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652" r:id="rId2"/>
    <p:sldMasterId id="2147483655" r:id="rId3"/>
    <p:sldMasterId id="2147483682" r:id="rId4"/>
    <p:sldMasterId id="2147483709" r:id="rId5"/>
  </p:sldMasterIdLst>
  <p:notesMasterIdLst>
    <p:notesMasterId r:id="rId41"/>
  </p:notesMasterIdLst>
  <p:sldIdLst>
    <p:sldId id="454" r:id="rId6"/>
    <p:sldId id="496" r:id="rId7"/>
    <p:sldId id="704" r:id="rId8"/>
    <p:sldId id="705" r:id="rId9"/>
    <p:sldId id="707" r:id="rId10"/>
    <p:sldId id="300" r:id="rId11"/>
    <p:sldId id="698" r:id="rId12"/>
    <p:sldId id="425" r:id="rId13"/>
    <p:sldId id="426" r:id="rId14"/>
    <p:sldId id="427" r:id="rId15"/>
    <p:sldId id="706" r:id="rId16"/>
    <p:sldId id="699" r:id="rId17"/>
    <p:sldId id="703" r:id="rId18"/>
    <p:sldId id="556" r:id="rId19"/>
    <p:sldId id="509" r:id="rId20"/>
    <p:sldId id="423" r:id="rId21"/>
    <p:sldId id="708" r:id="rId22"/>
    <p:sldId id="279" r:id="rId23"/>
    <p:sldId id="260" r:id="rId24"/>
    <p:sldId id="442" r:id="rId25"/>
    <p:sldId id="266" r:id="rId26"/>
    <p:sldId id="267" r:id="rId27"/>
    <p:sldId id="263" r:id="rId28"/>
    <p:sldId id="268" r:id="rId29"/>
    <p:sldId id="272" r:id="rId30"/>
    <p:sldId id="262" r:id="rId31"/>
    <p:sldId id="529" r:id="rId32"/>
    <p:sldId id="280" r:id="rId33"/>
    <p:sldId id="281" r:id="rId34"/>
    <p:sldId id="293" r:id="rId35"/>
    <p:sldId id="294" r:id="rId36"/>
    <p:sldId id="295" r:id="rId37"/>
    <p:sldId id="296" r:id="rId38"/>
    <p:sldId id="297" r:id="rId39"/>
    <p:sldId id="298" r:id="rId40"/>
  </p:sldIdLst>
  <p:sldSz cx="10080625" cy="7559675"/>
  <p:notesSz cx="7772400" cy="10058400"/>
  <p:defaultTextStyle>
    <a:defPPr>
      <a:defRPr lang="en-GB"/>
    </a:defPPr>
    <a:lvl1pPr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hattab, Sherif" initials="KS" lastIdx="1" clrIdx="0">
    <p:extLst>
      <p:ext uri="{19B8F6BF-5375-455C-9EA6-DF929625EA0E}">
        <p15:presenceInfo xmlns:p15="http://schemas.microsoft.com/office/powerpoint/2012/main" userId="S::ksm73@pitt.edu::c83b1e15-36f3-4f46-aceb-05aac24c545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4F9E"/>
    <a:srgbClr val="00246C"/>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48612C-2907-3E42-810E-67EE14A66C1B}" v="481" dt="2022-04-12T03:55:59.3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60"/>
    <p:restoredTop sz="94694"/>
  </p:normalViewPr>
  <p:slideViewPr>
    <p:cSldViewPr snapToGrid="0">
      <p:cViewPr varScale="1">
        <p:scale>
          <a:sx n="106" d="100"/>
          <a:sy n="106" d="100"/>
        </p:scale>
        <p:origin x="496" y="176"/>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ttab, Sherif" userId="c83b1e15-36f3-4f46-aceb-05aac24c545e" providerId="ADAL" clId="{CCBA98CA-D928-264B-BDA4-877EDF5A8B56}"/>
    <pc:docChg chg="undo custSel addSld delSld modSld sldOrd">
      <pc:chgData name="Khattab, Sherif" userId="c83b1e15-36f3-4f46-aceb-05aac24c545e" providerId="ADAL" clId="{CCBA98CA-D928-264B-BDA4-877EDF5A8B56}" dt="2021-02-25T15:24:55.560" v="441" actId="5793"/>
      <pc:docMkLst>
        <pc:docMk/>
      </pc:docMkLst>
      <pc:sldChg chg="del">
        <pc:chgData name="Khattab, Sherif" userId="c83b1e15-36f3-4f46-aceb-05aac24c545e" providerId="ADAL" clId="{CCBA98CA-D928-264B-BDA4-877EDF5A8B56}" dt="2021-02-25T15:19:26.754" v="381" actId="2696"/>
        <pc:sldMkLst>
          <pc:docMk/>
          <pc:sldMk cId="3681208715" sldId="257"/>
        </pc:sldMkLst>
      </pc:sldChg>
      <pc:sldChg chg="add">
        <pc:chgData name="Khattab, Sherif" userId="c83b1e15-36f3-4f46-aceb-05aac24c545e" providerId="ADAL" clId="{CCBA98CA-D928-264B-BDA4-877EDF5A8B56}" dt="2021-02-25T15:20:50.617" v="393"/>
        <pc:sldMkLst>
          <pc:docMk/>
          <pc:sldMk cId="712558247" sldId="266"/>
        </pc:sldMkLst>
      </pc:sldChg>
      <pc:sldChg chg="del">
        <pc:chgData name="Khattab, Sherif" userId="c83b1e15-36f3-4f46-aceb-05aac24c545e" providerId="ADAL" clId="{CCBA98CA-D928-264B-BDA4-877EDF5A8B56}" dt="2021-02-25T15:19:29.566" v="386" actId="2696"/>
        <pc:sldMkLst>
          <pc:docMk/>
          <pc:sldMk cId="3949722242" sldId="286"/>
        </pc:sldMkLst>
      </pc:sldChg>
      <pc:sldChg chg="delSp add del">
        <pc:chgData name="Khattab, Sherif" userId="c83b1e15-36f3-4f46-aceb-05aac24c545e" providerId="ADAL" clId="{CCBA98CA-D928-264B-BDA4-877EDF5A8B56}" dt="2021-02-25T15:24:30.231" v="439" actId="2696"/>
        <pc:sldMkLst>
          <pc:docMk/>
          <pc:sldMk cId="122444407" sldId="287"/>
        </pc:sldMkLst>
        <pc:spChg chg="del">
          <ac:chgData name="Khattab, Sherif" userId="c83b1e15-36f3-4f46-aceb-05aac24c545e" providerId="ADAL" clId="{CCBA98CA-D928-264B-BDA4-877EDF5A8B56}" dt="2021-02-25T15:23:19.555" v="426" actId="21"/>
          <ac:spMkLst>
            <pc:docMk/>
            <pc:sldMk cId="122444407" sldId="287"/>
            <ac:spMk id="41991" creationId="{3B09519B-42DA-41D4-8DFA-91675AB71EB5}"/>
          </ac:spMkLst>
        </pc:spChg>
      </pc:sldChg>
      <pc:sldChg chg="del">
        <pc:chgData name="Khattab, Sherif" userId="c83b1e15-36f3-4f46-aceb-05aac24c545e" providerId="ADAL" clId="{CCBA98CA-D928-264B-BDA4-877EDF5A8B56}" dt="2021-02-25T15:19:47.583" v="390" actId="2696"/>
        <pc:sldMkLst>
          <pc:docMk/>
          <pc:sldMk cId="1032220564" sldId="287"/>
        </pc:sldMkLst>
      </pc:sldChg>
      <pc:sldChg chg="del">
        <pc:chgData name="Khattab, Sherif" userId="c83b1e15-36f3-4f46-aceb-05aac24c545e" providerId="ADAL" clId="{CCBA98CA-D928-264B-BDA4-877EDF5A8B56}" dt="2021-02-25T15:20:00.167" v="392" actId="2696"/>
        <pc:sldMkLst>
          <pc:docMk/>
          <pc:sldMk cId="1268007695" sldId="288"/>
        </pc:sldMkLst>
      </pc:sldChg>
      <pc:sldChg chg="modSp mod">
        <pc:chgData name="Khattab, Sherif" userId="c83b1e15-36f3-4f46-aceb-05aac24c545e" providerId="ADAL" clId="{CCBA98CA-D928-264B-BDA4-877EDF5A8B56}" dt="2021-02-25T15:24:55.560" v="441" actId="5793"/>
        <pc:sldMkLst>
          <pc:docMk/>
          <pc:sldMk cId="463012687" sldId="289"/>
        </pc:sldMkLst>
        <pc:spChg chg="mod">
          <ac:chgData name="Khattab, Sherif" userId="c83b1e15-36f3-4f46-aceb-05aac24c545e" providerId="ADAL" clId="{CCBA98CA-D928-264B-BDA4-877EDF5A8B56}" dt="2021-02-25T15:24:55.560" v="441" actId="5793"/>
          <ac:spMkLst>
            <pc:docMk/>
            <pc:sldMk cId="463012687" sldId="289"/>
            <ac:spMk id="3" creationId="{A796DF92-F102-4646-A298-BB70F5017AAE}"/>
          </ac:spMkLst>
        </pc:spChg>
        <pc:spChg chg="mod">
          <ac:chgData name="Khattab, Sherif" userId="c83b1e15-36f3-4f46-aceb-05aac24c545e" providerId="ADAL" clId="{CCBA98CA-D928-264B-BDA4-877EDF5A8B56}" dt="2021-02-25T15:24:50.098" v="440" actId="20577"/>
          <ac:spMkLst>
            <pc:docMk/>
            <pc:sldMk cId="463012687" sldId="289"/>
            <ac:spMk id="46282" creationId="{E7A6F565-6797-41A4-9E37-DE763723D06D}"/>
          </ac:spMkLst>
        </pc:spChg>
      </pc:sldChg>
      <pc:sldChg chg="del">
        <pc:chgData name="Khattab, Sherif" userId="c83b1e15-36f3-4f46-aceb-05aac24c545e" providerId="ADAL" clId="{CCBA98CA-D928-264B-BDA4-877EDF5A8B56}" dt="2021-02-25T15:19:27.204" v="382" actId="2696"/>
        <pc:sldMkLst>
          <pc:docMk/>
          <pc:sldMk cId="3400641916" sldId="456"/>
        </pc:sldMkLst>
      </pc:sldChg>
      <pc:sldChg chg="del">
        <pc:chgData name="Khattab, Sherif" userId="c83b1e15-36f3-4f46-aceb-05aac24c545e" providerId="ADAL" clId="{CCBA98CA-D928-264B-BDA4-877EDF5A8B56}" dt="2021-02-25T15:19:27.725" v="383" actId="2696"/>
        <pc:sldMkLst>
          <pc:docMk/>
          <pc:sldMk cId="2840639230" sldId="457"/>
        </pc:sldMkLst>
      </pc:sldChg>
      <pc:sldChg chg="del">
        <pc:chgData name="Khattab, Sherif" userId="c83b1e15-36f3-4f46-aceb-05aac24c545e" providerId="ADAL" clId="{CCBA98CA-D928-264B-BDA4-877EDF5A8B56}" dt="2021-02-25T15:19:28.260" v="384" actId="2696"/>
        <pc:sldMkLst>
          <pc:docMk/>
          <pc:sldMk cId="2116012598" sldId="458"/>
        </pc:sldMkLst>
      </pc:sldChg>
      <pc:sldChg chg="del">
        <pc:chgData name="Khattab, Sherif" userId="c83b1e15-36f3-4f46-aceb-05aac24c545e" providerId="ADAL" clId="{CCBA98CA-D928-264B-BDA4-877EDF5A8B56}" dt="2021-02-25T15:19:28.915" v="385" actId="2696"/>
        <pc:sldMkLst>
          <pc:docMk/>
          <pc:sldMk cId="4107670357" sldId="460"/>
        </pc:sldMkLst>
      </pc:sldChg>
      <pc:sldChg chg="del">
        <pc:chgData name="Khattab, Sherif" userId="c83b1e15-36f3-4f46-aceb-05aac24c545e" providerId="ADAL" clId="{CCBA98CA-D928-264B-BDA4-877EDF5A8B56}" dt="2021-02-25T15:19:30.429" v="387" actId="2696"/>
        <pc:sldMkLst>
          <pc:docMk/>
          <pc:sldMk cId="3714784862" sldId="461"/>
        </pc:sldMkLst>
      </pc:sldChg>
      <pc:sldChg chg="addSp delSp modSp add mod">
        <pc:chgData name="Khattab, Sherif" userId="c83b1e15-36f3-4f46-aceb-05aac24c545e" providerId="ADAL" clId="{CCBA98CA-D928-264B-BDA4-877EDF5A8B56}" dt="2021-02-25T15:24:16.382" v="438" actId="1076"/>
        <pc:sldMkLst>
          <pc:docMk/>
          <pc:sldMk cId="30550501" sldId="462"/>
        </pc:sldMkLst>
        <pc:spChg chg="add del mod">
          <ac:chgData name="Khattab, Sherif" userId="c83b1e15-36f3-4f46-aceb-05aac24c545e" providerId="ADAL" clId="{CCBA98CA-D928-264B-BDA4-877EDF5A8B56}" dt="2021-02-25T15:23:13.037" v="425" actId="478"/>
          <ac:spMkLst>
            <pc:docMk/>
            <pc:sldMk cId="30550501" sldId="462"/>
            <ac:spMk id="2" creationId="{2E7FE488-5352-E64F-BA34-E021360CCC03}"/>
          </ac:spMkLst>
        </pc:spChg>
        <pc:spChg chg="add mod">
          <ac:chgData name="Khattab, Sherif" userId="c83b1e15-36f3-4f46-aceb-05aac24c545e" providerId="ADAL" clId="{CCBA98CA-D928-264B-BDA4-877EDF5A8B56}" dt="2021-02-25T15:24:16.382" v="438" actId="1076"/>
          <ac:spMkLst>
            <pc:docMk/>
            <pc:sldMk cId="30550501" sldId="462"/>
            <ac:spMk id="34" creationId="{66F29630-8D57-824B-B00D-EA0408B80622}"/>
          </ac:spMkLst>
        </pc:spChg>
        <pc:spChg chg="mod">
          <ac:chgData name="Khattab, Sherif" userId="c83b1e15-36f3-4f46-aceb-05aac24c545e" providerId="ADAL" clId="{CCBA98CA-D928-264B-BDA4-877EDF5A8B56}" dt="2021-02-25T15:23:36.356" v="431" actId="1076"/>
          <ac:spMkLst>
            <pc:docMk/>
            <pc:sldMk cId="30550501" sldId="462"/>
            <ac:spMk id="69" creationId="{C528BF96-5199-4A59-B9E4-7E72C35DA246}"/>
          </ac:spMkLst>
        </pc:spChg>
        <pc:spChg chg="del">
          <ac:chgData name="Khattab, Sherif" userId="c83b1e15-36f3-4f46-aceb-05aac24c545e" providerId="ADAL" clId="{CCBA98CA-D928-264B-BDA4-877EDF5A8B56}" dt="2021-02-25T15:23:10.220" v="424" actId="478"/>
          <ac:spMkLst>
            <pc:docMk/>
            <pc:sldMk cId="30550501" sldId="462"/>
            <ac:spMk id="15367" creationId="{C682B606-36D1-4D20-A0B5-489B0D19F6CB}"/>
          </ac:spMkLst>
        </pc:spChg>
        <pc:spChg chg="mod">
          <ac:chgData name="Khattab, Sherif" userId="c83b1e15-36f3-4f46-aceb-05aac24c545e" providerId="ADAL" clId="{CCBA98CA-D928-264B-BDA4-877EDF5A8B56}" dt="2021-02-25T15:23:58.230" v="434" actId="1076"/>
          <ac:spMkLst>
            <pc:docMk/>
            <pc:sldMk cId="30550501" sldId="462"/>
            <ac:spMk id="15370" creationId="{10960EB8-7CBF-4864-9F04-14ADD6E3CE4C}"/>
          </ac:spMkLst>
        </pc:spChg>
        <pc:spChg chg="mod">
          <ac:chgData name="Khattab, Sherif" userId="c83b1e15-36f3-4f46-aceb-05aac24c545e" providerId="ADAL" clId="{CCBA98CA-D928-264B-BDA4-877EDF5A8B56}" dt="2021-02-25T15:23:58.230" v="434" actId="1076"/>
          <ac:spMkLst>
            <pc:docMk/>
            <pc:sldMk cId="30550501" sldId="462"/>
            <ac:spMk id="15371" creationId="{2F6A9377-8E87-429E-804C-541C52E74552}"/>
          </ac:spMkLst>
        </pc:spChg>
        <pc:spChg chg="mod">
          <ac:chgData name="Khattab, Sherif" userId="c83b1e15-36f3-4f46-aceb-05aac24c545e" providerId="ADAL" clId="{CCBA98CA-D928-264B-BDA4-877EDF5A8B56}" dt="2021-02-25T15:23:58.230" v="434" actId="1076"/>
          <ac:spMkLst>
            <pc:docMk/>
            <pc:sldMk cId="30550501" sldId="462"/>
            <ac:spMk id="15373" creationId="{88A830AA-F338-489B-9C2C-A13FBE807D9C}"/>
          </ac:spMkLst>
        </pc:spChg>
        <pc:spChg chg="mod">
          <ac:chgData name="Khattab, Sherif" userId="c83b1e15-36f3-4f46-aceb-05aac24c545e" providerId="ADAL" clId="{CCBA98CA-D928-264B-BDA4-877EDF5A8B56}" dt="2021-02-25T15:23:58.230" v="434" actId="1076"/>
          <ac:spMkLst>
            <pc:docMk/>
            <pc:sldMk cId="30550501" sldId="462"/>
            <ac:spMk id="15374" creationId="{84F833D6-F4AA-4D55-A2C2-E4AE1CB89299}"/>
          </ac:spMkLst>
        </pc:spChg>
        <pc:spChg chg="mod">
          <ac:chgData name="Khattab, Sherif" userId="c83b1e15-36f3-4f46-aceb-05aac24c545e" providerId="ADAL" clId="{CCBA98CA-D928-264B-BDA4-877EDF5A8B56}" dt="2021-02-25T15:23:58.230" v="434" actId="1076"/>
          <ac:spMkLst>
            <pc:docMk/>
            <pc:sldMk cId="30550501" sldId="462"/>
            <ac:spMk id="15375" creationId="{B2C14D48-2AAA-4018-B2DC-8ECE4527D670}"/>
          </ac:spMkLst>
        </pc:spChg>
        <pc:spChg chg="mod">
          <ac:chgData name="Khattab, Sherif" userId="c83b1e15-36f3-4f46-aceb-05aac24c545e" providerId="ADAL" clId="{CCBA98CA-D928-264B-BDA4-877EDF5A8B56}" dt="2021-02-25T15:23:58.230" v="434" actId="1076"/>
          <ac:spMkLst>
            <pc:docMk/>
            <pc:sldMk cId="30550501" sldId="462"/>
            <ac:spMk id="15376" creationId="{69E0A646-87AD-4FBE-914E-D2484E6FEFC3}"/>
          </ac:spMkLst>
        </pc:spChg>
        <pc:spChg chg="mod">
          <ac:chgData name="Khattab, Sherif" userId="c83b1e15-36f3-4f46-aceb-05aac24c545e" providerId="ADAL" clId="{CCBA98CA-D928-264B-BDA4-877EDF5A8B56}" dt="2021-02-25T15:23:58.230" v="434" actId="1076"/>
          <ac:spMkLst>
            <pc:docMk/>
            <pc:sldMk cId="30550501" sldId="462"/>
            <ac:spMk id="15440" creationId="{3ADB356A-E862-42A8-8D6A-3E725A391B0B}"/>
          </ac:spMkLst>
        </pc:spChg>
        <pc:spChg chg="mod">
          <ac:chgData name="Khattab, Sherif" userId="c83b1e15-36f3-4f46-aceb-05aac24c545e" providerId="ADAL" clId="{CCBA98CA-D928-264B-BDA4-877EDF5A8B56}" dt="2021-02-25T15:23:58.230" v="434" actId="1076"/>
          <ac:spMkLst>
            <pc:docMk/>
            <pc:sldMk cId="30550501" sldId="462"/>
            <ac:spMk id="15441" creationId="{06F8BAC1-609D-456D-A2AC-5960F6E5553C}"/>
          </ac:spMkLst>
        </pc:spChg>
        <pc:spChg chg="mod">
          <ac:chgData name="Khattab, Sherif" userId="c83b1e15-36f3-4f46-aceb-05aac24c545e" providerId="ADAL" clId="{CCBA98CA-D928-264B-BDA4-877EDF5A8B56}" dt="2021-02-25T15:23:58.230" v="434" actId="1076"/>
          <ac:spMkLst>
            <pc:docMk/>
            <pc:sldMk cId="30550501" sldId="462"/>
            <ac:spMk id="15442" creationId="{8C74E55C-C07F-4B52-800E-85A7DE3ABE8F}"/>
          </ac:spMkLst>
        </pc:spChg>
        <pc:spChg chg="mod">
          <ac:chgData name="Khattab, Sherif" userId="c83b1e15-36f3-4f46-aceb-05aac24c545e" providerId="ADAL" clId="{CCBA98CA-D928-264B-BDA4-877EDF5A8B56}" dt="2021-02-25T15:23:58.230" v="434" actId="1076"/>
          <ac:spMkLst>
            <pc:docMk/>
            <pc:sldMk cId="30550501" sldId="462"/>
            <ac:spMk id="15443" creationId="{278AFF7D-3B72-4762-BE22-9E2B44EC4A6C}"/>
          </ac:spMkLst>
        </pc:spChg>
        <pc:spChg chg="mod">
          <ac:chgData name="Khattab, Sherif" userId="c83b1e15-36f3-4f46-aceb-05aac24c545e" providerId="ADAL" clId="{CCBA98CA-D928-264B-BDA4-877EDF5A8B56}" dt="2021-02-25T15:23:58.230" v="434" actId="1076"/>
          <ac:spMkLst>
            <pc:docMk/>
            <pc:sldMk cId="30550501" sldId="462"/>
            <ac:spMk id="15444" creationId="{92C01B71-7A47-4C92-AACB-849C68453456}"/>
          </ac:spMkLst>
        </pc:spChg>
        <pc:spChg chg="mod">
          <ac:chgData name="Khattab, Sherif" userId="c83b1e15-36f3-4f46-aceb-05aac24c545e" providerId="ADAL" clId="{CCBA98CA-D928-264B-BDA4-877EDF5A8B56}" dt="2021-02-25T15:23:58.230" v="434" actId="1076"/>
          <ac:spMkLst>
            <pc:docMk/>
            <pc:sldMk cId="30550501" sldId="462"/>
            <ac:spMk id="15445" creationId="{82717D57-0F04-42F4-BF6B-6708DA085B67}"/>
          </ac:spMkLst>
        </pc:spChg>
        <pc:spChg chg="mod">
          <ac:chgData name="Khattab, Sherif" userId="c83b1e15-36f3-4f46-aceb-05aac24c545e" providerId="ADAL" clId="{CCBA98CA-D928-264B-BDA4-877EDF5A8B56}" dt="2021-02-25T15:23:58.230" v="434" actId="1076"/>
          <ac:spMkLst>
            <pc:docMk/>
            <pc:sldMk cId="30550501" sldId="462"/>
            <ac:spMk id="15451" creationId="{E9BC0A36-3D1A-48BD-B3C2-4340B2971B80}"/>
          </ac:spMkLst>
        </pc:spChg>
        <pc:graphicFrameChg chg="mod">
          <ac:chgData name="Khattab, Sherif" userId="c83b1e15-36f3-4f46-aceb-05aac24c545e" providerId="ADAL" clId="{CCBA98CA-D928-264B-BDA4-877EDF5A8B56}" dt="2021-02-25T15:24:04.381" v="435" actId="1076"/>
          <ac:graphicFrameMkLst>
            <pc:docMk/>
            <pc:sldMk cId="30550501" sldId="462"/>
            <ac:graphicFrameMk id="15434" creationId="{9BDAD108-8745-49F7-A745-5930453D7CFC}"/>
          </ac:graphicFrameMkLst>
        </pc:graphicFrameChg>
        <pc:cxnChg chg="mod">
          <ac:chgData name="Khattab, Sherif" userId="c83b1e15-36f3-4f46-aceb-05aac24c545e" providerId="ADAL" clId="{CCBA98CA-D928-264B-BDA4-877EDF5A8B56}" dt="2021-02-25T15:23:58.230" v="434" actId="1076"/>
          <ac:cxnSpMkLst>
            <pc:docMk/>
            <pc:sldMk cId="30550501" sldId="462"/>
            <ac:cxnSpMk id="15435" creationId="{EAB014E5-7383-4357-9EF8-FEDE0ED97AF4}"/>
          </ac:cxnSpMkLst>
        </pc:cxnChg>
        <pc:cxnChg chg="mod">
          <ac:chgData name="Khattab, Sherif" userId="c83b1e15-36f3-4f46-aceb-05aac24c545e" providerId="ADAL" clId="{CCBA98CA-D928-264B-BDA4-877EDF5A8B56}" dt="2021-02-25T15:23:58.230" v="434" actId="1076"/>
          <ac:cxnSpMkLst>
            <pc:docMk/>
            <pc:sldMk cId="30550501" sldId="462"/>
            <ac:cxnSpMk id="15436" creationId="{DAB83A1B-AA94-4502-9E34-B6E5EC9E0B96}"/>
          </ac:cxnSpMkLst>
        </pc:cxnChg>
        <pc:cxnChg chg="mod">
          <ac:chgData name="Khattab, Sherif" userId="c83b1e15-36f3-4f46-aceb-05aac24c545e" providerId="ADAL" clId="{CCBA98CA-D928-264B-BDA4-877EDF5A8B56}" dt="2021-02-25T15:23:58.230" v="434" actId="1076"/>
          <ac:cxnSpMkLst>
            <pc:docMk/>
            <pc:sldMk cId="30550501" sldId="462"/>
            <ac:cxnSpMk id="15437" creationId="{219AC73F-DF4D-4C12-88C3-F69CE9864F37}"/>
          </ac:cxnSpMkLst>
        </pc:cxnChg>
        <pc:cxnChg chg="mod">
          <ac:chgData name="Khattab, Sherif" userId="c83b1e15-36f3-4f46-aceb-05aac24c545e" providerId="ADAL" clId="{CCBA98CA-D928-264B-BDA4-877EDF5A8B56}" dt="2021-02-25T15:23:58.230" v="434" actId="1076"/>
          <ac:cxnSpMkLst>
            <pc:docMk/>
            <pc:sldMk cId="30550501" sldId="462"/>
            <ac:cxnSpMk id="15438" creationId="{EB064ACF-3534-46F6-A362-17045B4F4A93}"/>
          </ac:cxnSpMkLst>
        </pc:cxnChg>
        <pc:cxnChg chg="mod">
          <ac:chgData name="Khattab, Sherif" userId="c83b1e15-36f3-4f46-aceb-05aac24c545e" providerId="ADAL" clId="{CCBA98CA-D928-264B-BDA4-877EDF5A8B56}" dt="2021-02-25T15:23:58.230" v="434" actId="1076"/>
          <ac:cxnSpMkLst>
            <pc:docMk/>
            <pc:sldMk cId="30550501" sldId="462"/>
            <ac:cxnSpMk id="15439" creationId="{52074E4C-3649-46B8-9A15-687B2251B9D9}"/>
          </ac:cxnSpMkLst>
        </pc:cxnChg>
        <pc:cxnChg chg="mod">
          <ac:chgData name="Khattab, Sherif" userId="c83b1e15-36f3-4f46-aceb-05aac24c545e" providerId="ADAL" clId="{CCBA98CA-D928-264B-BDA4-877EDF5A8B56}" dt="2021-02-25T15:23:58.230" v="434" actId="1076"/>
          <ac:cxnSpMkLst>
            <pc:docMk/>
            <pc:sldMk cId="30550501" sldId="462"/>
            <ac:cxnSpMk id="15446" creationId="{5A663216-B249-4211-892C-B481E718F2DF}"/>
          </ac:cxnSpMkLst>
        </pc:cxnChg>
        <pc:cxnChg chg="mod">
          <ac:chgData name="Khattab, Sherif" userId="c83b1e15-36f3-4f46-aceb-05aac24c545e" providerId="ADAL" clId="{CCBA98CA-D928-264B-BDA4-877EDF5A8B56}" dt="2021-02-25T15:23:58.230" v="434" actId="1076"/>
          <ac:cxnSpMkLst>
            <pc:docMk/>
            <pc:sldMk cId="30550501" sldId="462"/>
            <ac:cxnSpMk id="15447" creationId="{7809CEC5-DBA8-4921-8BA1-6ACA76963746}"/>
          </ac:cxnSpMkLst>
        </pc:cxnChg>
        <pc:cxnChg chg="mod">
          <ac:chgData name="Khattab, Sherif" userId="c83b1e15-36f3-4f46-aceb-05aac24c545e" providerId="ADAL" clId="{CCBA98CA-D928-264B-BDA4-877EDF5A8B56}" dt="2021-02-25T15:23:58.230" v="434" actId="1076"/>
          <ac:cxnSpMkLst>
            <pc:docMk/>
            <pc:sldMk cId="30550501" sldId="462"/>
            <ac:cxnSpMk id="15448" creationId="{9B8F5093-0B70-42A9-8825-E4E4AB5C8E8B}"/>
          </ac:cxnSpMkLst>
        </pc:cxnChg>
        <pc:cxnChg chg="mod">
          <ac:chgData name="Khattab, Sherif" userId="c83b1e15-36f3-4f46-aceb-05aac24c545e" providerId="ADAL" clId="{CCBA98CA-D928-264B-BDA4-877EDF5A8B56}" dt="2021-02-25T15:23:58.230" v="434" actId="1076"/>
          <ac:cxnSpMkLst>
            <pc:docMk/>
            <pc:sldMk cId="30550501" sldId="462"/>
            <ac:cxnSpMk id="15449" creationId="{597B19A8-F8BD-4E80-9090-6D2AAF0D7A3A}"/>
          </ac:cxnSpMkLst>
        </pc:cxnChg>
        <pc:cxnChg chg="mod">
          <ac:chgData name="Khattab, Sherif" userId="c83b1e15-36f3-4f46-aceb-05aac24c545e" providerId="ADAL" clId="{CCBA98CA-D928-264B-BDA4-877EDF5A8B56}" dt="2021-02-25T15:23:58.230" v="434" actId="1076"/>
          <ac:cxnSpMkLst>
            <pc:docMk/>
            <pc:sldMk cId="30550501" sldId="462"/>
            <ac:cxnSpMk id="15450" creationId="{5E2D026C-4BEF-467A-BA9D-ABCF07C1990B}"/>
          </ac:cxnSpMkLst>
        </pc:cxnChg>
        <pc:cxnChg chg="mod">
          <ac:chgData name="Khattab, Sherif" userId="c83b1e15-36f3-4f46-aceb-05aac24c545e" providerId="ADAL" clId="{CCBA98CA-D928-264B-BDA4-877EDF5A8B56}" dt="2021-02-25T15:23:58.230" v="434" actId="1076"/>
          <ac:cxnSpMkLst>
            <pc:docMk/>
            <pc:sldMk cId="30550501" sldId="462"/>
            <ac:cxnSpMk id="15452" creationId="{62F4E21D-24B4-4DB4-B97E-BEA56275D3C4}"/>
          </ac:cxnSpMkLst>
        </pc:cxnChg>
        <pc:cxnChg chg="mod">
          <ac:chgData name="Khattab, Sherif" userId="c83b1e15-36f3-4f46-aceb-05aac24c545e" providerId="ADAL" clId="{CCBA98CA-D928-264B-BDA4-877EDF5A8B56}" dt="2021-02-25T15:23:58.230" v="434" actId="1076"/>
          <ac:cxnSpMkLst>
            <pc:docMk/>
            <pc:sldMk cId="30550501" sldId="462"/>
            <ac:cxnSpMk id="15453" creationId="{0079FA74-3E7C-4CAA-98EE-29A5F7BC637F}"/>
          </ac:cxnSpMkLst>
        </pc:cxnChg>
        <pc:cxnChg chg="mod">
          <ac:chgData name="Khattab, Sherif" userId="c83b1e15-36f3-4f46-aceb-05aac24c545e" providerId="ADAL" clId="{CCBA98CA-D928-264B-BDA4-877EDF5A8B56}" dt="2021-02-25T15:23:58.230" v="434" actId="1076"/>
          <ac:cxnSpMkLst>
            <pc:docMk/>
            <pc:sldMk cId="30550501" sldId="462"/>
            <ac:cxnSpMk id="15454" creationId="{A0402E6C-29BC-4EC1-8324-F05E0FEB0779}"/>
          </ac:cxnSpMkLst>
        </pc:cxnChg>
      </pc:sldChg>
      <pc:sldChg chg="add del">
        <pc:chgData name="Khattab, Sherif" userId="c83b1e15-36f3-4f46-aceb-05aac24c545e" providerId="ADAL" clId="{CCBA98CA-D928-264B-BDA4-877EDF5A8B56}" dt="2021-02-25T15:19:47.583" v="390" actId="2696"/>
        <pc:sldMkLst>
          <pc:docMk/>
          <pc:sldMk cId="931898487" sldId="462"/>
        </pc:sldMkLst>
      </pc:sldChg>
      <pc:sldChg chg="add">
        <pc:chgData name="Khattab, Sherif" userId="c83b1e15-36f3-4f46-aceb-05aac24c545e" providerId="ADAL" clId="{CCBA98CA-D928-264B-BDA4-877EDF5A8B56}" dt="2021-02-25T15:20:50.617" v="393"/>
        <pc:sldMkLst>
          <pc:docMk/>
          <pc:sldMk cId="1215068544" sldId="470"/>
        </pc:sldMkLst>
      </pc:sldChg>
      <pc:sldChg chg="add">
        <pc:chgData name="Khattab, Sherif" userId="c83b1e15-36f3-4f46-aceb-05aac24c545e" providerId="ADAL" clId="{CCBA98CA-D928-264B-BDA4-877EDF5A8B56}" dt="2021-02-25T15:20:50.617" v="393"/>
        <pc:sldMkLst>
          <pc:docMk/>
          <pc:sldMk cId="3388432277" sldId="471"/>
        </pc:sldMkLst>
      </pc:sldChg>
      <pc:sldChg chg="add">
        <pc:chgData name="Khattab, Sherif" userId="c83b1e15-36f3-4f46-aceb-05aac24c545e" providerId="ADAL" clId="{CCBA98CA-D928-264B-BDA4-877EDF5A8B56}" dt="2021-02-25T15:20:50.617" v="393"/>
        <pc:sldMkLst>
          <pc:docMk/>
          <pc:sldMk cId="3899682656" sldId="472"/>
        </pc:sldMkLst>
      </pc:sldChg>
      <pc:sldChg chg="add">
        <pc:chgData name="Khattab, Sherif" userId="c83b1e15-36f3-4f46-aceb-05aac24c545e" providerId="ADAL" clId="{CCBA98CA-D928-264B-BDA4-877EDF5A8B56}" dt="2021-02-25T15:20:50.617" v="393"/>
        <pc:sldMkLst>
          <pc:docMk/>
          <pc:sldMk cId="1416205421" sldId="473"/>
        </pc:sldMkLst>
      </pc:sldChg>
      <pc:sldChg chg="add">
        <pc:chgData name="Khattab, Sherif" userId="c83b1e15-36f3-4f46-aceb-05aac24c545e" providerId="ADAL" clId="{CCBA98CA-D928-264B-BDA4-877EDF5A8B56}" dt="2021-02-25T15:20:50.617" v="393"/>
        <pc:sldMkLst>
          <pc:docMk/>
          <pc:sldMk cId="2922282012" sldId="474"/>
        </pc:sldMkLst>
      </pc:sldChg>
      <pc:sldChg chg="add">
        <pc:chgData name="Khattab, Sherif" userId="c83b1e15-36f3-4f46-aceb-05aac24c545e" providerId="ADAL" clId="{CCBA98CA-D928-264B-BDA4-877EDF5A8B56}" dt="2021-02-25T15:20:50.617" v="393"/>
        <pc:sldMkLst>
          <pc:docMk/>
          <pc:sldMk cId="4191706530" sldId="475"/>
        </pc:sldMkLst>
      </pc:sldChg>
      <pc:sldChg chg="add">
        <pc:chgData name="Khattab, Sherif" userId="c83b1e15-36f3-4f46-aceb-05aac24c545e" providerId="ADAL" clId="{CCBA98CA-D928-264B-BDA4-877EDF5A8B56}" dt="2021-02-25T15:20:50.617" v="393"/>
        <pc:sldMkLst>
          <pc:docMk/>
          <pc:sldMk cId="1155444083" sldId="476"/>
        </pc:sldMkLst>
      </pc:sldChg>
      <pc:sldChg chg="add">
        <pc:chgData name="Khattab, Sherif" userId="c83b1e15-36f3-4f46-aceb-05aac24c545e" providerId="ADAL" clId="{CCBA98CA-D928-264B-BDA4-877EDF5A8B56}" dt="2021-02-25T15:20:50.617" v="393"/>
        <pc:sldMkLst>
          <pc:docMk/>
          <pc:sldMk cId="2699784146" sldId="477"/>
        </pc:sldMkLst>
      </pc:sldChg>
      <pc:sldChg chg="add">
        <pc:chgData name="Khattab, Sherif" userId="c83b1e15-36f3-4f46-aceb-05aac24c545e" providerId="ADAL" clId="{CCBA98CA-D928-264B-BDA4-877EDF5A8B56}" dt="2021-02-25T15:20:50.617" v="393"/>
        <pc:sldMkLst>
          <pc:docMk/>
          <pc:sldMk cId="3905532786" sldId="478"/>
        </pc:sldMkLst>
      </pc:sldChg>
      <pc:sldChg chg="add">
        <pc:chgData name="Khattab, Sherif" userId="c83b1e15-36f3-4f46-aceb-05aac24c545e" providerId="ADAL" clId="{CCBA98CA-D928-264B-BDA4-877EDF5A8B56}" dt="2021-02-25T15:20:50.617" v="393"/>
        <pc:sldMkLst>
          <pc:docMk/>
          <pc:sldMk cId="1298367991" sldId="479"/>
        </pc:sldMkLst>
      </pc:sldChg>
      <pc:sldChg chg="add">
        <pc:chgData name="Khattab, Sherif" userId="c83b1e15-36f3-4f46-aceb-05aac24c545e" providerId="ADAL" clId="{CCBA98CA-D928-264B-BDA4-877EDF5A8B56}" dt="2021-02-25T15:20:50.617" v="393"/>
        <pc:sldMkLst>
          <pc:docMk/>
          <pc:sldMk cId="1218690417" sldId="480"/>
        </pc:sldMkLst>
      </pc:sldChg>
      <pc:sldChg chg="add">
        <pc:chgData name="Khattab, Sherif" userId="c83b1e15-36f3-4f46-aceb-05aac24c545e" providerId="ADAL" clId="{CCBA98CA-D928-264B-BDA4-877EDF5A8B56}" dt="2021-02-25T15:20:50.617" v="393"/>
        <pc:sldMkLst>
          <pc:docMk/>
          <pc:sldMk cId="3535438083" sldId="481"/>
        </pc:sldMkLst>
      </pc:sldChg>
      <pc:sldChg chg="add">
        <pc:chgData name="Khattab, Sherif" userId="c83b1e15-36f3-4f46-aceb-05aac24c545e" providerId="ADAL" clId="{CCBA98CA-D928-264B-BDA4-877EDF5A8B56}" dt="2021-02-25T15:20:50.617" v="393"/>
        <pc:sldMkLst>
          <pc:docMk/>
          <pc:sldMk cId="2057102088" sldId="482"/>
        </pc:sldMkLst>
      </pc:sldChg>
      <pc:sldChg chg="add">
        <pc:chgData name="Khattab, Sherif" userId="c83b1e15-36f3-4f46-aceb-05aac24c545e" providerId="ADAL" clId="{CCBA98CA-D928-264B-BDA4-877EDF5A8B56}" dt="2021-02-25T15:20:50.617" v="393"/>
        <pc:sldMkLst>
          <pc:docMk/>
          <pc:sldMk cId="2447634280" sldId="483"/>
        </pc:sldMkLst>
      </pc:sldChg>
      <pc:sldChg chg="add">
        <pc:chgData name="Khattab, Sherif" userId="c83b1e15-36f3-4f46-aceb-05aac24c545e" providerId="ADAL" clId="{CCBA98CA-D928-264B-BDA4-877EDF5A8B56}" dt="2021-02-25T15:20:50.617" v="393"/>
        <pc:sldMkLst>
          <pc:docMk/>
          <pc:sldMk cId="153139649" sldId="484"/>
        </pc:sldMkLst>
      </pc:sldChg>
      <pc:sldChg chg="add">
        <pc:chgData name="Khattab, Sherif" userId="c83b1e15-36f3-4f46-aceb-05aac24c545e" providerId="ADAL" clId="{CCBA98CA-D928-264B-BDA4-877EDF5A8B56}" dt="2021-02-25T15:20:50.617" v="393"/>
        <pc:sldMkLst>
          <pc:docMk/>
          <pc:sldMk cId="3525073586" sldId="485"/>
        </pc:sldMkLst>
      </pc:sldChg>
      <pc:sldChg chg="add">
        <pc:chgData name="Khattab, Sherif" userId="c83b1e15-36f3-4f46-aceb-05aac24c545e" providerId="ADAL" clId="{CCBA98CA-D928-264B-BDA4-877EDF5A8B56}" dt="2021-02-25T15:20:50.617" v="393"/>
        <pc:sldMkLst>
          <pc:docMk/>
          <pc:sldMk cId="3383821824" sldId="486"/>
        </pc:sldMkLst>
      </pc:sldChg>
      <pc:sldChg chg="add">
        <pc:chgData name="Khattab, Sherif" userId="c83b1e15-36f3-4f46-aceb-05aac24c545e" providerId="ADAL" clId="{CCBA98CA-D928-264B-BDA4-877EDF5A8B56}" dt="2021-02-25T15:20:50.617" v="393"/>
        <pc:sldMkLst>
          <pc:docMk/>
          <pc:sldMk cId="1452566324" sldId="487"/>
        </pc:sldMkLst>
      </pc:sldChg>
      <pc:sldChg chg="add">
        <pc:chgData name="Khattab, Sherif" userId="c83b1e15-36f3-4f46-aceb-05aac24c545e" providerId="ADAL" clId="{CCBA98CA-D928-264B-BDA4-877EDF5A8B56}" dt="2021-02-25T15:20:50.617" v="393"/>
        <pc:sldMkLst>
          <pc:docMk/>
          <pc:sldMk cId="944056640" sldId="488"/>
        </pc:sldMkLst>
      </pc:sldChg>
      <pc:sldChg chg="add">
        <pc:chgData name="Khattab, Sherif" userId="c83b1e15-36f3-4f46-aceb-05aac24c545e" providerId="ADAL" clId="{CCBA98CA-D928-264B-BDA4-877EDF5A8B56}" dt="2021-02-25T15:20:50.617" v="393"/>
        <pc:sldMkLst>
          <pc:docMk/>
          <pc:sldMk cId="3287903914" sldId="489"/>
        </pc:sldMkLst>
      </pc:sldChg>
      <pc:sldChg chg="add">
        <pc:chgData name="Khattab, Sherif" userId="c83b1e15-36f3-4f46-aceb-05aac24c545e" providerId="ADAL" clId="{CCBA98CA-D928-264B-BDA4-877EDF5A8B56}" dt="2021-02-25T15:20:50.617" v="393"/>
        <pc:sldMkLst>
          <pc:docMk/>
          <pc:sldMk cId="798407738" sldId="490"/>
        </pc:sldMkLst>
      </pc:sldChg>
      <pc:sldChg chg="add">
        <pc:chgData name="Khattab, Sherif" userId="c83b1e15-36f3-4f46-aceb-05aac24c545e" providerId="ADAL" clId="{CCBA98CA-D928-264B-BDA4-877EDF5A8B56}" dt="2021-02-25T15:20:50.617" v="393"/>
        <pc:sldMkLst>
          <pc:docMk/>
          <pc:sldMk cId="756847625" sldId="491"/>
        </pc:sldMkLst>
      </pc:sldChg>
      <pc:sldChg chg="add">
        <pc:chgData name="Khattab, Sherif" userId="c83b1e15-36f3-4f46-aceb-05aac24c545e" providerId="ADAL" clId="{CCBA98CA-D928-264B-BDA4-877EDF5A8B56}" dt="2021-02-25T15:20:50.617" v="393"/>
        <pc:sldMkLst>
          <pc:docMk/>
          <pc:sldMk cId="2724765287" sldId="492"/>
        </pc:sldMkLst>
      </pc:sldChg>
      <pc:sldChg chg="add">
        <pc:chgData name="Khattab, Sherif" userId="c83b1e15-36f3-4f46-aceb-05aac24c545e" providerId="ADAL" clId="{CCBA98CA-D928-264B-BDA4-877EDF5A8B56}" dt="2021-02-25T15:20:50.617" v="393"/>
        <pc:sldMkLst>
          <pc:docMk/>
          <pc:sldMk cId="4152191741" sldId="493"/>
        </pc:sldMkLst>
      </pc:sldChg>
      <pc:sldChg chg="add">
        <pc:chgData name="Khattab, Sherif" userId="c83b1e15-36f3-4f46-aceb-05aac24c545e" providerId="ADAL" clId="{CCBA98CA-D928-264B-BDA4-877EDF5A8B56}" dt="2021-02-25T15:20:50.617" v="393"/>
        <pc:sldMkLst>
          <pc:docMk/>
          <pc:sldMk cId="3631551235" sldId="494"/>
        </pc:sldMkLst>
      </pc:sldChg>
      <pc:sldChg chg="add">
        <pc:chgData name="Khattab, Sherif" userId="c83b1e15-36f3-4f46-aceb-05aac24c545e" providerId="ADAL" clId="{CCBA98CA-D928-264B-BDA4-877EDF5A8B56}" dt="2021-02-25T15:20:50.617" v="393"/>
        <pc:sldMkLst>
          <pc:docMk/>
          <pc:sldMk cId="2502517520" sldId="495"/>
        </pc:sldMkLst>
      </pc:sldChg>
      <pc:sldChg chg="modSp mod modAnim">
        <pc:chgData name="Khattab, Sherif" userId="c83b1e15-36f3-4f46-aceb-05aac24c545e" providerId="ADAL" clId="{CCBA98CA-D928-264B-BDA4-877EDF5A8B56}" dt="2021-02-25T15:22:09.726" v="395"/>
        <pc:sldMkLst>
          <pc:docMk/>
          <pc:sldMk cId="702367729" sldId="496"/>
        </pc:sldMkLst>
        <pc:spChg chg="mod">
          <ac:chgData name="Khattab, Sherif" userId="c83b1e15-36f3-4f46-aceb-05aac24c545e" providerId="ADAL" clId="{CCBA98CA-D928-264B-BDA4-877EDF5A8B56}" dt="2021-02-25T15:10:54.021" v="164" actId="20577"/>
          <ac:spMkLst>
            <pc:docMk/>
            <pc:sldMk cId="702367729" sldId="496"/>
            <ac:spMk id="3" creationId="{2466C52D-9A48-4683-BE7F-268D8DB7FAAD}"/>
          </ac:spMkLst>
        </pc:spChg>
      </pc:sldChg>
      <pc:sldChg chg="modSp mod modAnim">
        <pc:chgData name="Khattab, Sherif" userId="c83b1e15-36f3-4f46-aceb-05aac24c545e" providerId="ADAL" clId="{CCBA98CA-D928-264B-BDA4-877EDF5A8B56}" dt="2021-02-25T15:22:32.312" v="407"/>
        <pc:sldMkLst>
          <pc:docMk/>
          <pc:sldMk cId="4202616107" sldId="500"/>
        </pc:sldMkLst>
        <pc:spChg chg="mod">
          <ac:chgData name="Khattab, Sherif" userId="c83b1e15-36f3-4f46-aceb-05aac24c545e" providerId="ADAL" clId="{CCBA98CA-D928-264B-BDA4-877EDF5A8B56}" dt="2021-02-25T15:18:40.421" v="346" actId="20577"/>
          <ac:spMkLst>
            <pc:docMk/>
            <pc:sldMk cId="4202616107" sldId="500"/>
            <ac:spMk id="2" creationId="{6BF01C35-B7E9-AD43-99C8-95170559C8A0}"/>
          </ac:spMkLst>
        </pc:spChg>
        <pc:spChg chg="mod">
          <ac:chgData name="Khattab, Sherif" userId="c83b1e15-36f3-4f46-aceb-05aac24c545e" providerId="ADAL" clId="{CCBA98CA-D928-264B-BDA4-877EDF5A8B56}" dt="2021-02-25T15:22:24.546" v="405" actId="6549"/>
          <ac:spMkLst>
            <pc:docMk/>
            <pc:sldMk cId="4202616107" sldId="500"/>
            <ac:spMk id="3" creationId="{443F42C8-5750-0341-86AA-B64ED9D37EB6}"/>
          </ac:spMkLst>
        </pc:spChg>
      </pc:sldChg>
      <pc:sldChg chg="modSp">
        <pc:chgData name="Khattab, Sherif" userId="c83b1e15-36f3-4f46-aceb-05aac24c545e" providerId="ADAL" clId="{CCBA98CA-D928-264B-BDA4-877EDF5A8B56}" dt="2021-02-25T15:09:15.297" v="83"/>
        <pc:sldMkLst>
          <pc:docMk/>
          <pc:sldMk cId="2116864396" sldId="505"/>
        </pc:sldMkLst>
        <pc:spChg chg="mod">
          <ac:chgData name="Khattab, Sherif" userId="c83b1e15-36f3-4f46-aceb-05aac24c545e" providerId="ADAL" clId="{CCBA98CA-D928-264B-BDA4-877EDF5A8B56}" dt="2021-02-25T15:09:15.297" v="83"/>
          <ac:spMkLst>
            <pc:docMk/>
            <pc:sldMk cId="2116864396" sldId="505"/>
            <ac:spMk id="3" creationId="{9FDE3B14-90B9-4B5A-83C7-6E633E32EA28}"/>
          </ac:spMkLst>
        </pc:spChg>
      </pc:sldChg>
      <pc:sldChg chg="modSp mod">
        <pc:chgData name="Khattab, Sherif" userId="c83b1e15-36f3-4f46-aceb-05aac24c545e" providerId="ADAL" clId="{CCBA98CA-D928-264B-BDA4-877EDF5A8B56}" dt="2021-02-25T15:19:21.920" v="379" actId="20577"/>
        <pc:sldMkLst>
          <pc:docMk/>
          <pc:sldMk cId="3652489610" sldId="506"/>
        </pc:sldMkLst>
        <pc:spChg chg="mod">
          <ac:chgData name="Khattab, Sherif" userId="c83b1e15-36f3-4f46-aceb-05aac24c545e" providerId="ADAL" clId="{CCBA98CA-D928-264B-BDA4-877EDF5A8B56}" dt="2021-02-25T15:19:21.920" v="379" actId="20577"/>
          <ac:spMkLst>
            <pc:docMk/>
            <pc:sldMk cId="3652489610" sldId="506"/>
            <ac:spMk id="3" creationId="{9FDE3B14-90B9-4B5A-83C7-6E633E32EA28}"/>
          </ac:spMkLst>
        </pc:spChg>
      </pc:sldChg>
      <pc:sldChg chg="del">
        <pc:chgData name="Khattab, Sherif" userId="c83b1e15-36f3-4f46-aceb-05aac24c545e" providerId="ADAL" clId="{CCBA98CA-D928-264B-BDA4-877EDF5A8B56}" dt="2021-02-25T15:18:37.130" v="344" actId="2696"/>
        <pc:sldMkLst>
          <pc:docMk/>
          <pc:sldMk cId="2487721040" sldId="516"/>
        </pc:sldMkLst>
      </pc:sldChg>
      <pc:sldChg chg="del">
        <pc:chgData name="Khattab, Sherif" userId="c83b1e15-36f3-4f46-aceb-05aac24c545e" providerId="ADAL" clId="{CCBA98CA-D928-264B-BDA4-877EDF5A8B56}" dt="2021-02-25T15:19:24.604" v="380" actId="2696"/>
        <pc:sldMkLst>
          <pc:docMk/>
          <pc:sldMk cId="1616471687" sldId="518"/>
        </pc:sldMkLst>
      </pc:sldChg>
      <pc:sldChg chg="modSp mod modAnim">
        <pc:chgData name="Khattab, Sherif" userId="c83b1e15-36f3-4f46-aceb-05aac24c545e" providerId="ADAL" clId="{CCBA98CA-D928-264B-BDA4-877EDF5A8B56}" dt="2021-02-25T15:22:47.821" v="422"/>
        <pc:sldMkLst>
          <pc:docMk/>
          <pc:sldMk cId="2126070970" sldId="520"/>
        </pc:sldMkLst>
        <pc:spChg chg="mod">
          <ac:chgData name="Khattab, Sherif" userId="c83b1e15-36f3-4f46-aceb-05aac24c545e" providerId="ADAL" clId="{CCBA98CA-D928-264B-BDA4-877EDF5A8B56}" dt="2021-02-25T15:18:43.446" v="348" actId="20577"/>
          <ac:spMkLst>
            <pc:docMk/>
            <pc:sldMk cId="2126070970" sldId="520"/>
            <ac:spMk id="2" creationId="{08235729-9B80-4A9E-BC29-C4B6E026AAF2}"/>
          </ac:spMkLst>
        </pc:spChg>
        <pc:spChg chg="mod">
          <ac:chgData name="Khattab, Sherif" userId="c83b1e15-36f3-4f46-aceb-05aac24c545e" providerId="ADAL" clId="{CCBA98CA-D928-264B-BDA4-877EDF5A8B56}" dt="2021-02-25T15:22:38.779" v="419" actId="6549"/>
          <ac:spMkLst>
            <pc:docMk/>
            <pc:sldMk cId="2126070970" sldId="520"/>
            <ac:spMk id="3" creationId="{D7399D59-7ED8-4451-AEDE-1AC4DE33563A}"/>
          </ac:spMkLst>
        </pc:spChg>
      </pc:sldChg>
      <pc:sldChg chg="add ord modAnim">
        <pc:chgData name="Khattab, Sherif" userId="c83b1e15-36f3-4f46-aceb-05aac24c545e" providerId="ADAL" clId="{CCBA98CA-D928-264B-BDA4-877EDF5A8B56}" dt="2021-02-25T15:22:56.635" v="423" actId="20578"/>
        <pc:sldMkLst>
          <pc:docMk/>
          <pc:sldMk cId="3688450523" sldId="521"/>
        </pc:sldMkLst>
      </pc:sldChg>
      <pc:sldChg chg="add ord">
        <pc:chgData name="Khattab, Sherif" userId="c83b1e15-36f3-4f46-aceb-05aac24c545e" providerId="ADAL" clId="{CCBA98CA-D928-264B-BDA4-877EDF5A8B56}" dt="2021-02-25T15:22:56.635" v="423" actId="20578"/>
        <pc:sldMkLst>
          <pc:docMk/>
          <pc:sldMk cId="2393077361" sldId="522"/>
        </pc:sldMkLst>
      </pc:sldChg>
    </pc:docChg>
  </pc:docChgLst>
  <pc:docChgLst>
    <pc:chgData name="Khattab, Sherif" userId="c83b1e15-36f3-4f46-aceb-05aac24c545e" providerId="ADAL" clId="{BD8D35FC-1CD3-B84B-A722-BBC0C2734472}"/>
    <pc:docChg chg="modSld">
      <pc:chgData name="Khattab, Sherif" userId="c83b1e15-36f3-4f46-aceb-05aac24c545e" providerId="ADAL" clId="{BD8D35FC-1CD3-B84B-A722-BBC0C2734472}" dt="2021-09-01T06:23:25.331" v="0"/>
      <pc:docMkLst>
        <pc:docMk/>
      </pc:docMkLst>
      <pc:sldChg chg="modSp">
        <pc:chgData name="Khattab, Sherif" userId="c83b1e15-36f3-4f46-aceb-05aac24c545e" providerId="ADAL" clId="{BD8D35FC-1CD3-B84B-A722-BBC0C2734472}" dt="2021-09-01T06:23:25.331" v="0"/>
        <pc:sldMkLst>
          <pc:docMk/>
          <pc:sldMk cId="1330366002" sldId="454"/>
        </pc:sldMkLst>
        <pc:spChg chg="mod">
          <ac:chgData name="Khattab, Sherif" userId="c83b1e15-36f3-4f46-aceb-05aac24c545e" providerId="ADAL" clId="{BD8D35FC-1CD3-B84B-A722-BBC0C2734472}" dt="2021-09-01T06:23:25.331" v="0"/>
          <ac:spMkLst>
            <pc:docMk/>
            <pc:sldMk cId="1330366002" sldId="454"/>
            <ac:spMk id="3" creationId="{00000000-0000-0000-0000-000000000000}"/>
          </ac:spMkLst>
        </pc:spChg>
      </pc:sldChg>
    </pc:docChg>
  </pc:docChgLst>
  <pc:docChgLst>
    <pc:chgData name="Khattab, Sherif" userId="c83b1e15-36f3-4f46-aceb-05aac24c545e" providerId="ADAL" clId="{6348612C-2907-3E42-810E-67EE14A66C1B}"/>
    <pc:docChg chg="custSel addSld delSld modSld delMainMaster">
      <pc:chgData name="Khattab, Sherif" userId="c83b1e15-36f3-4f46-aceb-05aac24c545e" providerId="ADAL" clId="{6348612C-2907-3E42-810E-67EE14A66C1B}" dt="2022-04-12T03:55:59.304" v="531" actId="20577"/>
      <pc:docMkLst>
        <pc:docMk/>
      </pc:docMkLst>
      <pc:sldChg chg="add del">
        <pc:chgData name="Khattab, Sherif" userId="c83b1e15-36f3-4f46-aceb-05aac24c545e" providerId="ADAL" clId="{6348612C-2907-3E42-810E-67EE14A66C1B}" dt="2022-04-12T03:29:55.575" v="189"/>
        <pc:sldMkLst>
          <pc:docMk/>
          <pc:sldMk cId="1352614818" sldId="260"/>
        </pc:sldMkLst>
      </pc:sldChg>
      <pc:sldChg chg="add del">
        <pc:chgData name="Khattab, Sherif" userId="c83b1e15-36f3-4f46-aceb-05aac24c545e" providerId="ADAL" clId="{6348612C-2907-3E42-810E-67EE14A66C1B}" dt="2022-04-12T03:24:28.170" v="22"/>
        <pc:sldMkLst>
          <pc:docMk/>
          <pc:sldMk cId="4265946590" sldId="262"/>
        </pc:sldMkLst>
      </pc:sldChg>
      <pc:sldChg chg="add del">
        <pc:chgData name="Khattab, Sherif" userId="c83b1e15-36f3-4f46-aceb-05aac24c545e" providerId="ADAL" clId="{6348612C-2907-3E42-810E-67EE14A66C1B}" dt="2022-04-12T03:24:28.170" v="22"/>
        <pc:sldMkLst>
          <pc:docMk/>
          <pc:sldMk cId="2127177300" sldId="263"/>
        </pc:sldMkLst>
      </pc:sldChg>
      <pc:sldChg chg="add del">
        <pc:chgData name="Khattab, Sherif" userId="c83b1e15-36f3-4f46-aceb-05aac24c545e" providerId="ADAL" clId="{6348612C-2907-3E42-810E-67EE14A66C1B}" dt="2022-04-12T03:24:28.170" v="22"/>
        <pc:sldMkLst>
          <pc:docMk/>
          <pc:sldMk cId="367907402" sldId="266"/>
        </pc:sldMkLst>
      </pc:sldChg>
      <pc:sldChg chg="add del">
        <pc:chgData name="Khattab, Sherif" userId="c83b1e15-36f3-4f46-aceb-05aac24c545e" providerId="ADAL" clId="{6348612C-2907-3E42-810E-67EE14A66C1B}" dt="2022-04-12T03:24:28.170" v="22"/>
        <pc:sldMkLst>
          <pc:docMk/>
          <pc:sldMk cId="4070714126" sldId="267"/>
        </pc:sldMkLst>
      </pc:sldChg>
      <pc:sldChg chg="add del">
        <pc:chgData name="Khattab, Sherif" userId="c83b1e15-36f3-4f46-aceb-05aac24c545e" providerId="ADAL" clId="{6348612C-2907-3E42-810E-67EE14A66C1B}" dt="2022-04-12T03:24:28.170" v="22"/>
        <pc:sldMkLst>
          <pc:docMk/>
          <pc:sldMk cId="1550009203" sldId="268"/>
        </pc:sldMkLst>
      </pc:sldChg>
      <pc:sldChg chg="add del">
        <pc:chgData name="Khattab, Sherif" userId="c83b1e15-36f3-4f46-aceb-05aac24c545e" providerId="ADAL" clId="{6348612C-2907-3E42-810E-67EE14A66C1B}" dt="2022-04-12T03:24:28.170" v="22"/>
        <pc:sldMkLst>
          <pc:docMk/>
          <pc:sldMk cId="2662960767" sldId="272"/>
        </pc:sldMkLst>
      </pc:sldChg>
      <pc:sldChg chg="add del">
        <pc:chgData name="Khattab, Sherif" userId="c83b1e15-36f3-4f46-aceb-05aac24c545e" providerId="ADAL" clId="{6348612C-2907-3E42-810E-67EE14A66C1B}" dt="2022-04-12T03:24:28.170" v="22"/>
        <pc:sldMkLst>
          <pc:docMk/>
          <pc:sldMk cId="2024907787" sldId="279"/>
        </pc:sldMkLst>
      </pc:sldChg>
      <pc:sldChg chg="add del">
        <pc:chgData name="Khattab, Sherif" userId="c83b1e15-36f3-4f46-aceb-05aac24c545e" providerId="ADAL" clId="{6348612C-2907-3E42-810E-67EE14A66C1B}" dt="2022-04-12T03:24:28.170" v="22"/>
        <pc:sldMkLst>
          <pc:docMk/>
          <pc:sldMk cId="662896871" sldId="280"/>
        </pc:sldMkLst>
      </pc:sldChg>
      <pc:sldChg chg="add del">
        <pc:chgData name="Khattab, Sherif" userId="c83b1e15-36f3-4f46-aceb-05aac24c545e" providerId="ADAL" clId="{6348612C-2907-3E42-810E-67EE14A66C1B}" dt="2022-04-12T03:26:28.649" v="31"/>
        <pc:sldMkLst>
          <pc:docMk/>
          <pc:sldMk cId="2113880437" sldId="281"/>
        </pc:sldMkLst>
      </pc:sldChg>
      <pc:sldChg chg="add del">
        <pc:chgData name="Khattab, Sherif" userId="c83b1e15-36f3-4f46-aceb-05aac24c545e" providerId="ADAL" clId="{6348612C-2907-3E42-810E-67EE14A66C1B}" dt="2022-04-12T03:26:28.649" v="31"/>
        <pc:sldMkLst>
          <pc:docMk/>
          <pc:sldMk cId="69157859" sldId="293"/>
        </pc:sldMkLst>
      </pc:sldChg>
      <pc:sldChg chg="add del">
        <pc:chgData name="Khattab, Sherif" userId="c83b1e15-36f3-4f46-aceb-05aac24c545e" providerId="ADAL" clId="{6348612C-2907-3E42-810E-67EE14A66C1B}" dt="2022-04-12T03:26:28.649" v="31"/>
        <pc:sldMkLst>
          <pc:docMk/>
          <pc:sldMk cId="3946836652" sldId="294"/>
        </pc:sldMkLst>
      </pc:sldChg>
      <pc:sldChg chg="add del">
        <pc:chgData name="Khattab, Sherif" userId="c83b1e15-36f3-4f46-aceb-05aac24c545e" providerId="ADAL" clId="{6348612C-2907-3E42-810E-67EE14A66C1B}" dt="2022-04-12T03:26:28.649" v="31"/>
        <pc:sldMkLst>
          <pc:docMk/>
          <pc:sldMk cId="1792935800" sldId="295"/>
        </pc:sldMkLst>
      </pc:sldChg>
      <pc:sldChg chg="add del">
        <pc:chgData name="Khattab, Sherif" userId="c83b1e15-36f3-4f46-aceb-05aac24c545e" providerId="ADAL" clId="{6348612C-2907-3E42-810E-67EE14A66C1B}" dt="2022-04-12T03:26:28.649" v="31"/>
        <pc:sldMkLst>
          <pc:docMk/>
          <pc:sldMk cId="1071178071" sldId="296"/>
        </pc:sldMkLst>
      </pc:sldChg>
      <pc:sldChg chg="add del">
        <pc:chgData name="Khattab, Sherif" userId="c83b1e15-36f3-4f46-aceb-05aac24c545e" providerId="ADAL" clId="{6348612C-2907-3E42-810E-67EE14A66C1B}" dt="2022-04-12T03:26:28.649" v="31"/>
        <pc:sldMkLst>
          <pc:docMk/>
          <pc:sldMk cId="816742445" sldId="297"/>
        </pc:sldMkLst>
      </pc:sldChg>
      <pc:sldChg chg="add del">
        <pc:chgData name="Khattab, Sherif" userId="c83b1e15-36f3-4f46-aceb-05aac24c545e" providerId="ADAL" clId="{6348612C-2907-3E42-810E-67EE14A66C1B}" dt="2022-04-12T03:26:28.649" v="31"/>
        <pc:sldMkLst>
          <pc:docMk/>
          <pc:sldMk cId="2070843040" sldId="298"/>
        </pc:sldMkLst>
      </pc:sldChg>
      <pc:sldChg chg="add del">
        <pc:chgData name="Khattab, Sherif" userId="c83b1e15-36f3-4f46-aceb-05aac24c545e" providerId="ADAL" clId="{6348612C-2907-3E42-810E-67EE14A66C1B}" dt="2022-04-12T03:24:58.853" v="25"/>
        <pc:sldMkLst>
          <pc:docMk/>
          <pc:sldMk cId="2744154349" sldId="300"/>
        </pc:sldMkLst>
      </pc:sldChg>
      <pc:sldChg chg="delSp del">
        <pc:chgData name="Khattab, Sherif" userId="c83b1e15-36f3-4f46-aceb-05aac24c545e" providerId="ADAL" clId="{6348612C-2907-3E42-810E-67EE14A66C1B}" dt="2022-04-12T03:24:20.526" v="19" actId="2696"/>
        <pc:sldMkLst>
          <pc:docMk/>
          <pc:sldMk cId="1667476326" sldId="405"/>
        </pc:sldMkLst>
        <pc:spChg chg="del">
          <ac:chgData name="Khattab, Sherif" userId="c83b1e15-36f3-4f46-aceb-05aac24c545e" providerId="ADAL" clId="{6348612C-2907-3E42-810E-67EE14A66C1B}" dt="2022-04-12T03:24:14.262" v="18"/>
          <ac:spMkLst>
            <pc:docMk/>
            <pc:sldMk cId="1667476326" sldId="405"/>
            <ac:spMk id="5" creationId="{7CB235EB-EBF3-E144-98B6-E6763650474C}"/>
          </ac:spMkLst>
        </pc:spChg>
      </pc:sldChg>
      <pc:sldChg chg="del">
        <pc:chgData name="Khattab, Sherif" userId="c83b1e15-36f3-4f46-aceb-05aac24c545e" providerId="ADAL" clId="{6348612C-2907-3E42-810E-67EE14A66C1B}" dt="2022-03-31T04:20:26.287" v="0" actId="2696"/>
        <pc:sldMkLst>
          <pc:docMk/>
          <pc:sldMk cId="3736020179" sldId="408"/>
        </pc:sldMkLst>
      </pc:sldChg>
      <pc:sldChg chg="del">
        <pc:chgData name="Khattab, Sherif" userId="c83b1e15-36f3-4f46-aceb-05aac24c545e" providerId="ADAL" clId="{6348612C-2907-3E42-810E-67EE14A66C1B}" dt="2022-03-31T04:20:26.287" v="0" actId="2696"/>
        <pc:sldMkLst>
          <pc:docMk/>
          <pc:sldMk cId="1059249952" sldId="409"/>
        </pc:sldMkLst>
      </pc:sldChg>
      <pc:sldChg chg="del">
        <pc:chgData name="Khattab, Sherif" userId="c83b1e15-36f3-4f46-aceb-05aac24c545e" providerId="ADAL" clId="{6348612C-2907-3E42-810E-67EE14A66C1B}" dt="2022-03-31T04:20:26.287" v="0" actId="2696"/>
        <pc:sldMkLst>
          <pc:docMk/>
          <pc:sldMk cId="3223946229" sldId="410"/>
        </pc:sldMkLst>
      </pc:sldChg>
      <pc:sldChg chg="del">
        <pc:chgData name="Khattab, Sherif" userId="c83b1e15-36f3-4f46-aceb-05aac24c545e" providerId="ADAL" clId="{6348612C-2907-3E42-810E-67EE14A66C1B}" dt="2022-03-31T04:20:26.287" v="0" actId="2696"/>
        <pc:sldMkLst>
          <pc:docMk/>
          <pc:sldMk cId="3928099657" sldId="411"/>
        </pc:sldMkLst>
      </pc:sldChg>
      <pc:sldChg chg="del">
        <pc:chgData name="Khattab, Sherif" userId="c83b1e15-36f3-4f46-aceb-05aac24c545e" providerId="ADAL" clId="{6348612C-2907-3E42-810E-67EE14A66C1B}" dt="2022-03-31T04:20:26.287" v="0" actId="2696"/>
        <pc:sldMkLst>
          <pc:docMk/>
          <pc:sldMk cId="533808976" sldId="412"/>
        </pc:sldMkLst>
      </pc:sldChg>
      <pc:sldChg chg="add del">
        <pc:chgData name="Khattab, Sherif" userId="c83b1e15-36f3-4f46-aceb-05aac24c545e" providerId="ADAL" clId="{6348612C-2907-3E42-810E-67EE14A66C1B}" dt="2022-04-12T03:30:35.072" v="192"/>
        <pc:sldMkLst>
          <pc:docMk/>
          <pc:sldMk cId="613526993" sldId="423"/>
        </pc:sldMkLst>
      </pc:sldChg>
      <pc:sldChg chg="add del">
        <pc:chgData name="Khattab, Sherif" userId="c83b1e15-36f3-4f46-aceb-05aac24c545e" providerId="ADAL" clId="{6348612C-2907-3E42-810E-67EE14A66C1B}" dt="2022-04-12T03:24:28.170" v="22"/>
        <pc:sldMkLst>
          <pc:docMk/>
          <pc:sldMk cId="1034715571" sldId="425"/>
        </pc:sldMkLst>
      </pc:sldChg>
      <pc:sldChg chg="add del">
        <pc:chgData name="Khattab, Sherif" userId="c83b1e15-36f3-4f46-aceb-05aac24c545e" providerId="ADAL" clId="{6348612C-2907-3E42-810E-67EE14A66C1B}" dt="2022-04-12T03:24:28.170" v="22"/>
        <pc:sldMkLst>
          <pc:docMk/>
          <pc:sldMk cId="3532216384" sldId="426"/>
        </pc:sldMkLst>
      </pc:sldChg>
      <pc:sldChg chg="add del">
        <pc:chgData name="Khattab, Sherif" userId="c83b1e15-36f3-4f46-aceb-05aac24c545e" providerId="ADAL" clId="{6348612C-2907-3E42-810E-67EE14A66C1B}" dt="2022-04-12T03:24:28.170" v="22"/>
        <pc:sldMkLst>
          <pc:docMk/>
          <pc:sldMk cId="1316130764" sldId="427"/>
        </pc:sldMkLst>
      </pc:sldChg>
      <pc:sldChg chg="add del">
        <pc:chgData name="Khattab, Sherif" userId="c83b1e15-36f3-4f46-aceb-05aac24c545e" providerId="ADAL" clId="{6348612C-2907-3E42-810E-67EE14A66C1B}" dt="2022-04-12T03:29:55.575" v="189"/>
        <pc:sldMkLst>
          <pc:docMk/>
          <pc:sldMk cId="4262918023" sldId="442"/>
        </pc:sldMkLst>
      </pc:sldChg>
      <pc:sldChg chg="modSp mod">
        <pc:chgData name="Khattab, Sherif" userId="c83b1e15-36f3-4f46-aceb-05aac24c545e" providerId="ADAL" clId="{6348612C-2907-3E42-810E-67EE14A66C1B}" dt="2022-04-12T03:23:54.865" v="17" actId="20577"/>
        <pc:sldMkLst>
          <pc:docMk/>
          <pc:sldMk cId="1330366002" sldId="454"/>
        </pc:sldMkLst>
        <pc:spChg chg="mod">
          <ac:chgData name="Khattab, Sherif" userId="c83b1e15-36f3-4f46-aceb-05aac24c545e" providerId="ADAL" clId="{6348612C-2907-3E42-810E-67EE14A66C1B}" dt="2022-04-12T03:23:54.865" v="17" actId="20577"/>
          <ac:spMkLst>
            <pc:docMk/>
            <pc:sldMk cId="1330366002" sldId="454"/>
            <ac:spMk id="2" creationId="{00000000-0000-0000-0000-000000000000}"/>
          </ac:spMkLst>
        </pc:spChg>
        <pc:spChg chg="mod">
          <ac:chgData name="Khattab, Sherif" userId="c83b1e15-36f3-4f46-aceb-05aac24c545e" providerId="ADAL" clId="{6348612C-2907-3E42-810E-67EE14A66C1B}" dt="2022-04-12T03:23:52.935" v="15" actId="20577"/>
          <ac:spMkLst>
            <pc:docMk/>
            <pc:sldMk cId="1330366002" sldId="454"/>
            <ac:spMk id="3" creationId="{00000000-0000-0000-0000-000000000000}"/>
          </ac:spMkLst>
        </pc:spChg>
      </pc:sldChg>
      <pc:sldChg chg="delSp modSp modAnim">
        <pc:chgData name="Khattab, Sherif" userId="c83b1e15-36f3-4f46-aceb-05aac24c545e" providerId="ADAL" clId="{6348612C-2907-3E42-810E-67EE14A66C1B}" dt="2022-04-12T03:55:59.304" v="531" actId="20577"/>
        <pc:sldMkLst>
          <pc:docMk/>
          <pc:sldMk cId="702367729" sldId="496"/>
        </pc:sldMkLst>
        <pc:spChg chg="mod">
          <ac:chgData name="Khattab, Sherif" userId="c83b1e15-36f3-4f46-aceb-05aac24c545e" providerId="ADAL" clId="{6348612C-2907-3E42-810E-67EE14A66C1B}" dt="2022-04-12T03:55:59.304" v="531" actId="20577"/>
          <ac:spMkLst>
            <pc:docMk/>
            <pc:sldMk cId="702367729" sldId="496"/>
            <ac:spMk id="3" creationId="{2466C52D-9A48-4683-BE7F-268D8DB7FAAD}"/>
          </ac:spMkLst>
        </pc:spChg>
        <pc:spChg chg="del">
          <ac:chgData name="Khattab, Sherif" userId="c83b1e15-36f3-4f46-aceb-05aac24c545e" providerId="ADAL" clId="{6348612C-2907-3E42-810E-67EE14A66C1B}" dt="2022-04-12T03:24:14.262" v="18"/>
          <ac:spMkLst>
            <pc:docMk/>
            <pc:sldMk cId="702367729" sldId="496"/>
            <ac:spMk id="5" creationId="{481CF72B-4081-461A-85F0-AEE6A7897B6A}"/>
          </ac:spMkLst>
        </pc:spChg>
      </pc:sldChg>
      <pc:sldChg chg="add del">
        <pc:chgData name="Khattab, Sherif" userId="c83b1e15-36f3-4f46-aceb-05aac24c545e" providerId="ADAL" clId="{6348612C-2907-3E42-810E-67EE14A66C1B}" dt="2022-04-12T03:24:28.170" v="22"/>
        <pc:sldMkLst>
          <pc:docMk/>
          <pc:sldMk cId="22385479" sldId="509"/>
        </pc:sldMkLst>
      </pc:sldChg>
      <pc:sldChg chg="add del">
        <pc:chgData name="Khattab, Sherif" userId="c83b1e15-36f3-4f46-aceb-05aac24c545e" providerId="ADAL" clId="{6348612C-2907-3E42-810E-67EE14A66C1B}" dt="2022-04-12T03:24:28.170" v="22"/>
        <pc:sldMkLst>
          <pc:docMk/>
          <pc:sldMk cId="1723473090" sldId="529"/>
        </pc:sldMkLst>
      </pc:sldChg>
      <pc:sldChg chg="add del">
        <pc:chgData name="Khattab, Sherif" userId="c83b1e15-36f3-4f46-aceb-05aac24c545e" providerId="ADAL" clId="{6348612C-2907-3E42-810E-67EE14A66C1B}" dt="2022-04-12T03:24:28.170" v="22"/>
        <pc:sldMkLst>
          <pc:docMk/>
          <pc:sldMk cId="3193974366" sldId="556"/>
        </pc:sldMkLst>
      </pc:sldChg>
      <pc:sldChg chg="del">
        <pc:chgData name="Khattab, Sherif" userId="c83b1e15-36f3-4f46-aceb-05aac24c545e" providerId="ADAL" clId="{6348612C-2907-3E42-810E-67EE14A66C1B}" dt="2022-03-31T04:20:26.287" v="0" actId="2696"/>
        <pc:sldMkLst>
          <pc:docMk/>
          <pc:sldMk cId="530948429" sldId="685"/>
        </pc:sldMkLst>
      </pc:sldChg>
      <pc:sldChg chg="del">
        <pc:chgData name="Khattab, Sherif" userId="c83b1e15-36f3-4f46-aceb-05aac24c545e" providerId="ADAL" clId="{6348612C-2907-3E42-810E-67EE14A66C1B}" dt="2022-03-31T04:20:26.287" v="0" actId="2696"/>
        <pc:sldMkLst>
          <pc:docMk/>
          <pc:sldMk cId="1367861675" sldId="686"/>
        </pc:sldMkLst>
      </pc:sldChg>
      <pc:sldChg chg="del">
        <pc:chgData name="Khattab, Sherif" userId="c83b1e15-36f3-4f46-aceb-05aac24c545e" providerId="ADAL" clId="{6348612C-2907-3E42-810E-67EE14A66C1B}" dt="2022-03-31T04:20:26.287" v="0" actId="2696"/>
        <pc:sldMkLst>
          <pc:docMk/>
          <pc:sldMk cId="322863907" sldId="688"/>
        </pc:sldMkLst>
      </pc:sldChg>
      <pc:sldChg chg="add del">
        <pc:chgData name="Khattab, Sherif" userId="c83b1e15-36f3-4f46-aceb-05aac24c545e" providerId="ADAL" clId="{6348612C-2907-3E42-810E-67EE14A66C1B}" dt="2022-04-12T03:24:28.170" v="22"/>
        <pc:sldMkLst>
          <pc:docMk/>
          <pc:sldMk cId="16228426" sldId="698"/>
        </pc:sldMkLst>
      </pc:sldChg>
      <pc:sldChg chg="add del">
        <pc:chgData name="Khattab, Sherif" userId="c83b1e15-36f3-4f46-aceb-05aac24c545e" providerId="ADAL" clId="{6348612C-2907-3E42-810E-67EE14A66C1B}" dt="2022-04-12T03:24:28.170" v="22"/>
        <pc:sldMkLst>
          <pc:docMk/>
          <pc:sldMk cId="1303452213" sldId="699"/>
        </pc:sldMkLst>
      </pc:sldChg>
      <pc:sldChg chg="del">
        <pc:chgData name="Khattab, Sherif" userId="c83b1e15-36f3-4f46-aceb-05aac24c545e" providerId="ADAL" clId="{6348612C-2907-3E42-810E-67EE14A66C1B}" dt="2022-03-31T04:20:26.287" v="0" actId="2696"/>
        <pc:sldMkLst>
          <pc:docMk/>
          <pc:sldMk cId="3729000525" sldId="701"/>
        </pc:sldMkLst>
      </pc:sldChg>
      <pc:sldChg chg="del">
        <pc:chgData name="Khattab, Sherif" userId="c83b1e15-36f3-4f46-aceb-05aac24c545e" providerId="ADAL" clId="{6348612C-2907-3E42-810E-67EE14A66C1B}" dt="2022-03-31T04:20:26.287" v="0" actId="2696"/>
        <pc:sldMkLst>
          <pc:docMk/>
          <pc:sldMk cId="2658034845" sldId="702"/>
        </pc:sldMkLst>
      </pc:sldChg>
      <pc:sldChg chg="del">
        <pc:chgData name="Khattab, Sherif" userId="c83b1e15-36f3-4f46-aceb-05aac24c545e" providerId="ADAL" clId="{6348612C-2907-3E42-810E-67EE14A66C1B}" dt="2022-03-31T04:20:26.287" v="0" actId="2696"/>
        <pc:sldMkLst>
          <pc:docMk/>
          <pc:sldMk cId="879288603" sldId="703"/>
        </pc:sldMkLst>
      </pc:sldChg>
      <pc:sldChg chg="add del">
        <pc:chgData name="Khattab, Sherif" userId="c83b1e15-36f3-4f46-aceb-05aac24c545e" providerId="ADAL" clId="{6348612C-2907-3E42-810E-67EE14A66C1B}" dt="2022-04-12T03:24:28.170" v="22"/>
        <pc:sldMkLst>
          <pc:docMk/>
          <pc:sldMk cId="3203085433" sldId="703"/>
        </pc:sldMkLst>
      </pc:sldChg>
      <pc:sldChg chg="delSp modSp mod modAnim">
        <pc:chgData name="Khattab, Sherif" userId="c83b1e15-36f3-4f46-aceb-05aac24c545e" providerId="ADAL" clId="{6348612C-2907-3E42-810E-67EE14A66C1B}" dt="2022-04-12T03:35:38.409" v="318"/>
        <pc:sldMkLst>
          <pc:docMk/>
          <pc:sldMk cId="3520339936" sldId="704"/>
        </pc:sldMkLst>
        <pc:spChg chg="mod">
          <ac:chgData name="Khattab, Sherif" userId="c83b1e15-36f3-4f46-aceb-05aac24c545e" providerId="ADAL" clId="{6348612C-2907-3E42-810E-67EE14A66C1B}" dt="2022-04-12T03:32:27.698" v="200" actId="20577"/>
          <ac:spMkLst>
            <pc:docMk/>
            <pc:sldMk cId="3520339936" sldId="704"/>
            <ac:spMk id="2" creationId="{E108EA1E-5091-45BF-A599-4CEDCBF2696C}"/>
          </ac:spMkLst>
        </pc:spChg>
        <pc:spChg chg="mod">
          <ac:chgData name="Khattab, Sherif" userId="c83b1e15-36f3-4f46-aceb-05aac24c545e" providerId="ADAL" clId="{6348612C-2907-3E42-810E-67EE14A66C1B}" dt="2022-04-12T03:35:33.904" v="316" actId="6549"/>
          <ac:spMkLst>
            <pc:docMk/>
            <pc:sldMk cId="3520339936" sldId="704"/>
            <ac:spMk id="3" creationId="{BB6C01A0-D5AE-4D5D-8048-2EB56A722792}"/>
          </ac:spMkLst>
        </pc:spChg>
        <pc:spChg chg="del">
          <ac:chgData name="Khattab, Sherif" userId="c83b1e15-36f3-4f46-aceb-05aac24c545e" providerId="ADAL" clId="{6348612C-2907-3E42-810E-67EE14A66C1B}" dt="2022-04-12T03:24:14.262" v="18"/>
          <ac:spMkLst>
            <pc:docMk/>
            <pc:sldMk cId="3520339936" sldId="704"/>
            <ac:spMk id="5" creationId="{A7F2E22C-C2DD-40B0-B34C-0D6B33B0AF2E}"/>
          </ac:spMkLst>
        </pc:spChg>
      </pc:sldChg>
      <pc:sldChg chg="delSp modSp modAnim">
        <pc:chgData name="Khattab, Sherif" userId="c83b1e15-36f3-4f46-aceb-05aac24c545e" providerId="ADAL" clId="{6348612C-2907-3E42-810E-67EE14A66C1B}" dt="2022-04-12T03:36:28.848" v="339"/>
        <pc:sldMkLst>
          <pc:docMk/>
          <pc:sldMk cId="1416440508" sldId="705"/>
        </pc:sldMkLst>
        <pc:spChg chg="mod">
          <ac:chgData name="Khattab, Sherif" userId="c83b1e15-36f3-4f46-aceb-05aac24c545e" providerId="ADAL" clId="{6348612C-2907-3E42-810E-67EE14A66C1B}" dt="2022-04-12T03:35:49.398" v="337" actId="20577"/>
          <ac:spMkLst>
            <pc:docMk/>
            <pc:sldMk cId="1416440508" sldId="705"/>
            <ac:spMk id="2" creationId="{64A47A1A-315F-40E7-A5C8-E766F9D29B19}"/>
          </ac:spMkLst>
        </pc:spChg>
        <pc:spChg chg="mod">
          <ac:chgData name="Khattab, Sherif" userId="c83b1e15-36f3-4f46-aceb-05aac24c545e" providerId="ADAL" clId="{6348612C-2907-3E42-810E-67EE14A66C1B}" dt="2022-04-12T03:35:44.516" v="329" actId="6549"/>
          <ac:spMkLst>
            <pc:docMk/>
            <pc:sldMk cId="1416440508" sldId="705"/>
            <ac:spMk id="3" creationId="{FE9E09AB-FBA9-4F7F-A5B4-8E823D545D2C}"/>
          </ac:spMkLst>
        </pc:spChg>
        <pc:spChg chg="del">
          <ac:chgData name="Khattab, Sherif" userId="c83b1e15-36f3-4f46-aceb-05aac24c545e" providerId="ADAL" clId="{6348612C-2907-3E42-810E-67EE14A66C1B}" dt="2022-04-12T03:24:14.262" v="18"/>
          <ac:spMkLst>
            <pc:docMk/>
            <pc:sldMk cId="1416440508" sldId="705"/>
            <ac:spMk id="5" creationId="{17FFE406-3EF9-4E61-9AEE-755E5118D219}"/>
          </ac:spMkLst>
        </pc:spChg>
      </pc:sldChg>
      <pc:sldChg chg="add del">
        <pc:chgData name="Khattab, Sherif" userId="c83b1e15-36f3-4f46-aceb-05aac24c545e" providerId="ADAL" clId="{6348612C-2907-3E42-810E-67EE14A66C1B}" dt="2022-04-12T03:24:28.170" v="22"/>
        <pc:sldMkLst>
          <pc:docMk/>
          <pc:sldMk cId="3867019798" sldId="706"/>
        </pc:sldMkLst>
      </pc:sldChg>
      <pc:sldChg chg="add del">
        <pc:chgData name="Khattab, Sherif" userId="c83b1e15-36f3-4f46-aceb-05aac24c545e" providerId="ADAL" clId="{6348612C-2907-3E42-810E-67EE14A66C1B}" dt="2022-04-12T03:25:15.839" v="28"/>
        <pc:sldMkLst>
          <pc:docMk/>
          <pc:sldMk cId="1395077406" sldId="707"/>
        </pc:sldMkLst>
      </pc:sldChg>
      <pc:sldChg chg="modSp add mod modAnim">
        <pc:chgData name="Khattab, Sherif" userId="c83b1e15-36f3-4f46-aceb-05aac24c545e" providerId="ADAL" clId="{6348612C-2907-3E42-810E-67EE14A66C1B}" dt="2022-04-12T03:29:24.216" v="186"/>
        <pc:sldMkLst>
          <pc:docMk/>
          <pc:sldMk cId="1511118281" sldId="708"/>
        </pc:sldMkLst>
        <pc:spChg chg="mod">
          <ac:chgData name="Khattab, Sherif" userId="c83b1e15-36f3-4f46-aceb-05aac24c545e" providerId="ADAL" clId="{6348612C-2907-3E42-810E-67EE14A66C1B}" dt="2022-04-12T03:28:09.375" v="84" actId="20577"/>
          <ac:spMkLst>
            <pc:docMk/>
            <pc:sldMk cId="1511118281" sldId="708"/>
            <ac:spMk id="2" creationId="{5515FEA1-AD7E-5840-9446-7146D0B5B392}"/>
          </ac:spMkLst>
        </pc:spChg>
        <pc:spChg chg="mod">
          <ac:chgData name="Khattab, Sherif" userId="c83b1e15-36f3-4f46-aceb-05aac24c545e" providerId="ADAL" clId="{6348612C-2907-3E42-810E-67EE14A66C1B}" dt="2022-04-12T03:29:04.478" v="181" actId="20577"/>
          <ac:spMkLst>
            <pc:docMk/>
            <pc:sldMk cId="1511118281" sldId="708"/>
            <ac:spMk id="3" creationId="{CE190FF6-AAD9-E142-BD4A-3CD72684F6B0}"/>
          </ac:spMkLst>
        </pc:spChg>
      </pc:sldChg>
      <pc:sldChg chg="add del">
        <pc:chgData name="Khattab, Sherif" userId="c83b1e15-36f3-4f46-aceb-05aac24c545e" providerId="ADAL" clId="{6348612C-2907-3E42-810E-67EE14A66C1B}" dt="2022-04-12T03:28:02.899" v="81"/>
        <pc:sldMkLst>
          <pc:docMk/>
          <pc:sldMk cId="3285046850" sldId="708"/>
        </pc:sldMkLst>
      </pc:sldChg>
      <pc:sldMasterChg chg="del delSldLayout">
        <pc:chgData name="Khattab, Sherif" userId="c83b1e15-36f3-4f46-aceb-05aac24c545e" providerId="ADAL" clId="{6348612C-2907-3E42-810E-67EE14A66C1B}" dt="2022-04-12T03:24:20.526" v="19" actId="2696"/>
        <pc:sldMasterMkLst>
          <pc:docMk/>
          <pc:sldMasterMk cId="738528367" sldId="2147483652"/>
        </pc:sldMasterMkLst>
        <pc:sldLayoutChg chg="del">
          <pc:chgData name="Khattab, Sherif" userId="c83b1e15-36f3-4f46-aceb-05aac24c545e" providerId="ADAL" clId="{6348612C-2907-3E42-810E-67EE14A66C1B}" dt="2022-04-12T03:24:20.526" v="19" actId="2696"/>
          <pc:sldLayoutMkLst>
            <pc:docMk/>
            <pc:sldMasterMk cId="738528367" sldId="2147483652"/>
            <pc:sldLayoutMk cId="3414009153" sldId="2147483653"/>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608697393" sldId="2147483654"/>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210567657" sldId="2147483655"/>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022717795" sldId="2147483656"/>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970757630" sldId="2147483657"/>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3288009784" sldId="2147483658"/>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353170961" sldId="2147483659"/>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267609057" sldId="2147483660"/>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2241155177" sldId="2147483661"/>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392648045" sldId="2147483662"/>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081413538" sldId="2147483663"/>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3535032793" sldId="2147483664"/>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507406668" sldId="2147483665"/>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3492674809" sldId="2147483666"/>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4108786196" sldId="2147483667"/>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626595754" sldId="2147483668"/>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310063318" sldId="2147483669"/>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739237340" sldId="2147483670"/>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2286045293" sldId="2147483671"/>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3992130455" sldId="2147483672"/>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684552086" sldId="2147483673"/>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130358977" sldId="2147483674"/>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996486700" sldId="2147483675"/>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955061103" sldId="2147483676"/>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3007868106" sldId="2147483677"/>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920324157" sldId="2147483678"/>
          </pc:sldLayoutMkLst>
        </pc:sldLayoutChg>
      </pc:sldMasterChg>
    </pc:docChg>
  </pc:docChgLst>
  <pc:docChgLst>
    <pc:chgData name="Khattab, Sherif" userId="c83b1e15-36f3-4f46-aceb-05aac24c545e" providerId="ADAL" clId="{00771379-563B-405F-813C-A6D6F2B0CDAD}"/>
    <pc:docChg chg="modSld">
      <pc:chgData name="Khattab, Sherif" userId="c83b1e15-36f3-4f46-aceb-05aac24c545e" providerId="ADAL" clId="{00771379-563B-405F-813C-A6D6F2B0CDAD}" dt="2020-09-08T04:21:57.867" v="3" actId="20577"/>
      <pc:docMkLst>
        <pc:docMk/>
      </pc:docMkLst>
      <pc:sldChg chg="modSp mod">
        <pc:chgData name="Khattab, Sherif" userId="c83b1e15-36f3-4f46-aceb-05aac24c545e" providerId="ADAL" clId="{00771379-563B-405F-813C-A6D6F2B0CDAD}" dt="2020-09-08T04:21:57.867" v="3" actId="20577"/>
        <pc:sldMkLst>
          <pc:docMk/>
          <pc:sldMk cId="1330366002" sldId="454"/>
        </pc:sldMkLst>
        <pc:spChg chg="mod">
          <ac:chgData name="Khattab, Sherif" userId="c83b1e15-36f3-4f46-aceb-05aac24c545e" providerId="ADAL" clId="{00771379-563B-405F-813C-A6D6F2B0CDAD}" dt="2020-09-08T04:21:57.867" v="3" actId="20577"/>
          <ac:spMkLst>
            <pc:docMk/>
            <pc:sldMk cId="1330366002" sldId="454"/>
            <ac:spMk id="3" creationId="{00000000-0000-0000-0000-000000000000}"/>
          </ac:spMkLst>
        </pc:spChg>
      </pc:sldChg>
    </pc:docChg>
  </pc:docChgLst>
  <pc:docChgLst>
    <pc:chgData name="Khattab, Sherif" userId="c83b1e15-36f3-4f46-aceb-05aac24c545e" providerId="ADAL" clId="{2176285C-5A82-574B-966E-0462323217A7}"/>
    <pc:docChg chg="undo custSel addSld delSld modSld sldOrd">
      <pc:chgData name="Khattab, Sherif" userId="c83b1e15-36f3-4f46-aceb-05aac24c545e" providerId="ADAL" clId="{2176285C-5A82-574B-966E-0462323217A7}" dt="2021-04-13T14:42:21.522" v="557"/>
      <pc:docMkLst>
        <pc:docMk/>
      </pc:docMkLst>
      <pc:sldChg chg="del">
        <pc:chgData name="Khattab, Sherif" userId="c83b1e15-36f3-4f46-aceb-05aac24c545e" providerId="ADAL" clId="{2176285C-5A82-574B-966E-0462323217A7}" dt="2021-04-13T14:10:48.536" v="128" actId="2696"/>
        <pc:sldMkLst>
          <pc:docMk/>
          <pc:sldMk cId="1585906518" sldId="288"/>
        </pc:sldMkLst>
      </pc:sldChg>
      <pc:sldChg chg="add del">
        <pc:chgData name="Khattab, Sherif" userId="c83b1e15-36f3-4f46-aceb-05aac24c545e" providerId="ADAL" clId="{2176285C-5A82-574B-966E-0462323217A7}" dt="2021-04-13T14:29:43.194" v="207"/>
        <pc:sldMkLst>
          <pc:docMk/>
          <pc:sldMk cId="4215950957" sldId="289"/>
        </pc:sldMkLst>
      </pc:sldChg>
      <pc:sldChg chg="del">
        <pc:chgData name="Khattab, Sherif" userId="c83b1e15-36f3-4f46-aceb-05aac24c545e" providerId="ADAL" clId="{2176285C-5A82-574B-966E-0462323217A7}" dt="2021-04-13T14:10:48.536" v="128" actId="2696"/>
        <pc:sldMkLst>
          <pc:docMk/>
          <pc:sldMk cId="2744154349" sldId="300"/>
        </pc:sldMkLst>
      </pc:sldChg>
      <pc:sldChg chg="del">
        <pc:chgData name="Khattab, Sherif" userId="c83b1e15-36f3-4f46-aceb-05aac24c545e" providerId="ADAL" clId="{2176285C-5A82-574B-966E-0462323217A7}" dt="2021-04-13T14:09:09.208" v="8" actId="2696"/>
        <pc:sldMkLst>
          <pc:docMk/>
          <pc:sldMk cId="1055431384" sldId="395"/>
        </pc:sldMkLst>
      </pc:sldChg>
      <pc:sldChg chg="del">
        <pc:chgData name="Khattab, Sherif" userId="c83b1e15-36f3-4f46-aceb-05aac24c545e" providerId="ADAL" clId="{2176285C-5A82-574B-966E-0462323217A7}" dt="2021-04-13T14:10:48.536" v="128" actId="2696"/>
        <pc:sldMkLst>
          <pc:docMk/>
          <pc:sldMk cId="544263778" sldId="424"/>
        </pc:sldMkLst>
      </pc:sldChg>
      <pc:sldChg chg="del">
        <pc:chgData name="Khattab, Sherif" userId="c83b1e15-36f3-4f46-aceb-05aac24c545e" providerId="ADAL" clId="{2176285C-5A82-574B-966E-0462323217A7}" dt="2021-04-13T14:10:48.536" v="128" actId="2696"/>
        <pc:sldMkLst>
          <pc:docMk/>
          <pc:sldMk cId="1034715571" sldId="425"/>
        </pc:sldMkLst>
      </pc:sldChg>
      <pc:sldChg chg="del">
        <pc:chgData name="Khattab, Sherif" userId="c83b1e15-36f3-4f46-aceb-05aac24c545e" providerId="ADAL" clId="{2176285C-5A82-574B-966E-0462323217A7}" dt="2021-04-13T14:10:48.536" v="128" actId="2696"/>
        <pc:sldMkLst>
          <pc:docMk/>
          <pc:sldMk cId="3532216384" sldId="426"/>
        </pc:sldMkLst>
      </pc:sldChg>
      <pc:sldChg chg="del">
        <pc:chgData name="Khattab, Sherif" userId="c83b1e15-36f3-4f46-aceb-05aac24c545e" providerId="ADAL" clId="{2176285C-5A82-574B-966E-0462323217A7}" dt="2021-04-13T14:10:48.536" v="128" actId="2696"/>
        <pc:sldMkLst>
          <pc:docMk/>
          <pc:sldMk cId="1316130764" sldId="427"/>
        </pc:sldMkLst>
      </pc:sldChg>
      <pc:sldChg chg="add del">
        <pc:chgData name="Khattab, Sherif" userId="c83b1e15-36f3-4f46-aceb-05aac24c545e" providerId="ADAL" clId="{2176285C-5A82-574B-966E-0462323217A7}" dt="2021-04-13T14:35:31.190" v="362"/>
        <pc:sldMkLst>
          <pc:docMk/>
          <pc:sldMk cId="1077041622" sldId="428"/>
        </pc:sldMkLst>
      </pc:sldChg>
      <pc:sldChg chg="del">
        <pc:chgData name="Khattab, Sherif" userId="c83b1e15-36f3-4f46-aceb-05aac24c545e" providerId="ADAL" clId="{2176285C-5A82-574B-966E-0462323217A7}" dt="2021-04-13T14:10:48.536" v="128" actId="2696"/>
        <pc:sldMkLst>
          <pc:docMk/>
          <pc:sldMk cId="3005745473" sldId="436"/>
        </pc:sldMkLst>
      </pc:sldChg>
      <pc:sldChg chg="modSp modAnim">
        <pc:chgData name="Khattab, Sherif" userId="c83b1e15-36f3-4f46-aceb-05aac24c545e" providerId="ADAL" clId="{2176285C-5A82-574B-966E-0462323217A7}" dt="2021-04-13T14:09:01.652" v="7" actId="20577"/>
        <pc:sldMkLst>
          <pc:docMk/>
          <pc:sldMk cId="702367729" sldId="496"/>
        </pc:sldMkLst>
        <pc:spChg chg="mod">
          <ac:chgData name="Khattab, Sherif" userId="c83b1e15-36f3-4f46-aceb-05aac24c545e" providerId="ADAL" clId="{2176285C-5A82-574B-966E-0462323217A7}" dt="2021-04-13T14:09:01.652" v="7" actId="20577"/>
          <ac:spMkLst>
            <pc:docMk/>
            <pc:sldMk cId="702367729" sldId="496"/>
            <ac:spMk id="3" creationId="{2466C52D-9A48-4683-BE7F-268D8DB7FAAD}"/>
          </ac:spMkLst>
        </pc:spChg>
      </pc:sldChg>
      <pc:sldChg chg="modSp mod modAnim addCm delCm">
        <pc:chgData name="Khattab, Sherif" userId="c83b1e15-36f3-4f46-aceb-05aac24c545e" providerId="ADAL" clId="{2176285C-5A82-574B-966E-0462323217A7}" dt="2021-04-13T14:41:59.197" v="552"/>
        <pc:sldMkLst>
          <pc:docMk/>
          <pc:sldMk cId="4202616107" sldId="500"/>
        </pc:sldMkLst>
        <pc:spChg chg="mod">
          <ac:chgData name="Khattab, Sherif" userId="c83b1e15-36f3-4f46-aceb-05aac24c545e" providerId="ADAL" clId="{2176285C-5A82-574B-966E-0462323217A7}" dt="2021-04-13T14:35:37.714" v="364" actId="20577"/>
          <ac:spMkLst>
            <pc:docMk/>
            <pc:sldMk cId="4202616107" sldId="500"/>
            <ac:spMk id="2" creationId="{6BF01C35-B7E9-AD43-99C8-95170559C8A0}"/>
          </ac:spMkLst>
        </pc:spChg>
        <pc:spChg chg="mod">
          <ac:chgData name="Khattab, Sherif" userId="c83b1e15-36f3-4f46-aceb-05aac24c545e" providerId="ADAL" clId="{2176285C-5A82-574B-966E-0462323217A7}" dt="2021-04-13T14:37:23.079" v="430" actId="6549"/>
          <ac:spMkLst>
            <pc:docMk/>
            <pc:sldMk cId="4202616107" sldId="500"/>
            <ac:spMk id="3" creationId="{443F42C8-5750-0341-86AA-B64ED9D37EB6}"/>
          </ac:spMkLst>
        </pc:spChg>
      </pc:sldChg>
      <pc:sldChg chg="modSp mod">
        <pc:chgData name="Khattab, Sherif" userId="c83b1e15-36f3-4f46-aceb-05aac24c545e" providerId="ADAL" clId="{2176285C-5A82-574B-966E-0462323217A7}" dt="2021-04-13T14:10:37.611" v="127" actId="20577"/>
        <pc:sldMkLst>
          <pc:docMk/>
          <pc:sldMk cId="2116864396" sldId="505"/>
        </pc:sldMkLst>
        <pc:spChg chg="mod">
          <ac:chgData name="Khattab, Sherif" userId="c83b1e15-36f3-4f46-aceb-05aac24c545e" providerId="ADAL" clId="{2176285C-5A82-574B-966E-0462323217A7}" dt="2021-04-13T14:10:37.611" v="127" actId="20577"/>
          <ac:spMkLst>
            <pc:docMk/>
            <pc:sldMk cId="2116864396" sldId="505"/>
            <ac:spMk id="3" creationId="{9FDE3B14-90B9-4B5A-83C7-6E633E32EA28}"/>
          </ac:spMkLst>
        </pc:spChg>
      </pc:sldChg>
      <pc:sldChg chg="modSp mod">
        <pc:chgData name="Khattab, Sherif" userId="c83b1e15-36f3-4f46-aceb-05aac24c545e" providerId="ADAL" clId="{2176285C-5A82-574B-966E-0462323217A7}" dt="2021-04-13T14:10:26.996" v="115" actId="20577"/>
        <pc:sldMkLst>
          <pc:docMk/>
          <pc:sldMk cId="3652489610" sldId="506"/>
        </pc:sldMkLst>
        <pc:spChg chg="mod">
          <ac:chgData name="Khattab, Sherif" userId="c83b1e15-36f3-4f46-aceb-05aac24c545e" providerId="ADAL" clId="{2176285C-5A82-574B-966E-0462323217A7}" dt="2021-04-13T14:10:26.996" v="115" actId="20577"/>
          <ac:spMkLst>
            <pc:docMk/>
            <pc:sldMk cId="3652489610" sldId="506"/>
            <ac:spMk id="3" creationId="{9FDE3B14-90B9-4B5A-83C7-6E633E32EA28}"/>
          </ac:spMkLst>
        </pc:spChg>
      </pc:sldChg>
      <pc:sldChg chg="add del ord">
        <pc:chgData name="Khattab, Sherif" userId="c83b1e15-36f3-4f46-aceb-05aac24c545e" providerId="ADAL" clId="{2176285C-5A82-574B-966E-0462323217A7}" dt="2021-04-13T14:40:58.080" v="549" actId="20578"/>
        <pc:sldMkLst>
          <pc:docMk/>
          <pc:sldMk cId="3678700985" sldId="549"/>
        </pc:sldMkLst>
      </pc:sldChg>
      <pc:sldChg chg="modSp mod modAnim">
        <pc:chgData name="Khattab, Sherif" userId="c83b1e15-36f3-4f46-aceb-05aac24c545e" providerId="ADAL" clId="{2176285C-5A82-574B-966E-0462323217A7}" dt="2021-04-13T14:42:21.522" v="557"/>
        <pc:sldMkLst>
          <pc:docMk/>
          <pc:sldMk cId="1942274538" sldId="551"/>
        </pc:sldMkLst>
        <pc:spChg chg="mod">
          <ac:chgData name="Khattab, Sherif" userId="c83b1e15-36f3-4f46-aceb-05aac24c545e" providerId="ADAL" clId="{2176285C-5A82-574B-966E-0462323217A7}" dt="2021-04-13T14:36:40.688" v="419" actId="20577"/>
          <ac:spMkLst>
            <pc:docMk/>
            <pc:sldMk cId="1942274538" sldId="551"/>
            <ac:spMk id="2" creationId="{122608A9-71BD-4B42-8960-588833F58A3C}"/>
          </ac:spMkLst>
        </pc:spChg>
        <pc:spChg chg="mod">
          <ac:chgData name="Khattab, Sherif" userId="c83b1e15-36f3-4f46-aceb-05aac24c545e" providerId="ADAL" clId="{2176285C-5A82-574B-966E-0462323217A7}" dt="2021-04-13T14:39:27.199" v="541" actId="21"/>
          <ac:spMkLst>
            <pc:docMk/>
            <pc:sldMk cId="1942274538" sldId="551"/>
            <ac:spMk id="3" creationId="{EA3A8575-9A0B-314D-B843-93E8CA80DF44}"/>
          </ac:spMkLst>
        </pc:spChg>
      </pc:sldChg>
      <pc:sldChg chg="add del">
        <pc:chgData name="Khattab, Sherif" userId="c83b1e15-36f3-4f46-aceb-05aac24c545e" providerId="ADAL" clId="{2176285C-5A82-574B-966E-0462323217A7}" dt="2021-04-13T14:27:45.057" v="163" actId="2696"/>
        <pc:sldMkLst>
          <pc:docMk/>
          <pc:sldMk cId="954836913" sldId="552"/>
        </pc:sldMkLst>
      </pc:sldChg>
      <pc:sldChg chg="add del">
        <pc:chgData name="Khattab, Sherif" userId="c83b1e15-36f3-4f46-aceb-05aac24c545e" providerId="ADAL" clId="{2176285C-5A82-574B-966E-0462323217A7}" dt="2021-04-13T14:27:30.380" v="161"/>
        <pc:sldMkLst>
          <pc:docMk/>
          <pc:sldMk cId="1182748370" sldId="552"/>
        </pc:sldMkLst>
      </pc:sldChg>
      <pc:sldChg chg="del">
        <pc:chgData name="Khattab, Sherif" userId="c83b1e15-36f3-4f46-aceb-05aac24c545e" providerId="ADAL" clId="{2176285C-5A82-574B-966E-0462323217A7}" dt="2021-04-13T14:09:10.989" v="10" actId="2696"/>
        <pc:sldMkLst>
          <pc:docMk/>
          <pc:sldMk cId="1550480814" sldId="552"/>
        </pc:sldMkLst>
      </pc:sldChg>
      <pc:sldChg chg="add del">
        <pc:chgData name="Khattab, Sherif" userId="c83b1e15-36f3-4f46-aceb-05aac24c545e" providerId="ADAL" clId="{2176285C-5A82-574B-966E-0462323217A7}" dt="2021-04-13T14:30:09.507" v="215"/>
        <pc:sldMkLst>
          <pc:docMk/>
          <pc:sldMk cId="3431961669" sldId="552"/>
        </pc:sldMkLst>
      </pc:sldChg>
      <pc:sldChg chg="modSp new mod modAnim">
        <pc:chgData name="Khattab, Sherif" userId="c83b1e15-36f3-4f46-aceb-05aac24c545e" providerId="ADAL" clId="{2176285C-5A82-574B-966E-0462323217A7}" dt="2021-04-13T14:42:08.601" v="554"/>
        <pc:sldMkLst>
          <pc:docMk/>
          <pc:sldMk cId="3666537090" sldId="552"/>
        </pc:sldMkLst>
        <pc:spChg chg="mod">
          <ac:chgData name="Khattab, Sherif" userId="c83b1e15-36f3-4f46-aceb-05aac24c545e" providerId="ADAL" clId="{2176285C-5A82-574B-966E-0462323217A7}" dt="2021-04-13T14:36:30.632" v="411" actId="20577"/>
          <ac:spMkLst>
            <pc:docMk/>
            <pc:sldMk cId="3666537090" sldId="552"/>
            <ac:spMk id="2" creationId="{4DEC1F74-C4B7-B841-97EB-0DD945302006}"/>
          </ac:spMkLst>
        </pc:spChg>
        <pc:spChg chg="mod">
          <ac:chgData name="Khattab, Sherif" userId="c83b1e15-36f3-4f46-aceb-05aac24c545e" providerId="ADAL" clId="{2176285C-5A82-574B-966E-0462323217A7}" dt="2021-04-13T14:39:59.026" v="548" actId="20577"/>
          <ac:spMkLst>
            <pc:docMk/>
            <pc:sldMk cId="3666537090" sldId="552"/>
            <ac:spMk id="3" creationId="{2D8EF771-FE90-3246-A150-5751A23FB9FE}"/>
          </ac:spMkLst>
        </pc:spChg>
      </pc:sldChg>
      <pc:sldChg chg="del">
        <pc:chgData name="Khattab, Sherif" userId="c83b1e15-36f3-4f46-aceb-05aac24c545e" providerId="ADAL" clId="{2176285C-5A82-574B-966E-0462323217A7}" dt="2021-04-13T14:09:10.493" v="9" actId="2696"/>
        <pc:sldMkLst>
          <pc:docMk/>
          <pc:sldMk cId="1548772503" sldId="553"/>
        </pc:sldMkLst>
      </pc:sldChg>
      <pc:sldChg chg="del">
        <pc:chgData name="Khattab, Sherif" userId="c83b1e15-36f3-4f46-aceb-05aac24c545e" providerId="ADAL" clId="{2176285C-5A82-574B-966E-0462323217A7}" dt="2021-04-13T14:09:11.555" v="11" actId="2696"/>
        <pc:sldMkLst>
          <pc:docMk/>
          <pc:sldMk cId="2896655293" sldId="554"/>
        </pc:sldMkLst>
      </pc:sldChg>
    </pc:docChg>
  </pc:docChgLst>
  <pc:docChgLst>
    <pc:chgData name="Khattab, Sherif" userId="c83b1e15-36f3-4f46-aceb-05aac24c545e" providerId="ADAL" clId="{7374F18A-FB69-FC41-A853-C586E61CC8AB}"/>
    <pc:docChg chg="custSel addSld delSld modSld">
      <pc:chgData name="Khattab, Sherif" userId="c83b1e15-36f3-4f46-aceb-05aac24c545e" providerId="ADAL" clId="{7374F18A-FB69-FC41-A853-C586E61CC8AB}" dt="2021-03-02T05:31:51.720" v="404"/>
      <pc:docMkLst>
        <pc:docMk/>
      </pc:docMkLst>
      <pc:sldChg chg="del">
        <pc:chgData name="Khattab, Sherif" userId="c83b1e15-36f3-4f46-aceb-05aac24c545e" providerId="ADAL" clId="{7374F18A-FB69-FC41-A853-C586E61CC8AB}" dt="2021-03-02T05:20:47.899" v="13" actId="2696"/>
        <pc:sldMkLst>
          <pc:docMk/>
          <pc:sldMk cId="1920820884" sldId="273"/>
        </pc:sldMkLst>
      </pc:sldChg>
      <pc:sldChg chg="del">
        <pc:chgData name="Khattab, Sherif" userId="c83b1e15-36f3-4f46-aceb-05aac24c545e" providerId="ADAL" clId="{7374F18A-FB69-FC41-A853-C586E61CC8AB}" dt="2021-03-02T05:20:56.543" v="26" actId="2696"/>
        <pc:sldMkLst>
          <pc:docMk/>
          <pc:sldMk cId="2017417480" sldId="277"/>
        </pc:sldMkLst>
      </pc:sldChg>
      <pc:sldChg chg="del">
        <pc:chgData name="Khattab, Sherif" userId="c83b1e15-36f3-4f46-aceb-05aac24c545e" providerId="ADAL" clId="{7374F18A-FB69-FC41-A853-C586E61CC8AB}" dt="2021-03-02T05:20:44.903" v="0" actId="2696"/>
        <pc:sldMkLst>
          <pc:docMk/>
          <pc:sldMk cId="463012687" sldId="289"/>
        </pc:sldMkLst>
      </pc:sldChg>
      <pc:sldChg chg="del">
        <pc:chgData name="Khattab, Sherif" userId="c83b1e15-36f3-4f46-aceb-05aac24c545e" providerId="ADAL" clId="{7374F18A-FB69-FC41-A853-C586E61CC8AB}" dt="2021-03-02T05:22:37.603" v="188" actId="2696"/>
        <pc:sldMkLst>
          <pc:docMk/>
          <pc:sldMk cId="30550501" sldId="462"/>
        </pc:sldMkLst>
      </pc:sldChg>
      <pc:sldChg chg="del">
        <pc:chgData name="Khattab, Sherif" userId="c83b1e15-36f3-4f46-aceb-05aac24c545e" providerId="ADAL" clId="{7374F18A-FB69-FC41-A853-C586E61CC8AB}" dt="2021-03-02T05:20:52.072" v="22" actId="2696"/>
        <pc:sldMkLst>
          <pc:docMk/>
          <pc:sldMk cId="574001865" sldId="464"/>
        </pc:sldMkLst>
      </pc:sldChg>
      <pc:sldChg chg="del">
        <pc:chgData name="Khattab, Sherif" userId="c83b1e15-36f3-4f46-aceb-05aac24c545e" providerId="ADAL" clId="{7374F18A-FB69-FC41-A853-C586E61CC8AB}" dt="2021-03-02T05:20:54.439" v="23" actId="2696"/>
        <pc:sldMkLst>
          <pc:docMk/>
          <pc:sldMk cId="2156977365" sldId="465"/>
        </pc:sldMkLst>
      </pc:sldChg>
      <pc:sldChg chg="add">
        <pc:chgData name="Khattab, Sherif" userId="c83b1e15-36f3-4f46-aceb-05aac24c545e" providerId="ADAL" clId="{7374F18A-FB69-FC41-A853-C586E61CC8AB}" dt="2021-03-02T05:23:33.692" v="192"/>
        <pc:sldMkLst>
          <pc:docMk/>
          <pc:sldMk cId="4050025745" sldId="481"/>
        </pc:sldMkLst>
      </pc:sldChg>
      <pc:sldChg chg="add">
        <pc:chgData name="Khattab, Sherif" userId="c83b1e15-36f3-4f46-aceb-05aac24c545e" providerId="ADAL" clId="{7374F18A-FB69-FC41-A853-C586E61CC8AB}" dt="2021-03-02T05:23:33.692" v="192"/>
        <pc:sldMkLst>
          <pc:docMk/>
          <pc:sldMk cId="1642669177" sldId="482"/>
        </pc:sldMkLst>
      </pc:sldChg>
      <pc:sldChg chg="add">
        <pc:chgData name="Khattab, Sherif" userId="c83b1e15-36f3-4f46-aceb-05aac24c545e" providerId="ADAL" clId="{7374F18A-FB69-FC41-A853-C586E61CC8AB}" dt="2021-03-02T05:23:33.692" v="192"/>
        <pc:sldMkLst>
          <pc:docMk/>
          <pc:sldMk cId="3033252372" sldId="483"/>
        </pc:sldMkLst>
      </pc:sldChg>
      <pc:sldChg chg="add">
        <pc:chgData name="Khattab, Sherif" userId="c83b1e15-36f3-4f46-aceb-05aac24c545e" providerId="ADAL" clId="{7374F18A-FB69-FC41-A853-C586E61CC8AB}" dt="2021-03-02T05:23:33.692" v="192"/>
        <pc:sldMkLst>
          <pc:docMk/>
          <pc:sldMk cId="892110939" sldId="484"/>
        </pc:sldMkLst>
      </pc:sldChg>
      <pc:sldChg chg="add">
        <pc:chgData name="Khattab, Sherif" userId="c83b1e15-36f3-4f46-aceb-05aac24c545e" providerId="ADAL" clId="{7374F18A-FB69-FC41-A853-C586E61CC8AB}" dt="2021-03-02T05:23:33.692" v="192"/>
        <pc:sldMkLst>
          <pc:docMk/>
          <pc:sldMk cId="1412671351" sldId="485"/>
        </pc:sldMkLst>
      </pc:sldChg>
      <pc:sldChg chg="add">
        <pc:chgData name="Khattab, Sherif" userId="c83b1e15-36f3-4f46-aceb-05aac24c545e" providerId="ADAL" clId="{7374F18A-FB69-FC41-A853-C586E61CC8AB}" dt="2021-03-02T05:23:33.692" v="192"/>
        <pc:sldMkLst>
          <pc:docMk/>
          <pc:sldMk cId="236669778" sldId="486"/>
        </pc:sldMkLst>
      </pc:sldChg>
      <pc:sldChg chg="add">
        <pc:chgData name="Khattab, Sherif" userId="c83b1e15-36f3-4f46-aceb-05aac24c545e" providerId="ADAL" clId="{7374F18A-FB69-FC41-A853-C586E61CC8AB}" dt="2021-03-02T05:23:33.692" v="192"/>
        <pc:sldMkLst>
          <pc:docMk/>
          <pc:sldMk cId="2482587836" sldId="487"/>
        </pc:sldMkLst>
      </pc:sldChg>
      <pc:sldChg chg="add">
        <pc:chgData name="Khattab, Sherif" userId="c83b1e15-36f3-4f46-aceb-05aac24c545e" providerId="ADAL" clId="{7374F18A-FB69-FC41-A853-C586E61CC8AB}" dt="2021-03-02T05:23:33.692" v="192"/>
        <pc:sldMkLst>
          <pc:docMk/>
          <pc:sldMk cId="3936848013" sldId="488"/>
        </pc:sldMkLst>
      </pc:sldChg>
      <pc:sldChg chg="add">
        <pc:chgData name="Khattab, Sherif" userId="c83b1e15-36f3-4f46-aceb-05aac24c545e" providerId="ADAL" clId="{7374F18A-FB69-FC41-A853-C586E61CC8AB}" dt="2021-03-02T05:23:33.692" v="192"/>
        <pc:sldMkLst>
          <pc:docMk/>
          <pc:sldMk cId="4132993662" sldId="489"/>
        </pc:sldMkLst>
      </pc:sldChg>
      <pc:sldChg chg="add">
        <pc:chgData name="Khattab, Sherif" userId="c83b1e15-36f3-4f46-aceb-05aac24c545e" providerId="ADAL" clId="{7374F18A-FB69-FC41-A853-C586E61CC8AB}" dt="2021-03-02T05:23:33.692" v="192"/>
        <pc:sldMkLst>
          <pc:docMk/>
          <pc:sldMk cId="1537398195" sldId="490"/>
        </pc:sldMkLst>
      </pc:sldChg>
      <pc:sldChg chg="add">
        <pc:chgData name="Khattab, Sherif" userId="c83b1e15-36f3-4f46-aceb-05aac24c545e" providerId="ADAL" clId="{7374F18A-FB69-FC41-A853-C586E61CC8AB}" dt="2021-03-02T05:23:33.692" v="192"/>
        <pc:sldMkLst>
          <pc:docMk/>
          <pc:sldMk cId="1907216448" sldId="491"/>
        </pc:sldMkLst>
      </pc:sldChg>
      <pc:sldChg chg="add">
        <pc:chgData name="Khattab, Sherif" userId="c83b1e15-36f3-4f46-aceb-05aac24c545e" providerId="ADAL" clId="{7374F18A-FB69-FC41-A853-C586E61CC8AB}" dt="2021-03-02T05:23:33.692" v="192"/>
        <pc:sldMkLst>
          <pc:docMk/>
          <pc:sldMk cId="1636025134" sldId="492"/>
        </pc:sldMkLst>
      </pc:sldChg>
      <pc:sldChg chg="add">
        <pc:chgData name="Khattab, Sherif" userId="c83b1e15-36f3-4f46-aceb-05aac24c545e" providerId="ADAL" clId="{7374F18A-FB69-FC41-A853-C586E61CC8AB}" dt="2021-03-02T05:23:33.692" v="192"/>
        <pc:sldMkLst>
          <pc:docMk/>
          <pc:sldMk cId="3231356886" sldId="493"/>
        </pc:sldMkLst>
      </pc:sldChg>
      <pc:sldChg chg="add">
        <pc:chgData name="Khattab, Sherif" userId="c83b1e15-36f3-4f46-aceb-05aac24c545e" providerId="ADAL" clId="{7374F18A-FB69-FC41-A853-C586E61CC8AB}" dt="2021-03-02T05:23:33.692" v="192"/>
        <pc:sldMkLst>
          <pc:docMk/>
          <pc:sldMk cId="3872131497" sldId="494"/>
        </pc:sldMkLst>
      </pc:sldChg>
      <pc:sldChg chg="add">
        <pc:chgData name="Khattab, Sherif" userId="c83b1e15-36f3-4f46-aceb-05aac24c545e" providerId="ADAL" clId="{7374F18A-FB69-FC41-A853-C586E61CC8AB}" dt="2021-03-02T05:23:33.692" v="192"/>
        <pc:sldMkLst>
          <pc:docMk/>
          <pc:sldMk cId="1089473434" sldId="495"/>
        </pc:sldMkLst>
      </pc:sldChg>
      <pc:sldChg chg="modSp mod modAnim">
        <pc:chgData name="Khattab, Sherif" userId="c83b1e15-36f3-4f46-aceb-05aac24c545e" providerId="ADAL" clId="{7374F18A-FB69-FC41-A853-C586E61CC8AB}" dt="2021-03-02T05:22:23.732" v="184" actId="33524"/>
        <pc:sldMkLst>
          <pc:docMk/>
          <pc:sldMk cId="702367729" sldId="496"/>
        </pc:sldMkLst>
        <pc:spChg chg="mod">
          <ac:chgData name="Khattab, Sherif" userId="c83b1e15-36f3-4f46-aceb-05aac24c545e" providerId="ADAL" clId="{7374F18A-FB69-FC41-A853-C586E61CC8AB}" dt="2021-03-02T05:22:23.732" v="184" actId="33524"/>
          <ac:spMkLst>
            <pc:docMk/>
            <pc:sldMk cId="702367729" sldId="496"/>
            <ac:spMk id="3" creationId="{2466C52D-9A48-4683-BE7F-268D8DB7FAAD}"/>
          </ac:spMkLst>
        </pc:spChg>
      </pc:sldChg>
      <pc:sldChg chg="modSp mod modAnim">
        <pc:chgData name="Khattab, Sherif" userId="c83b1e15-36f3-4f46-aceb-05aac24c545e" providerId="ADAL" clId="{7374F18A-FB69-FC41-A853-C586E61CC8AB}" dt="2021-03-02T05:31:36.669" v="400"/>
        <pc:sldMkLst>
          <pc:docMk/>
          <pc:sldMk cId="4202616107" sldId="500"/>
        </pc:sldMkLst>
        <pc:spChg chg="mod">
          <ac:chgData name="Khattab, Sherif" userId="c83b1e15-36f3-4f46-aceb-05aac24c545e" providerId="ADAL" clId="{7374F18A-FB69-FC41-A853-C586E61CC8AB}" dt="2021-03-02T05:30:43.234" v="362" actId="20577"/>
          <ac:spMkLst>
            <pc:docMk/>
            <pc:sldMk cId="4202616107" sldId="500"/>
            <ac:spMk id="2" creationId="{6BF01C35-B7E9-AD43-99C8-95170559C8A0}"/>
          </ac:spMkLst>
        </pc:spChg>
        <pc:spChg chg="mod">
          <ac:chgData name="Khattab, Sherif" userId="c83b1e15-36f3-4f46-aceb-05aac24c545e" providerId="ADAL" clId="{7374F18A-FB69-FC41-A853-C586E61CC8AB}" dt="2021-03-02T05:31:07.383" v="391" actId="27636"/>
          <ac:spMkLst>
            <pc:docMk/>
            <pc:sldMk cId="4202616107" sldId="500"/>
            <ac:spMk id="3" creationId="{443F42C8-5750-0341-86AA-B64ED9D37EB6}"/>
          </ac:spMkLst>
        </pc:spChg>
      </pc:sldChg>
      <pc:sldChg chg="modSp mod">
        <pc:chgData name="Khattab, Sherif" userId="c83b1e15-36f3-4f46-aceb-05aac24c545e" providerId="ADAL" clId="{7374F18A-FB69-FC41-A853-C586E61CC8AB}" dt="2021-03-02T05:22:50.071" v="190" actId="21"/>
        <pc:sldMkLst>
          <pc:docMk/>
          <pc:sldMk cId="2116864396" sldId="505"/>
        </pc:sldMkLst>
        <pc:spChg chg="mod">
          <ac:chgData name="Khattab, Sherif" userId="c83b1e15-36f3-4f46-aceb-05aac24c545e" providerId="ADAL" clId="{7374F18A-FB69-FC41-A853-C586E61CC8AB}" dt="2021-03-02T05:22:50.071" v="190" actId="21"/>
          <ac:spMkLst>
            <pc:docMk/>
            <pc:sldMk cId="2116864396" sldId="505"/>
            <ac:spMk id="3" creationId="{9FDE3B14-90B9-4B5A-83C7-6E633E32EA28}"/>
          </ac:spMkLst>
        </pc:spChg>
      </pc:sldChg>
      <pc:sldChg chg="modSp mod">
        <pc:chgData name="Khattab, Sherif" userId="c83b1e15-36f3-4f46-aceb-05aac24c545e" providerId="ADAL" clId="{7374F18A-FB69-FC41-A853-C586E61CC8AB}" dt="2021-03-02T05:22:54.264" v="191" actId="20577"/>
        <pc:sldMkLst>
          <pc:docMk/>
          <pc:sldMk cId="3652489610" sldId="506"/>
        </pc:sldMkLst>
        <pc:spChg chg="mod">
          <ac:chgData name="Khattab, Sherif" userId="c83b1e15-36f3-4f46-aceb-05aac24c545e" providerId="ADAL" clId="{7374F18A-FB69-FC41-A853-C586E61CC8AB}" dt="2021-03-02T05:22:54.264" v="191" actId="20577"/>
          <ac:spMkLst>
            <pc:docMk/>
            <pc:sldMk cId="3652489610" sldId="506"/>
            <ac:spMk id="3" creationId="{9FDE3B14-90B9-4B5A-83C7-6E633E32EA28}"/>
          </ac:spMkLst>
        </pc:spChg>
      </pc:sldChg>
      <pc:sldChg chg="del">
        <pc:chgData name="Khattab, Sherif" userId="c83b1e15-36f3-4f46-aceb-05aac24c545e" providerId="ADAL" clId="{7374F18A-FB69-FC41-A853-C586E61CC8AB}" dt="2021-03-02T05:22:36.274" v="187" actId="2696"/>
        <pc:sldMkLst>
          <pc:docMk/>
          <pc:sldMk cId="2126070970" sldId="520"/>
        </pc:sldMkLst>
      </pc:sldChg>
      <pc:sldChg chg="del">
        <pc:chgData name="Khattab, Sherif" userId="c83b1e15-36f3-4f46-aceb-05aac24c545e" providerId="ADAL" clId="{7374F18A-FB69-FC41-A853-C586E61CC8AB}" dt="2021-03-02T05:22:36" v="186" actId="2696"/>
        <pc:sldMkLst>
          <pc:docMk/>
          <pc:sldMk cId="3688450523" sldId="521"/>
        </pc:sldMkLst>
      </pc:sldChg>
      <pc:sldChg chg="del">
        <pc:chgData name="Khattab, Sherif" userId="c83b1e15-36f3-4f46-aceb-05aac24c545e" providerId="ADAL" clId="{7374F18A-FB69-FC41-A853-C586E61CC8AB}" dt="2021-03-02T05:22:35.373" v="185" actId="2696"/>
        <pc:sldMkLst>
          <pc:docMk/>
          <pc:sldMk cId="2393077361" sldId="522"/>
        </pc:sldMkLst>
      </pc:sldChg>
      <pc:sldChg chg="del">
        <pc:chgData name="Khattab, Sherif" userId="c83b1e15-36f3-4f46-aceb-05aac24c545e" providerId="ADAL" clId="{7374F18A-FB69-FC41-A853-C586E61CC8AB}" dt="2021-03-02T05:20:45.821" v="2" actId="2696"/>
        <pc:sldMkLst>
          <pc:docMk/>
          <pc:sldMk cId="2987249071" sldId="523"/>
        </pc:sldMkLst>
      </pc:sldChg>
      <pc:sldChg chg="del">
        <pc:chgData name="Khattab, Sherif" userId="c83b1e15-36f3-4f46-aceb-05aac24c545e" providerId="ADAL" clId="{7374F18A-FB69-FC41-A853-C586E61CC8AB}" dt="2021-03-02T05:20:45.953" v="3" actId="2696"/>
        <pc:sldMkLst>
          <pc:docMk/>
          <pc:sldMk cId="1810255753" sldId="524"/>
        </pc:sldMkLst>
      </pc:sldChg>
      <pc:sldChg chg="del">
        <pc:chgData name="Khattab, Sherif" userId="c83b1e15-36f3-4f46-aceb-05aac24c545e" providerId="ADAL" clId="{7374F18A-FB69-FC41-A853-C586E61CC8AB}" dt="2021-03-02T05:20:46.369" v="4" actId="2696"/>
        <pc:sldMkLst>
          <pc:docMk/>
          <pc:sldMk cId="1613586742" sldId="525"/>
        </pc:sldMkLst>
      </pc:sldChg>
      <pc:sldChg chg="del">
        <pc:chgData name="Khattab, Sherif" userId="c83b1e15-36f3-4f46-aceb-05aac24c545e" providerId="ADAL" clId="{7374F18A-FB69-FC41-A853-C586E61CC8AB}" dt="2021-03-02T05:20:46.485" v="5" actId="2696"/>
        <pc:sldMkLst>
          <pc:docMk/>
          <pc:sldMk cId="1883276906" sldId="526"/>
        </pc:sldMkLst>
      </pc:sldChg>
      <pc:sldChg chg="del">
        <pc:chgData name="Khattab, Sherif" userId="c83b1e15-36f3-4f46-aceb-05aac24c545e" providerId="ADAL" clId="{7374F18A-FB69-FC41-A853-C586E61CC8AB}" dt="2021-03-02T05:20:45.410" v="1" actId="2696"/>
        <pc:sldMkLst>
          <pc:docMk/>
          <pc:sldMk cId="725852215" sldId="527"/>
        </pc:sldMkLst>
      </pc:sldChg>
      <pc:sldChg chg="del">
        <pc:chgData name="Khattab, Sherif" userId="c83b1e15-36f3-4f46-aceb-05aac24c545e" providerId="ADAL" clId="{7374F18A-FB69-FC41-A853-C586E61CC8AB}" dt="2021-03-02T05:20:46.596" v="6" actId="2696"/>
        <pc:sldMkLst>
          <pc:docMk/>
          <pc:sldMk cId="2733511410" sldId="528"/>
        </pc:sldMkLst>
      </pc:sldChg>
      <pc:sldChg chg="del">
        <pc:chgData name="Khattab, Sherif" userId="c83b1e15-36f3-4f46-aceb-05aac24c545e" providerId="ADAL" clId="{7374F18A-FB69-FC41-A853-C586E61CC8AB}" dt="2021-03-02T05:20:47.010" v="7" actId="2696"/>
        <pc:sldMkLst>
          <pc:docMk/>
          <pc:sldMk cId="2369676605" sldId="529"/>
        </pc:sldMkLst>
      </pc:sldChg>
      <pc:sldChg chg="del">
        <pc:chgData name="Khattab, Sherif" userId="c83b1e15-36f3-4f46-aceb-05aac24c545e" providerId="ADAL" clId="{7374F18A-FB69-FC41-A853-C586E61CC8AB}" dt="2021-03-02T05:20:47.135" v="8" actId="2696"/>
        <pc:sldMkLst>
          <pc:docMk/>
          <pc:sldMk cId="2849079961" sldId="530"/>
        </pc:sldMkLst>
      </pc:sldChg>
      <pc:sldChg chg="del">
        <pc:chgData name="Khattab, Sherif" userId="c83b1e15-36f3-4f46-aceb-05aac24c545e" providerId="ADAL" clId="{7374F18A-FB69-FC41-A853-C586E61CC8AB}" dt="2021-03-02T05:20:47.258" v="9" actId="2696"/>
        <pc:sldMkLst>
          <pc:docMk/>
          <pc:sldMk cId="198862008" sldId="531"/>
        </pc:sldMkLst>
      </pc:sldChg>
      <pc:sldChg chg="del">
        <pc:chgData name="Khattab, Sherif" userId="c83b1e15-36f3-4f46-aceb-05aac24c545e" providerId="ADAL" clId="{7374F18A-FB69-FC41-A853-C586E61CC8AB}" dt="2021-03-02T05:20:47.396" v="10" actId="2696"/>
        <pc:sldMkLst>
          <pc:docMk/>
          <pc:sldMk cId="3242586881" sldId="532"/>
        </pc:sldMkLst>
      </pc:sldChg>
      <pc:sldChg chg="del">
        <pc:chgData name="Khattab, Sherif" userId="c83b1e15-36f3-4f46-aceb-05aac24c545e" providerId="ADAL" clId="{7374F18A-FB69-FC41-A853-C586E61CC8AB}" dt="2021-03-02T05:20:47.807" v="11" actId="2696"/>
        <pc:sldMkLst>
          <pc:docMk/>
          <pc:sldMk cId="202149894" sldId="533"/>
        </pc:sldMkLst>
      </pc:sldChg>
      <pc:sldChg chg="del">
        <pc:chgData name="Khattab, Sherif" userId="c83b1e15-36f3-4f46-aceb-05aac24c545e" providerId="ADAL" clId="{7374F18A-FB69-FC41-A853-C586E61CC8AB}" dt="2021-03-02T05:20:47.871" v="12" actId="2696"/>
        <pc:sldMkLst>
          <pc:docMk/>
          <pc:sldMk cId="1862553252" sldId="534"/>
        </pc:sldMkLst>
      </pc:sldChg>
      <pc:sldChg chg="del">
        <pc:chgData name="Khattab, Sherif" userId="c83b1e15-36f3-4f46-aceb-05aac24c545e" providerId="ADAL" clId="{7374F18A-FB69-FC41-A853-C586E61CC8AB}" dt="2021-03-02T05:20:48.109" v="14" actId="2696"/>
        <pc:sldMkLst>
          <pc:docMk/>
          <pc:sldMk cId="2560037637" sldId="535"/>
        </pc:sldMkLst>
      </pc:sldChg>
      <pc:sldChg chg="del">
        <pc:chgData name="Khattab, Sherif" userId="c83b1e15-36f3-4f46-aceb-05aac24c545e" providerId="ADAL" clId="{7374F18A-FB69-FC41-A853-C586E61CC8AB}" dt="2021-03-02T05:20:49.009" v="15" actId="2696"/>
        <pc:sldMkLst>
          <pc:docMk/>
          <pc:sldMk cId="2261657990" sldId="536"/>
        </pc:sldMkLst>
      </pc:sldChg>
      <pc:sldChg chg="del">
        <pc:chgData name="Khattab, Sherif" userId="c83b1e15-36f3-4f46-aceb-05aac24c545e" providerId="ADAL" clId="{7374F18A-FB69-FC41-A853-C586E61CC8AB}" dt="2021-03-02T05:20:49.837" v="17" actId="2696"/>
        <pc:sldMkLst>
          <pc:docMk/>
          <pc:sldMk cId="3968698010" sldId="537"/>
        </pc:sldMkLst>
      </pc:sldChg>
      <pc:sldChg chg="del">
        <pc:chgData name="Khattab, Sherif" userId="c83b1e15-36f3-4f46-aceb-05aac24c545e" providerId="ADAL" clId="{7374F18A-FB69-FC41-A853-C586E61CC8AB}" dt="2021-03-02T05:20:49.474" v="16" actId="2696"/>
        <pc:sldMkLst>
          <pc:docMk/>
          <pc:sldMk cId="2645502707" sldId="538"/>
        </pc:sldMkLst>
      </pc:sldChg>
      <pc:sldChg chg="del">
        <pc:chgData name="Khattab, Sherif" userId="c83b1e15-36f3-4f46-aceb-05aac24c545e" providerId="ADAL" clId="{7374F18A-FB69-FC41-A853-C586E61CC8AB}" dt="2021-03-02T05:20:50.119" v="18" actId="2696"/>
        <pc:sldMkLst>
          <pc:docMk/>
          <pc:sldMk cId="2730445920" sldId="539"/>
        </pc:sldMkLst>
      </pc:sldChg>
      <pc:sldChg chg="del">
        <pc:chgData name="Khattab, Sherif" userId="c83b1e15-36f3-4f46-aceb-05aac24c545e" providerId="ADAL" clId="{7374F18A-FB69-FC41-A853-C586E61CC8AB}" dt="2021-03-02T05:20:50.436" v="19" actId="2696"/>
        <pc:sldMkLst>
          <pc:docMk/>
          <pc:sldMk cId="2782470152" sldId="540"/>
        </pc:sldMkLst>
      </pc:sldChg>
      <pc:sldChg chg="del">
        <pc:chgData name="Khattab, Sherif" userId="c83b1e15-36f3-4f46-aceb-05aac24c545e" providerId="ADAL" clId="{7374F18A-FB69-FC41-A853-C586E61CC8AB}" dt="2021-03-02T05:20:50.769" v="20" actId="2696"/>
        <pc:sldMkLst>
          <pc:docMk/>
          <pc:sldMk cId="2036122529" sldId="541"/>
        </pc:sldMkLst>
      </pc:sldChg>
      <pc:sldChg chg="del">
        <pc:chgData name="Khattab, Sherif" userId="c83b1e15-36f3-4f46-aceb-05aac24c545e" providerId="ADAL" clId="{7374F18A-FB69-FC41-A853-C586E61CC8AB}" dt="2021-03-02T05:20:51.263" v="21" actId="2696"/>
        <pc:sldMkLst>
          <pc:docMk/>
          <pc:sldMk cId="3103852141" sldId="542"/>
        </pc:sldMkLst>
      </pc:sldChg>
      <pc:sldChg chg="del">
        <pc:chgData name="Khattab, Sherif" userId="c83b1e15-36f3-4f46-aceb-05aac24c545e" providerId="ADAL" clId="{7374F18A-FB69-FC41-A853-C586E61CC8AB}" dt="2021-03-02T05:20:54.875" v="24" actId="2696"/>
        <pc:sldMkLst>
          <pc:docMk/>
          <pc:sldMk cId="3587680791" sldId="543"/>
        </pc:sldMkLst>
      </pc:sldChg>
      <pc:sldChg chg="del">
        <pc:chgData name="Khattab, Sherif" userId="c83b1e15-36f3-4f46-aceb-05aac24c545e" providerId="ADAL" clId="{7374F18A-FB69-FC41-A853-C586E61CC8AB}" dt="2021-03-02T05:20:55.205" v="25" actId="2696"/>
        <pc:sldMkLst>
          <pc:docMk/>
          <pc:sldMk cId="2971477576" sldId="544"/>
        </pc:sldMkLst>
      </pc:sldChg>
      <pc:sldChg chg="modSp new mod modAnim">
        <pc:chgData name="Khattab, Sherif" userId="c83b1e15-36f3-4f46-aceb-05aac24c545e" providerId="ADAL" clId="{7374F18A-FB69-FC41-A853-C586E61CC8AB}" dt="2021-03-02T05:31:44.998" v="402"/>
        <pc:sldMkLst>
          <pc:docMk/>
          <pc:sldMk cId="3106578269" sldId="548"/>
        </pc:sldMkLst>
        <pc:spChg chg="mod">
          <ac:chgData name="Khattab, Sherif" userId="c83b1e15-36f3-4f46-aceb-05aac24c545e" providerId="ADAL" clId="{7374F18A-FB69-FC41-A853-C586E61CC8AB}" dt="2021-03-02T05:30:46.378" v="364" actId="20577"/>
          <ac:spMkLst>
            <pc:docMk/>
            <pc:sldMk cId="3106578269" sldId="548"/>
            <ac:spMk id="2" creationId="{D9354C77-2A5A-3248-B8B5-26713450198B}"/>
          </ac:spMkLst>
        </pc:spChg>
        <pc:spChg chg="mod">
          <ac:chgData name="Khattab, Sherif" userId="c83b1e15-36f3-4f46-aceb-05aac24c545e" providerId="ADAL" clId="{7374F18A-FB69-FC41-A853-C586E61CC8AB}" dt="2021-03-02T05:30:27.240" v="356" actId="20577"/>
          <ac:spMkLst>
            <pc:docMk/>
            <pc:sldMk cId="3106578269" sldId="548"/>
            <ac:spMk id="3" creationId="{8A6E32F3-197B-3B45-8FE6-0B7FD2891934}"/>
          </ac:spMkLst>
        </pc:spChg>
      </pc:sldChg>
      <pc:sldChg chg="modSp new mod modAnim">
        <pc:chgData name="Khattab, Sherif" userId="c83b1e15-36f3-4f46-aceb-05aac24c545e" providerId="ADAL" clId="{7374F18A-FB69-FC41-A853-C586E61CC8AB}" dt="2021-03-02T05:31:51.720" v="404"/>
        <pc:sldMkLst>
          <pc:docMk/>
          <pc:sldMk cId="1239345036" sldId="549"/>
        </pc:sldMkLst>
        <pc:spChg chg="mod">
          <ac:chgData name="Khattab, Sherif" userId="c83b1e15-36f3-4f46-aceb-05aac24c545e" providerId="ADAL" clId="{7374F18A-FB69-FC41-A853-C586E61CC8AB}" dt="2021-03-02T05:30:56.092" v="388" actId="20577"/>
          <ac:spMkLst>
            <pc:docMk/>
            <pc:sldMk cId="1239345036" sldId="549"/>
            <ac:spMk id="2" creationId="{0DB18247-0756-CA4C-BC3C-5A4110013643}"/>
          </ac:spMkLst>
        </pc:spChg>
        <pc:spChg chg="mod">
          <ac:chgData name="Khattab, Sherif" userId="c83b1e15-36f3-4f46-aceb-05aac24c545e" providerId="ADAL" clId="{7374F18A-FB69-FC41-A853-C586E61CC8AB}" dt="2021-03-02T05:31:12.972" v="395" actId="20577"/>
          <ac:spMkLst>
            <pc:docMk/>
            <pc:sldMk cId="1239345036" sldId="549"/>
            <ac:spMk id="3" creationId="{705BFC18-C6F9-D945-A303-7702B57829A6}"/>
          </ac:spMkLst>
        </pc:spChg>
      </pc:sldChg>
    </pc:docChg>
  </pc:docChgLst>
  <pc:docChgLst>
    <pc:chgData name="Khattab, Sherif" userId="c83b1e15-36f3-4f46-aceb-05aac24c545e" providerId="ADAL" clId="{E6EB0EA7-2544-4CF1-A7D6-AFF5E9AECA5D}"/>
    <pc:docChg chg="addSld delSld modSld modMainMaster">
      <pc:chgData name="Khattab, Sherif" userId="c83b1e15-36f3-4f46-aceb-05aac24c545e" providerId="ADAL" clId="{E6EB0EA7-2544-4CF1-A7D6-AFF5E9AECA5D}" dt="2020-05-14T17:16:25.708" v="6"/>
      <pc:docMkLst>
        <pc:docMk/>
      </pc:docMkLst>
      <pc:sldChg chg="del">
        <pc:chgData name="Khattab, Sherif" userId="c83b1e15-36f3-4f46-aceb-05aac24c545e" providerId="ADAL" clId="{E6EB0EA7-2544-4CF1-A7D6-AFF5E9AECA5D}" dt="2020-05-14T17:10:07.728" v="1" actId="47"/>
        <pc:sldMkLst>
          <pc:docMk/>
          <pc:sldMk cId="0" sldId="256"/>
        </pc:sldMkLst>
      </pc:sldChg>
      <pc:sldChg chg="modSp">
        <pc:chgData name="Khattab, Sherif" userId="c83b1e15-36f3-4f46-aceb-05aac24c545e" providerId="ADAL" clId="{E6EB0EA7-2544-4CF1-A7D6-AFF5E9AECA5D}" dt="2020-05-14T17:16:25.708" v="6"/>
        <pc:sldMkLst>
          <pc:docMk/>
          <pc:sldMk cId="2710637777" sldId="322"/>
        </pc:sldMkLst>
        <pc:spChg chg="mod">
          <ac:chgData name="Khattab, Sherif" userId="c83b1e15-36f3-4f46-aceb-05aac24c545e" providerId="ADAL" clId="{E6EB0EA7-2544-4CF1-A7D6-AFF5E9AECA5D}" dt="2020-05-14T17:16:25.708" v="6"/>
          <ac:spMkLst>
            <pc:docMk/>
            <pc:sldMk cId="2710637777" sldId="322"/>
            <ac:spMk id="4" creationId="{98D70E46-AD06-A84D-A403-48FFDDB68BC6}"/>
          </ac:spMkLst>
        </pc:spChg>
        <pc:spChg chg="mod">
          <ac:chgData name="Khattab, Sherif" userId="c83b1e15-36f3-4f46-aceb-05aac24c545e" providerId="ADAL" clId="{E6EB0EA7-2544-4CF1-A7D6-AFF5E9AECA5D}" dt="2020-05-14T17:16:25.708" v="6"/>
          <ac:spMkLst>
            <pc:docMk/>
            <pc:sldMk cId="2710637777" sldId="322"/>
            <ac:spMk id="5" creationId="{68F74981-ADDA-9144-ACB5-CE4649DD2D8F}"/>
          </ac:spMkLst>
        </pc:spChg>
        <pc:spChg chg="mod">
          <ac:chgData name="Khattab, Sherif" userId="c83b1e15-36f3-4f46-aceb-05aac24c545e" providerId="ADAL" clId="{E6EB0EA7-2544-4CF1-A7D6-AFF5E9AECA5D}" dt="2020-05-14T17:16:25.708" v="6"/>
          <ac:spMkLst>
            <pc:docMk/>
            <pc:sldMk cId="2710637777" sldId="322"/>
            <ac:spMk id="90114" creationId="{308C4648-C13A-A547-ABA8-14DA70E0773D}"/>
          </ac:spMkLst>
        </pc:spChg>
        <pc:spChg chg="mod">
          <ac:chgData name="Khattab, Sherif" userId="c83b1e15-36f3-4f46-aceb-05aac24c545e" providerId="ADAL" clId="{E6EB0EA7-2544-4CF1-A7D6-AFF5E9AECA5D}" dt="2020-05-14T17:16:25.708" v="6"/>
          <ac:spMkLst>
            <pc:docMk/>
            <pc:sldMk cId="2710637777" sldId="322"/>
            <ac:spMk id="90115" creationId="{691666FD-EDA0-044F-A826-5F64B00DC362}"/>
          </ac:spMkLst>
        </pc:spChg>
      </pc:sldChg>
      <pc:sldChg chg="modSp">
        <pc:chgData name="Khattab, Sherif" userId="c83b1e15-36f3-4f46-aceb-05aac24c545e" providerId="ADAL" clId="{E6EB0EA7-2544-4CF1-A7D6-AFF5E9AECA5D}" dt="2020-05-14T17:16:25.708" v="6"/>
        <pc:sldMkLst>
          <pc:docMk/>
          <pc:sldMk cId="3292918179" sldId="324"/>
        </pc:sldMkLst>
        <pc:spChg chg="mod">
          <ac:chgData name="Khattab, Sherif" userId="c83b1e15-36f3-4f46-aceb-05aac24c545e" providerId="ADAL" clId="{E6EB0EA7-2544-4CF1-A7D6-AFF5E9AECA5D}" dt="2020-05-14T17:16:25.708" v="6"/>
          <ac:spMkLst>
            <pc:docMk/>
            <pc:sldMk cId="3292918179" sldId="324"/>
            <ac:spMk id="24" creationId="{39DA5595-35A6-EF4C-A674-D955A9DDF867}"/>
          </ac:spMkLst>
        </pc:spChg>
        <pc:spChg chg="mod">
          <ac:chgData name="Khattab, Sherif" userId="c83b1e15-36f3-4f46-aceb-05aac24c545e" providerId="ADAL" clId="{E6EB0EA7-2544-4CF1-A7D6-AFF5E9AECA5D}" dt="2020-05-14T17:16:25.708" v="6"/>
          <ac:spMkLst>
            <pc:docMk/>
            <pc:sldMk cId="3292918179" sldId="324"/>
            <ac:spMk id="25" creationId="{D21BF80B-2C7E-944E-B2A9-604706C7B598}"/>
          </ac:spMkLst>
        </pc:spChg>
        <pc:spChg chg="mod">
          <ac:chgData name="Khattab, Sherif" userId="c83b1e15-36f3-4f46-aceb-05aac24c545e" providerId="ADAL" clId="{E6EB0EA7-2544-4CF1-A7D6-AFF5E9AECA5D}" dt="2020-05-14T17:16:25.708" v="6"/>
          <ac:spMkLst>
            <pc:docMk/>
            <pc:sldMk cId="3292918179" sldId="324"/>
            <ac:spMk id="92162" creationId="{4BC23600-A1B0-CF42-B178-92570A01C5A5}"/>
          </ac:spMkLst>
        </pc:spChg>
      </pc:sldChg>
      <pc:sldChg chg="modSp">
        <pc:chgData name="Khattab, Sherif" userId="c83b1e15-36f3-4f46-aceb-05aac24c545e" providerId="ADAL" clId="{E6EB0EA7-2544-4CF1-A7D6-AFF5E9AECA5D}" dt="2020-05-14T17:16:25.708" v="6"/>
        <pc:sldMkLst>
          <pc:docMk/>
          <pc:sldMk cId="355119911" sldId="338"/>
        </pc:sldMkLst>
        <pc:spChg chg="mod">
          <ac:chgData name="Khattab, Sherif" userId="c83b1e15-36f3-4f46-aceb-05aac24c545e" providerId="ADAL" clId="{E6EB0EA7-2544-4CF1-A7D6-AFF5E9AECA5D}" dt="2020-05-14T17:16:25.708" v="6"/>
          <ac:spMkLst>
            <pc:docMk/>
            <pc:sldMk cId="355119911" sldId="338"/>
            <ac:spMk id="5" creationId="{9BF724B2-8DB6-E34D-92D7-DCA24F5F0C0D}"/>
          </ac:spMkLst>
        </pc:spChg>
        <pc:spChg chg="mod">
          <ac:chgData name="Khattab, Sherif" userId="c83b1e15-36f3-4f46-aceb-05aac24c545e" providerId="ADAL" clId="{E6EB0EA7-2544-4CF1-A7D6-AFF5E9AECA5D}" dt="2020-05-14T17:16:25.708" v="6"/>
          <ac:spMkLst>
            <pc:docMk/>
            <pc:sldMk cId="355119911" sldId="338"/>
            <ac:spMk id="6" creationId="{17F9517E-E98B-6746-8827-A9871727AF2B}"/>
          </ac:spMkLst>
        </pc:spChg>
        <pc:spChg chg="mod">
          <ac:chgData name="Khattab, Sherif" userId="c83b1e15-36f3-4f46-aceb-05aac24c545e" providerId="ADAL" clId="{E6EB0EA7-2544-4CF1-A7D6-AFF5E9AECA5D}" dt="2020-05-14T17:16:25.708" v="6"/>
          <ac:spMkLst>
            <pc:docMk/>
            <pc:sldMk cId="355119911" sldId="338"/>
            <ac:spMk id="106499" creationId="{ACBD2F3A-500A-1745-93B6-2D7243F6ECAD}"/>
          </ac:spMkLst>
        </pc:spChg>
        <pc:spChg chg="mod">
          <ac:chgData name="Khattab, Sherif" userId="c83b1e15-36f3-4f46-aceb-05aac24c545e" providerId="ADAL" clId="{E6EB0EA7-2544-4CF1-A7D6-AFF5E9AECA5D}" dt="2020-05-14T17:16:25.708" v="6"/>
          <ac:spMkLst>
            <pc:docMk/>
            <pc:sldMk cId="355119911" sldId="338"/>
            <ac:spMk id="106500" creationId="{C1A6B44F-6A6E-624E-A1A8-C1E38440BAFC}"/>
          </ac:spMkLst>
        </pc:spChg>
      </pc:sldChg>
      <pc:sldChg chg="modSp">
        <pc:chgData name="Khattab, Sherif" userId="c83b1e15-36f3-4f46-aceb-05aac24c545e" providerId="ADAL" clId="{E6EB0EA7-2544-4CF1-A7D6-AFF5E9AECA5D}" dt="2020-05-14T17:16:25.708" v="6"/>
        <pc:sldMkLst>
          <pc:docMk/>
          <pc:sldMk cId="4223572414" sldId="339"/>
        </pc:sldMkLst>
        <pc:spChg chg="mod">
          <ac:chgData name="Khattab, Sherif" userId="c83b1e15-36f3-4f46-aceb-05aac24c545e" providerId="ADAL" clId="{E6EB0EA7-2544-4CF1-A7D6-AFF5E9AECA5D}" dt="2020-05-14T17:16:25.708" v="6"/>
          <ac:spMkLst>
            <pc:docMk/>
            <pc:sldMk cId="4223572414" sldId="339"/>
            <ac:spMk id="4" creationId="{D69010A4-1F91-904E-B3C8-1167C46C655B}"/>
          </ac:spMkLst>
        </pc:spChg>
        <pc:spChg chg="mod">
          <ac:chgData name="Khattab, Sherif" userId="c83b1e15-36f3-4f46-aceb-05aac24c545e" providerId="ADAL" clId="{E6EB0EA7-2544-4CF1-A7D6-AFF5E9AECA5D}" dt="2020-05-14T17:16:25.708" v="6"/>
          <ac:spMkLst>
            <pc:docMk/>
            <pc:sldMk cId="4223572414" sldId="339"/>
            <ac:spMk id="5" creationId="{9CD943DD-44DA-D14E-86E5-53D56F3B4693}"/>
          </ac:spMkLst>
        </pc:spChg>
        <pc:spChg chg="mod">
          <ac:chgData name="Khattab, Sherif" userId="c83b1e15-36f3-4f46-aceb-05aac24c545e" providerId="ADAL" clId="{E6EB0EA7-2544-4CF1-A7D6-AFF5E9AECA5D}" dt="2020-05-14T17:16:25.708" v="6"/>
          <ac:spMkLst>
            <pc:docMk/>
            <pc:sldMk cId="4223572414" sldId="339"/>
            <ac:spMk id="107522" creationId="{7F365B32-B892-9644-B8A9-4981039D7D56}"/>
          </ac:spMkLst>
        </pc:spChg>
        <pc:spChg chg="mod">
          <ac:chgData name="Khattab, Sherif" userId="c83b1e15-36f3-4f46-aceb-05aac24c545e" providerId="ADAL" clId="{E6EB0EA7-2544-4CF1-A7D6-AFF5E9AECA5D}" dt="2020-05-14T17:16:25.708" v="6"/>
          <ac:spMkLst>
            <pc:docMk/>
            <pc:sldMk cId="4223572414" sldId="339"/>
            <ac:spMk id="107523" creationId="{0F9697C6-2257-044C-8E34-AC62DE514C44}"/>
          </ac:spMkLst>
        </pc:spChg>
      </pc:sldChg>
      <pc:sldChg chg="modSp">
        <pc:chgData name="Khattab, Sherif" userId="c83b1e15-36f3-4f46-aceb-05aac24c545e" providerId="ADAL" clId="{E6EB0EA7-2544-4CF1-A7D6-AFF5E9AECA5D}" dt="2020-05-14T17:16:25.708" v="6"/>
        <pc:sldMkLst>
          <pc:docMk/>
          <pc:sldMk cId="470668490" sldId="340"/>
        </pc:sldMkLst>
        <pc:spChg chg="mod">
          <ac:chgData name="Khattab, Sherif" userId="c83b1e15-36f3-4f46-aceb-05aac24c545e" providerId="ADAL" clId="{E6EB0EA7-2544-4CF1-A7D6-AFF5E9AECA5D}" dt="2020-05-14T17:16:25.708" v="6"/>
          <ac:spMkLst>
            <pc:docMk/>
            <pc:sldMk cId="470668490" sldId="340"/>
            <ac:spMk id="4" creationId="{29BFE3FF-96E0-4A48-9771-0902F36838F3}"/>
          </ac:spMkLst>
        </pc:spChg>
        <pc:spChg chg="mod">
          <ac:chgData name="Khattab, Sherif" userId="c83b1e15-36f3-4f46-aceb-05aac24c545e" providerId="ADAL" clId="{E6EB0EA7-2544-4CF1-A7D6-AFF5E9AECA5D}" dt="2020-05-14T17:16:25.708" v="6"/>
          <ac:spMkLst>
            <pc:docMk/>
            <pc:sldMk cId="470668490" sldId="340"/>
            <ac:spMk id="5" creationId="{85AFFB91-7C27-6641-9A78-BE1CCACB6DE8}"/>
          </ac:spMkLst>
        </pc:spChg>
        <pc:spChg chg="mod">
          <ac:chgData name="Khattab, Sherif" userId="c83b1e15-36f3-4f46-aceb-05aac24c545e" providerId="ADAL" clId="{E6EB0EA7-2544-4CF1-A7D6-AFF5E9AECA5D}" dt="2020-05-14T17:16:25.708" v="6"/>
          <ac:spMkLst>
            <pc:docMk/>
            <pc:sldMk cId="470668490" sldId="340"/>
            <ac:spMk id="108546" creationId="{96849A06-BBDF-C040-849E-A024B4FC255B}"/>
          </ac:spMkLst>
        </pc:spChg>
        <pc:spChg chg="mod">
          <ac:chgData name="Khattab, Sherif" userId="c83b1e15-36f3-4f46-aceb-05aac24c545e" providerId="ADAL" clId="{E6EB0EA7-2544-4CF1-A7D6-AFF5E9AECA5D}" dt="2020-05-14T17:16:25.708" v="6"/>
          <ac:spMkLst>
            <pc:docMk/>
            <pc:sldMk cId="470668490" sldId="340"/>
            <ac:spMk id="108547" creationId="{CC82A9AD-5F15-AB49-8F90-FE2C306DA419}"/>
          </ac:spMkLst>
        </pc:spChg>
      </pc:sldChg>
      <pc:sldChg chg="modSp">
        <pc:chgData name="Khattab, Sherif" userId="c83b1e15-36f3-4f46-aceb-05aac24c545e" providerId="ADAL" clId="{E6EB0EA7-2544-4CF1-A7D6-AFF5E9AECA5D}" dt="2020-05-14T17:16:25.708" v="6"/>
        <pc:sldMkLst>
          <pc:docMk/>
          <pc:sldMk cId="1205868326" sldId="341"/>
        </pc:sldMkLst>
        <pc:spChg chg="mod">
          <ac:chgData name="Khattab, Sherif" userId="c83b1e15-36f3-4f46-aceb-05aac24c545e" providerId="ADAL" clId="{E6EB0EA7-2544-4CF1-A7D6-AFF5E9AECA5D}" dt="2020-05-14T17:16:25.708" v="6"/>
          <ac:spMkLst>
            <pc:docMk/>
            <pc:sldMk cId="1205868326" sldId="341"/>
            <ac:spMk id="4" creationId="{A5FE58C8-1460-C848-AB84-4F361A9896A1}"/>
          </ac:spMkLst>
        </pc:spChg>
        <pc:spChg chg="mod">
          <ac:chgData name="Khattab, Sherif" userId="c83b1e15-36f3-4f46-aceb-05aac24c545e" providerId="ADAL" clId="{E6EB0EA7-2544-4CF1-A7D6-AFF5E9AECA5D}" dt="2020-05-14T17:16:25.708" v="6"/>
          <ac:spMkLst>
            <pc:docMk/>
            <pc:sldMk cId="1205868326" sldId="341"/>
            <ac:spMk id="5" creationId="{F81FC055-C345-0D4E-990E-67395EA45FB7}"/>
          </ac:spMkLst>
        </pc:spChg>
        <pc:spChg chg="mod">
          <ac:chgData name="Khattab, Sherif" userId="c83b1e15-36f3-4f46-aceb-05aac24c545e" providerId="ADAL" clId="{E6EB0EA7-2544-4CF1-A7D6-AFF5E9AECA5D}" dt="2020-05-14T17:16:25.708" v="6"/>
          <ac:spMkLst>
            <pc:docMk/>
            <pc:sldMk cId="1205868326" sldId="341"/>
            <ac:spMk id="109570" creationId="{6A881214-C7A5-214A-8E7E-4D686B71DB5F}"/>
          </ac:spMkLst>
        </pc:spChg>
        <pc:spChg chg="mod">
          <ac:chgData name="Khattab, Sherif" userId="c83b1e15-36f3-4f46-aceb-05aac24c545e" providerId="ADAL" clId="{E6EB0EA7-2544-4CF1-A7D6-AFF5E9AECA5D}" dt="2020-05-14T17:16:25.708" v="6"/>
          <ac:spMkLst>
            <pc:docMk/>
            <pc:sldMk cId="1205868326" sldId="341"/>
            <ac:spMk id="109571" creationId="{EB65A8A9-691B-3D4F-B0AA-00914900DB3A}"/>
          </ac:spMkLst>
        </pc:spChg>
      </pc:sldChg>
      <pc:sldChg chg="modSp">
        <pc:chgData name="Khattab, Sherif" userId="c83b1e15-36f3-4f46-aceb-05aac24c545e" providerId="ADAL" clId="{E6EB0EA7-2544-4CF1-A7D6-AFF5E9AECA5D}" dt="2020-05-14T17:16:25.708" v="6"/>
        <pc:sldMkLst>
          <pc:docMk/>
          <pc:sldMk cId="1806563943" sldId="342"/>
        </pc:sldMkLst>
        <pc:spChg chg="mod">
          <ac:chgData name="Khattab, Sherif" userId="c83b1e15-36f3-4f46-aceb-05aac24c545e" providerId="ADAL" clId="{E6EB0EA7-2544-4CF1-A7D6-AFF5E9AECA5D}" dt="2020-05-14T17:16:25.708" v="6"/>
          <ac:spMkLst>
            <pc:docMk/>
            <pc:sldMk cId="1806563943" sldId="342"/>
            <ac:spMk id="7" creationId="{6E9B925F-4BC9-934E-AB01-067F794B522E}"/>
          </ac:spMkLst>
        </pc:spChg>
        <pc:spChg chg="mod">
          <ac:chgData name="Khattab, Sherif" userId="c83b1e15-36f3-4f46-aceb-05aac24c545e" providerId="ADAL" clId="{E6EB0EA7-2544-4CF1-A7D6-AFF5E9AECA5D}" dt="2020-05-14T17:16:25.708" v="6"/>
          <ac:spMkLst>
            <pc:docMk/>
            <pc:sldMk cId="1806563943" sldId="342"/>
            <ac:spMk id="8" creationId="{0A731FB3-7935-8345-B6C7-AEE0B02240B9}"/>
          </ac:spMkLst>
        </pc:spChg>
        <pc:spChg chg="mod">
          <ac:chgData name="Khattab, Sherif" userId="c83b1e15-36f3-4f46-aceb-05aac24c545e" providerId="ADAL" clId="{E6EB0EA7-2544-4CF1-A7D6-AFF5E9AECA5D}" dt="2020-05-14T17:16:25.708" v="6"/>
          <ac:spMkLst>
            <pc:docMk/>
            <pc:sldMk cId="1806563943" sldId="342"/>
            <ac:spMk id="110597" creationId="{BDC36B20-DEF6-BF4D-B0E7-8F5461CE049F}"/>
          </ac:spMkLst>
        </pc:spChg>
        <pc:spChg chg="mod">
          <ac:chgData name="Khattab, Sherif" userId="c83b1e15-36f3-4f46-aceb-05aac24c545e" providerId="ADAL" clId="{E6EB0EA7-2544-4CF1-A7D6-AFF5E9AECA5D}" dt="2020-05-14T17:16:25.708" v="6"/>
          <ac:spMkLst>
            <pc:docMk/>
            <pc:sldMk cId="1806563943" sldId="342"/>
            <ac:spMk id="110598" creationId="{58C40865-3753-A447-9770-211D098125F8}"/>
          </ac:spMkLst>
        </pc:spChg>
      </pc:sldChg>
      <pc:sldChg chg="modSp">
        <pc:chgData name="Khattab, Sherif" userId="c83b1e15-36f3-4f46-aceb-05aac24c545e" providerId="ADAL" clId="{E6EB0EA7-2544-4CF1-A7D6-AFF5E9AECA5D}" dt="2020-05-14T17:16:25.708" v="6"/>
        <pc:sldMkLst>
          <pc:docMk/>
          <pc:sldMk cId="1167711490" sldId="343"/>
        </pc:sldMkLst>
        <pc:spChg chg="mod">
          <ac:chgData name="Khattab, Sherif" userId="c83b1e15-36f3-4f46-aceb-05aac24c545e" providerId="ADAL" clId="{E6EB0EA7-2544-4CF1-A7D6-AFF5E9AECA5D}" dt="2020-05-14T17:16:25.708" v="6"/>
          <ac:spMkLst>
            <pc:docMk/>
            <pc:sldMk cId="1167711490" sldId="343"/>
            <ac:spMk id="7" creationId="{72500EF2-C006-2647-8CFD-300FA28B30EA}"/>
          </ac:spMkLst>
        </pc:spChg>
        <pc:spChg chg="mod">
          <ac:chgData name="Khattab, Sherif" userId="c83b1e15-36f3-4f46-aceb-05aac24c545e" providerId="ADAL" clId="{E6EB0EA7-2544-4CF1-A7D6-AFF5E9AECA5D}" dt="2020-05-14T17:16:25.708" v="6"/>
          <ac:spMkLst>
            <pc:docMk/>
            <pc:sldMk cId="1167711490" sldId="343"/>
            <ac:spMk id="8" creationId="{5513A82D-D95D-3B46-B415-F25C0E574B15}"/>
          </ac:spMkLst>
        </pc:spChg>
        <pc:spChg chg="mod">
          <ac:chgData name="Khattab, Sherif" userId="c83b1e15-36f3-4f46-aceb-05aac24c545e" providerId="ADAL" clId="{E6EB0EA7-2544-4CF1-A7D6-AFF5E9AECA5D}" dt="2020-05-14T17:16:25.708" v="6"/>
          <ac:spMkLst>
            <pc:docMk/>
            <pc:sldMk cId="1167711490" sldId="343"/>
            <ac:spMk id="111621" creationId="{98D1A996-CF96-BF4C-9178-C10B8182C328}"/>
          </ac:spMkLst>
        </pc:spChg>
        <pc:spChg chg="mod">
          <ac:chgData name="Khattab, Sherif" userId="c83b1e15-36f3-4f46-aceb-05aac24c545e" providerId="ADAL" clId="{E6EB0EA7-2544-4CF1-A7D6-AFF5E9AECA5D}" dt="2020-05-14T17:16:25.708" v="6"/>
          <ac:spMkLst>
            <pc:docMk/>
            <pc:sldMk cId="1167711490" sldId="343"/>
            <ac:spMk id="111622" creationId="{8B17F8A5-FE1E-5540-991C-590D33FA245A}"/>
          </ac:spMkLst>
        </pc:spChg>
      </pc:sldChg>
      <pc:sldChg chg="modSp">
        <pc:chgData name="Khattab, Sherif" userId="c83b1e15-36f3-4f46-aceb-05aac24c545e" providerId="ADAL" clId="{E6EB0EA7-2544-4CF1-A7D6-AFF5E9AECA5D}" dt="2020-05-14T17:16:25.708" v="6"/>
        <pc:sldMkLst>
          <pc:docMk/>
          <pc:sldMk cId="1271999567" sldId="349"/>
        </pc:sldMkLst>
        <pc:spChg chg="mod">
          <ac:chgData name="Khattab, Sherif" userId="c83b1e15-36f3-4f46-aceb-05aac24c545e" providerId="ADAL" clId="{E6EB0EA7-2544-4CF1-A7D6-AFF5E9AECA5D}" dt="2020-05-14T17:16:25.708" v="6"/>
          <ac:spMkLst>
            <pc:docMk/>
            <pc:sldMk cId="1271999567" sldId="349"/>
            <ac:spMk id="2" creationId="{17A8AD5B-F689-B94F-A878-23B8A0273164}"/>
          </ac:spMkLst>
        </pc:spChg>
        <pc:spChg chg="mod">
          <ac:chgData name="Khattab, Sherif" userId="c83b1e15-36f3-4f46-aceb-05aac24c545e" providerId="ADAL" clId="{E6EB0EA7-2544-4CF1-A7D6-AFF5E9AECA5D}" dt="2020-05-14T17:16:25.708" v="6"/>
          <ac:spMkLst>
            <pc:docMk/>
            <pc:sldMk cId="1271999567" sldId="349"/>
            <ac:spMk id="6" creationId="{A88B15B3-238A-4746-829A-03A0FAA7FB19}"/>
          </ac:spMkLst>
        </pc:spChg>
        <pc:spChg chg="mod">
          <ac:chgData name="Khattab, Sherif" userId="c83b1e15-36f3-4f46-aceb-05aac24c545e" providerId="ADAL" clId="{E6EB0EA7-2544-4CF1-A7D6-AFF5E9AECA5D}" dt="2020-05-14T17:16:25.708" v="6"/>
          <ac:spMkLst>
            <pc:docMk/>
            <pc:sldMk cId="1271999567" sldId="349"/>
            <ac:spMk id="7" creationId="{D97A772E-AF56-8A43-8E21-10E9198972DA}"/>
          </ac:spMkLst>
        </pc:spChg>
        <pc:spChg chg="mod">
          <ac:chgData name="Khattab, Sherif" userId="c83b1e15-36f3-4f46-aceb-05aac24c545e" providerId="ADAL" clId="{E6EB0EA7-2544-4CF1-A7D6-AFF5E9AECA5D}" dt="2020-05-14T17:16:25.708" v="6"/>
          <ac:spMkLst>
            <pc:docMk/>
            <pc:sldMk cId="1271999567" sldId="349"/>
            <ac:spMk id="117762" creationId="{39807B7F-29D5-4E40-91D5-70F81AE81EDD}"/>
          </ac:spMkLst>
        </pc:spChg>
      </pc:sldChg>
      <pc:sldChg chg="modSp">
        <pc:chgData name="Khattab, Sherif" userId="c83b1e15-36f3-4f46-aceb-05aac24c545e" providerId="ADAL" clId="{E6EB0EA7-2544-4CF1-A7D6-AFF5E9AECA5D}" dt="2020-05-14T17:16:25.708" v="6"/>
        <pc:sldMkLst>
          <pc:docMk/>
          <pc:sldMk cId="434376579" sldId="363"/>
        </pc:sldMkLst>
        <pc:spChg chg="mod">
          <ac:chgData name="Khattab, Sherif" userId="c83b1e15-36f3-4f46-aceb-05aac24c545e" providerId="ADAL" clId="{E6EB0EA7-2544-4CF1-A7D6-AFF5E9AECA5D}" dt="2020-05-14T17:16:25.708" v="6"/>
          <ac:spMkLst>
            <pc:docMk/>
            <pc:sldMk cId="434376579" sldId="363"/>
            <ac:spMk id="13" creationId="{399F8E88-2D61-7E41-B9E7-D5D16445265E}"/>
          </ac:spMkLst>
        </pc:spChg>
        <pc:spChg chg="mod">
          <ac:chgData name="Khattab, Sherif" userId="c83b1e15-36f3-4f46-aceb-05aac24c545e" providerId="ADAL" clId="{E6EB0EA7-2544-4CF1-A7D6-AFF5E9AECA5D}" dt="2020-05-14T17:16:25.708" v="6"/>
          <ac:spMkLst>
            <pc:docMk/>
            <pc:sldMk cId="434376579" sldId="363"/>
            <ac:spMk id="14" creationId="{1D9B0268-8DED-C745-8271-8B812DB10776}"/>
          </ac:spMkLst>
        </pc:spChg>
        <pc:spChg chg="mod">
          <ac:chgData name="Khattab, Sherif" userId="c83b1e15-36f3-4f46-aceb-05aac24c545e" providerId="ADAL" clId="{E6EB0EA7-2544-4CF1-A7D6-AFF5E9AECA5D}" dt="2020-05-14T17:16:25.708" v="6"/>
          <ac:spMkLst>
            <pc:docMk/>
            <pc:sldMk cId="434376579" sldId="363"/>
            <ac:spMk id="91148" creationId="{D182CBCC-E588-9C46-9A14-D3D8D1F9D94B}"/>
          </ac:spMkLst>
        </pc:spChg>
      </pc:sldChg>
      <pc:sldChg chg="modSp">
        <pc:chgData name="Khattab, Sherif" userId="c83b1e15-36f3-4f46-aceb-05aac24c545e" providerId="ADAL" clId="{E6EB0EA7-2544-4CF1-A7D6-AFF5E9AECA5D}" dt="2020-05-14T17:16:25.708" v="6"/>
        <pc:sldMkLst>
          <pc:docMk/>
          <pc:sldMk cId="815621424" sldId="364"/>
        </pc:sldMkLst>
        <pc:spChg chg="mod">
          <ac:chgData name="Khattab, Sherif" userId="c83b1e15-36f3-4f46-aceb-05aac24c545e" providerId="ADAL" clId="{E6EB0EA7-2544-4CF1-A7D6-AFF5E9AECA5D}" dt="2020-05-14T17:16:25.708" v="6"/>
          <ac:spMkLst>
            <pc:docMk/>
            <pc:sldMk cId="815621424" sldId="364"/>
            <ac:spMk id="27" creationId="{667676E5-52CF-B949-92AA-54CEC4825EDD}"/>
          </ac:spMkLst>
        </pc:spChg>
        <pc:spChg chg="mod">
          <ac:chgData name="Khattab, Sherif" userId="c83b1e15-36f3-4f46-aceb-05aac24c545e" providerId="ADAL" clId="{E6EB0EA7-2544-4CF1-A7D6-AFF5E9AECA5D}" dt="2020-05-14T17:16:25.708" v="6"/>
          <ac:spMkLst>
            <pc:docMk/>
            <pc:sldMk cId="815621424" sldId="364"/>
            <ac:spMk id="28" creationId="{EC52B04B-D8AF-8643-A73A-7D7FBE25B1FC}"/>
          </ac:spMkLst>
        </pc:spChg>
        <pc:spChg chg="mod">
          <ac:chgData name="Khattab, Sherif" userId="c83b1e15-36f3-4f46-aceb-05aac24c545e" providerId="ADAL" clId="{E6EB0EA7-2544-4CF1-A7D6-AFF5E9AECA5D}" dt="2020-05-14T17:16:25.708" v="6"/>
          <ac:spMkLst>
            <pc:docMk/>
            <pc:sldMk cId="815621424" sldId="364"/>
            <ac:spMk id="93186" creationId="{E502F9E0-21A9-6844-A11A-A0680165B684}"/>
          </ac:spMkLst>
        </pc:spChg>
        <pc:spChg chg="mod">
          <ac:chgData name="Khattab, Sherif" userId="c83b1e15-36f3-4f46-aceb-05aac24c545e" providerId="ADAL" clId="{E6EB0EA7-2544-4CF1-A7D6-AFF5E9AECA5D}" dt="2020-05-14T17:16:25.708" v="6"/>
          <ac:spMkLst>
            <pc:docMk/>
            <pc:sldMk cId="815621424" sldId="364"/>
            <ac:spMk id="93187" creationId="{83249007-0AB0-EB49-9417-995673C1CEF5}"/>
          </ac:spMkLst>
        </pc:spChg>
      </pc:sldChg>
      <pc:sldChg chg="modSp">
        <pc:chgData name="Khattab, Sherif" userId="c83b1e15-36f3-4f46-aceb-05aac24c545e" providerId="ADAL" clId="{E6EB0EA7-2544-4CF1-A7D6-AFF5E9AECA5D}" dt="2020-05-14T17:16:25.708" v="6"/>
        <pc:sldMkLst>
          <pc:docMk/>
          <pc:sldMk cId="1934104099" sldId="365"/>
        </pc:sldMkLst>
        <pc:spChg chg="mod">
          <ac:chgData name="Khattab, Sherif" userId="c83b1e15-36f3-4f46-aceb-05aac24c545e" providerId="ADAL" clId="{E6EB0EA7-2544-4CF1-A7D6-AFF5E9AECA5D}" dt="2020-05-14T17:16:25.708" v="6"/>
          <ac:spMkLst>
            <pc:docMk/>
            <pc:sldMk cId="1934104099" sldId="365"/>
            <ac:spMk id="8" creationId="{87B93D98-EEC5-C245-A824-29408C4F6AA9}"/>
          </ac:spMkLst>
        </pc:spChg>
        <pc:spChg chg="mod">
          <ac:chgData name="Khattab, Sherif" userId="c83b1e15-36f3-4f46-aceb-05aac24c545e" providerId="ADAL" clId="{E6EB0EA7-2544-4CF1-A7D6-AFF5E9AECA5D}" dt="2020-05-14T17:16:25.708" v="6"/>
          <ac:spMkLst>
            <pc:docMk/>
            <pc:sldMk cId="1934104099" sldId="365"/>
            <ac:spMk id="9" creationId="{97A00662-141E-7B4B-97ED-0FA4B9115725}"/>
          </ac:spMkLst>
        </pc:spChg>
        <pc:spChg chg="mod">
          <ac:chgData name="Khattab, Sherif" userId="c83b1e15-36f3-4f46-aceb-05aac24c545e" providerId="ADAL" clId="{E6EB0EA7-2544-4CF1-A7D6-AFF5E9AECA5D}" dt="2020-05-14T17:16:25.708" v="6"/>
          <ac:spMkLst>
            <pc:docMk/>
            <pc:sldMk cId="1934104099" sldId="365"/>
            <ac:spMk id="94210" creationId="{FD1747F8-31B5-1F41-BD48-CAFBB42D9534}"/>
          </ac:spMkLst>
        </pc:spChg>
        <pc:spChg chg="mod">
          <ac:chgData name="Khattab, Sherif" userId="c83b1e15-36f3-4f46-aceb-05aac24c545e" providerId="ADAL" clId="{E6EB0EA7-2544-4CF1-A7D6-AFF5E9AECA5D}" dt="2020-05-14T17:16:25.708" v="6"/>
          <ac:spMkLst>
            <pc:docMk/>
            <pc:sldMk cId="1934104099" sldId="365"/>
            <ac:spMk id="94211" creationId="{2F4C0CE7-B9FD-0E45-8A7B-DDDB3455B140}"/>
          </ac:spMkLst>
        </pc:spChg>
      </pc:sldChg>
      <pc:sldChg chg="modSp">
        <pc:chgData name="Khattab, Sherif" userId="c83b1e15-36f3-4f46-aceb-05aac24c545e" providerId="ADAL" clId="{E6EB0EA7-2544-4CF1-A7D6-AFF5E9AECA5D}" dt="2020-05-14T17:16:25.708" v="6"/>
        <pc:sldMkLst>
          <pc:docMk/>
          <pc:sldMk cId="2782429159" sldId="366"/>
        </pc:sldMkLst>
        <pc:spChg chg="mod">
          <ac:chgData name="Khattab, Sherif" userId="c83b1e15-36f3-4f46-aceb-05aac24c545e" providerId="ADAL" clId="{E6EB0EA7-2544-4CF1-A7D6-AFF5E9AECA5D}" dt="2020-05-14T17:16:25.708" v="6"/>
          <ac:spMkLst>
            <pc:docMk/>
            <pc:sldMk cId="2782429159" sldId="366"/>
            <ac:spMk id="4" creationId="{27D16428-557C-2344-B354-75ACA52C8E36}"/>
          </ac:spMkLst>
        </pc:spChg>
        <pc:spChg chg="mod">
          <ac:chgData name="Khattab, Sherif" userId="c83b1e15-36f3-4f46-aceb-05aac24c545e" providerId="ADAL" clId="{E6EB0EA7-2544-4CF1-A7D6-AFF5E9AECA5D}" dt="2020-05-14T17:16:25.708" v="6"/>
          <ac:spMkLst>
            <pc:docMk/>
            <pc:sldMk cId="2782429159" sldId="366"/>
            <ac:spMk id="5" creationId="{9B92B5DB-B929-F947-BA57-49A11A6B5B28}"/>
          </ac:spMkLst>
        </pc:spChg>
        <pc:spChg chg="mod">
          <ac:chgData name="Khattab, Sherif" userId="c83b1e15-36f3-4f46-aceb-05aac24c545e" providerId="ADAL" clId="{E6EB0EA7-2544-4CF1-A7D6-AFF5E9AECA5D}" dt="2020-05-14T17:16:25.708" v="6"/>
          <ac:spMkLst>
            <pc:docMk/>
            <pc:sldMk cId="2782429159" sldId="366"/>
            <ac:spMk id="95234" creationId="{22679527-1C13-D745-AD6F-BECD21053034}"/>
          </ac:spMkLst>
        </pc:spChg>
      </pc:sldChg>
      <pc:sldChg chg="modSp">
        <pc:chgData name="Khattab, Sherif" userId="c83b1e15-36f3-4f46-aceb-05aac24c545e" providerId="ADAL" clId="{E6EB0EA7-2544-4CF1-A7D6-AFF5E9AECA5D}" dt="2020-05-14T17:16:25.708" v="6"/>
        <pc:sldMkLst>
          <pc:docMk/>
          <pc:sldMk cId="2251973667" sldId="367"/>
        </pc:sldMkLst>
        <pc:spChg chg="mod">
          <ac:chgData name="Khattab, Sherif" userId="c83b1e15-36f3-4f46-aceb-05aac24c545e" providerId="ADAL" clId="{E6EB0EA7-2544-4CF1-A7D6-AFF5E9AECA5D}" dt="2020-05-14T17:16:25.708" v="6"/>
          <ac:spMkLst>
            <pc:docMk/>
            <pc:sldMk cId="2251973667" sldId="367"/>
            <ac:spMk id="4" creationId="{27AC079A-FDEE-5245-9DF2-0EA014E67F57}"/>
          </ac:spMkLst>
        </pc:spChg>
        <pc:spChg chg="mod">
          <ac:chgData name="Khattab, Sherif" userId="c83b1e15-36f3-4f46-aceb-05aac24c545e" providerId="ADAL" clId="{E6EB0EA7-2544-4CF1-A7D6-AFF5E9AECA5D}" dt="2020-05-14T17:16:25.708" v="6"/>
          <ac:spMkLst>
            <pc:docMk/>
            <pc:sldMk cId="2251973667" sldId="367"/>
            <ac:spMk id="5" creationId="{4BE14FC9-25DA-A545-BFFF-97AA43D9616B}"/>
          </ac:spMkLst>
        </pc:spChg>
        <pc:spChg chg="mod">
          <ac:chgData name="Khattab, Sherif" userId="c83b1e15-36f3-4f46-aceb-05aac24c545e" providerId="ADAL" clId="{E6EB0EA7-2544-4CF1-A7D6-AFF5E9AECA5D}" dt="2020-05-14T17:16:25.708" v="6"/>
          <ac:spMkLst>
            <pc:docMk/>
            <pc:sldMk cId="2251973667" sldId="367"/>
            <ac:spMk id="98306" creationId="{8383A26D-3C56-0042-8B6C-8FD1E0DFA250}"/>
          </ac:spMkLst>
        </pc:spChg>
        <pc:spChg chg="mod">
          <ac:chgData name="Khattab, Sherif" userId="c83b1e15-36f3-4f46-aceb-05aac24c545e" providerId="ADAL" clId="{E6EB0EA7-2544-4CF1-A7D6-AFF5E9AECA5D}" dt="2020-05-14T17:16:25.708" v="6"/>
          <ac:spMkLst>
            <pc:docMk/>
            <pc:sldMk cId="2251973667" sldId="367"/>
            <ac:spMk id="98307" creationId="{6AF066B1-89F4-4E4D-8ABF-40AC813F6866}"/>
          </ac:spMkLst>
        </pc:spChg>
      </pc:sldChg>
      <pc:sldChg chg="modSp">
        <pc:chgData name="Khattab, Sherif" userId="c83b1e15-36f3-4f46-aceb-05aac24c545e" providerId="ADAL" clId="{E6EB0EA7-2544-4CF1-A7D6-AFF5E9AECA5D}" dt="2020-05-14T17:16:25.708" v="6"/>
        <pc:sldMkLst>
          <pc:docMk/>
          <pc:sldMk cId="3138501136" sldId="368"/>
        </pc:sldMkLst>
        <pc:spChg chg="mod">
          <ac:chgData name="Khattab, Sherif" userId="c83b1e15-36f3-4f46-aceb-05aac24c545e" providerId="ADAL" clId="{E6EB0EA7-2544-4CF1-A7D6-AFF5E9AECA5D}" dt="2020-05-14T17:16:25.708" v="6"/>
          <ac:spMkLst>
            <pc:docMk/>
            <pc:sldMk cId="3138501136" sldId="368"/>
            <ac:spMk id="7" creationId="{532CA168-7A4E-084D-AF13-F17DA4C99AF9}"/>
          </ac:spMkLst>
        </pc:spChg>
        <pc:spChg chg="mod">
          <ac:chgData name="Khattab, Sherif" userId="c83b1e15-36f3-4f46-aceb-05aac24c545e" providerId="ADAL" clId="{E6EB0EA7-2544-4CF1-A7D6-AFF5E9AECA5D}" dt="2020-05-14T17:16:25.708" v="6"/>
          <ac:spMkLst>
            <pc:docMk/>
            <pc:sldMk cId="3138501136" sldId="368"/>
            <ac:spMk id="8" creationId="{0C0EE1E8-F246-0344-879F-ACDF28735FC1}"/>
          </ac:spMkLst>
        </pc:spChg>
        <pc:spChg chg="mod">
          <ac:chgData name="Khattab, Sherif" userId="c83b1e15-36f3-4f46-aceb-05aac24c545e" providerId="ADAL" clId="{E6EB0EA7-2544-4CF1-A7D6-AFF5E9AECA5D}" dt="2020-05-14T17:16:25.708" v="6"/>
          <ac:spMkLst>
            <pc:docMk/>
            <pc:sldMk cId="3138501136" sldId="368"/>
            <ac:spMk id="99333" creationId="{6961FFD0-3136-6744-AF77-2A7A1A790F1E}"/>
          </ac:spMkLst>
        </pc:spChg>
      </pc:sldChg>
      <pc:sldChg chg="modSp">
        <pc:chgData name="Khattab, Sherif" userId="c83b1e15-36f3-4f46-aceb-05aac24c545e" providerId="ADAL" clId="{E6EB0EA7-2544-4CF1-A7D6-AFF5E9AECA5D}" dt="2020-05-14T17:16:25.708" v="6"/>
        <pc:sldMkLst>
          <pc:docMk/>
          <pc:sldMk cId="3210992163" sldId="369"/>
        </pc:sldMkLst>
        <pc:spChg chg="mod">
          <ac:chgData name="Khattab, Sherif" userId="c83b1e15-36f3-4f46-aceb-05aac24c545e" providerId="ADAL" clId="{E6EB0EA7-2544-4CF1-A7D6-AFF5E9AECA5D}" dt="2020-05-14T17:16:25.708" v="6"/>
          <ac:spMkLst>
            <pc:docMk/>
            <pc:sldMk cId="3210992163" sldId="369"/>
            <ac:spMk id="4" creationId="{73DBA84E-7D96-E442-8FC3-A0C3749B1CC1}"/>
          </ac:spMkLst>
        </pc:spChg>
        <pc:spChg chg="mod">
          <ac:chgData name="Khattab, Sherif" userId="c83b1e15-36f3-4f46-aceb-05aac24c545e" providerId="ADAL" clId="{E6EB0EA7-2544-4CF1-A7D6-AFF5E9AECA5D}" dt="2020-05-14T17:16:25.708" v="6"/>
          <ac:spMkLst>
            <pc:docMk/>
            <pc:sldMk cId="3210992163" sldId="369"/>
            <ac:spMk id="5" creationId="{B9F1484A-3D19-CA4A-81F0-82E85A0AC7BB}"/>
          </ac:spMkLst>
        </pc:spChg>
        <pc:spChg chg="mod">
          <ac:chgData name="Khattab, Sherif" userId="c83b1e15-36f3-4f46-aceb-05aac24c545e" providerId="ADAL" clId="{E6EB0EA7-2544-4CF1-A7D6-AFF5E9AECA5D}" dt="2020-05-14T17:16:25.708" v="6"/>
          <ac:spMkLst>
            <pc:docMk/>
            <pc:sldMk cId="3210992163" sldId="369"/>
            <ac:spMk id="100354" creationId="{E957CE05-A4BD-144F-A0C4-0AAE7BD7009B}"/>
          </ac:spMkLst>
        </pc:spChg>
        <pc:spChg chg="mod">
          <ac:chgData name="Khattab, Sherif" userId="c83b1e15-36f3-4f46-aceb-05aac24c545e" providerId="ADAL" clId="{E6EB0EA7-2544-4CF1-A7D6-AFF5E9AECA5D}" dt="2020-05-14T17:16:25.708" v="6"/>
          <ac:spMkLst>
            <pc:docMk/>
            <pc:sldMk cId="3210992163" sldId="369"/>
            <ac:spMk id="100355" creationId="{0C36604A-A763-A345-B88E-8E6F2BF0C1FE}"/>
          </ac:spMkLst>
        </pc:spChg>
      </pc:sldChg>
      <pc:sldChg chg="modSp">
        <pc:chgData name="Khattab, Sherif" userId="c83b1e15-36f3-4f46-aceb-05aac24c545e" providerId="ADAL" clId="{E6EB0EA7-2544-4CF1-A7D6-AFF5E9AECA5D}" dt="2020-05-14T17:16:25.708" v="6"/>
        <pc:sldMkLst>
          <pc:docMk/>
          <pc:sldMk cId="4013065491" sldId="370"/>
        </pc:sldMkLst>
        <pc:spChg chg="mod">
          <ac:chgData name="Khattab, Sherif" userId="c83b1e15-36f3-4f46-aceb-05aac24c545e" providerId="ADAL" clId="{E6EB0EA7-2544-4CF1-A7D6-AFF5E9AECA5D}" dt="2020-05-14T17:16:25.708" v="6"/>
          <ac:spMkLst>
            <pc:docMk/>
            <pc:sldMk cId="4013065491" sldId="370"/>
            <ac:spMk id="6" creationId="{B0B49E68-86D2-5744-ABD1-0A95627B1316}"/>
          </ac:spMkLst>
        </pc:spChg>
        <pc:spChg chg="mod">
          <ac:chgData name="Khattab, Sherif" userId="c83b1e15-36f3-4f46-aceb-05aac24c545e" providerId="ADAL" clId="{E6EB0EA7-2544-4CF1-A7D6-AFF5E9AECA5D}" dt="2020-05-14T17:16:25.708" v="6"/>
          <ac:spMkLst>
            <pc:docMk/>
            <pc:sldMk cId="4013065491" sldId="370"/>
            <ac:spMk id="7" creationId="{FD8B4B24-CAA8-9C41-A932-1538077BB231}"/>
          </ac:spMkLst>
        </pc:spChg>
        <pc:spChg chg="mod">
          <ac:chgData name="Khattab, Sherif" userId="c83b1e15-36f3-4f46-aceb-05aac24c545e" providerId="ADAL" clId="{E6EB0EA7-2544-4CF1-A7D6-AFF5E9AECA5D}" dt="2020-05-14T17:16:25.708" v="6"/>
          <ac:spMkLst>
            <pc:docMk/>
            <pc:sldMk cId="4013065491" sldId="370"/>
            <ac:spMk id="101378" creationId="{1C91B2E0-F076-D54D-8685-060CEC00A4EC}"/>
          </ac:spMkLst>
        </pc:spChg>
      </pc:sldChg>
      <pc:sldChg chg="modSp">
        <pc:chgData name="Khattab, Sherif" userId="c83b1e15-36f3-4f46-aceb-05aac24c545e" providerId="ADAL" clId="{E6EB0EA7-2544-4CF1-A7D6-AFF5E9AECA5D}" dt="2020-05-14T17:16:25.708" v="6"/>
        <pc:sldMkLst>
          <pc:docMk/>
          <pc:sldMk cId="2592968416" sldId="371"/>
        </pc:sldMkLst>
        <pc:spChg chg="mod">
          <ac:chgData name="Khattab, Sherif" userId="c83b1e15-36f3-4f46-aceb-05aac24c545e" providerId="ADAL" clId="{E6EB0EA7-2544-4CF1-A7D6-AFF5E9AECA5D}" dt="2020-05-14T17:16:25.708" v="6"/>
          <ac:spMkLst>
            <pc:docMk/>
            <pc:sldMk cId="2592968416" sldId="371"/>
            <ac:spMk id="6" creationId="{04A613E7-574B-C34F-80DA-88C723B69E84}"/>
          </ac:spMkLst>
        </pc:spChg>
        <pc:spChg chg="mod">
          <ac:chgData name="Khattab, Sherif" userId="c83b1e15-36f3-4f46-aceb-05aac24c545e" providerId="ADAL" clId="{E6EB0EA7-2544-4CF1-A7D6-AFF5E9AECA5D}" dt="2020-05-14T17:16:25.708" v="6"/>
          <ac:spMkLst>
            <pc:docMk/>
            <pc:sldMk cId="2592968416" sldId="371"/>
            <ac:spMk id="7" creationId="{7CC2F7F6-93EA-AE4F-84CC-7374B32F503D}"/>
          </ac:spMkLst>
        </pc:spChg>
        <pc:spChg chg="mod">
          <ac:chgData name="Khattab, Sherif" userId="c83b1e15-36f3-4f46-aceb-05aac24c545e" providerId="ADAL" clId="{E6EB0EA7-2544-4CF1-A7D6-AFF5E9AECA5D}" dt="2020-05-14T17:16:25.708" v="6"/>
          <ac:spMkLst>
            <pc:docMk/>
            <pc:sldMk cId="2592968416" sldId="371"/>
            <ac:spMk id="102404" creationId="{6FDA00AC-6865-D94C-836F-7D9600078A83}"/>
          </ac:spMkLst>
        </pc:spChg>
      </pc:sldChg>
      <pc:sldChg chg="modSp">
        <pc:chgData name="Khattab, Sherif" userId="c83b1e15-36f3-4f46-aceb-05aac24c545e" providerId="ADAL" clId="{E6EB0EA7-2544-4CF1-A7D6-AFF5E9AECA5D}" dt="2020-05-14T17:16:25.708" v="6"/>
        <pc:sldMkLst>
          <pc:docMk/>
          <pc:sldMk cId="3848335379" sldId="372"/>
        </pc:sldMkLst>
        <pc:spChg chg="mod">
          <ac:chgData name="Khattab, Sherif" userId="c83b1e15-36f3-4f46-aceb-05aac24c545e" providerId="ADAL" clId="{E6EB0EA7-2544-4CF1-A7D6-AFF5E9AECA5D}" dt="2020-05-14T17:16:25.708" v="6"/>
          <ac:spMkLst>
            <pc:docMk/>
            <pc:sldMk cId="3848335379" sldId="372"/>
            <ac:spMk id="7" creationId="{1C1CA73E-1E55-D244-B89B-B72382873627}"/>
          </ac:spMkLst>
        </pc:spChg>
        <pc:spChg chg="mod">
          <ac:chgData name="Khattab, Sherif" userId="c83b1e15-36f3-4f46-aceb-05aac24c545e" providerId="ADAL" clId="{E6EB0EA7-2544-4CF1-A7D6-AFF5E9AECA5D}" dt="2020-05-14T17:16:25.708" v="6"/>
          <ac:spMkLst>
            <pc:docMk/>
            <pc:sldMk cId="3848335379" sldId="372"/>
            <ac:spMk id="8" creationId="{79E131D4-95F6-D248-9154-AE15F551EEE7}"/>
          </ac:spMkLst>
        </pc:spChg>
        <pc:spChg chg="mod">
          <ac:chgData name="Khattab, Sherif" userId="c83b1e15-36f3-4f46-aceb-05aac24c545e" providerId="ADAL" clId="{E6EB0EA7-2544-4CF1-A7D6-AFF5E9AECA5D}" dt="2020-05-14T17:16:25.708" v="6"/>
          <ac:spMkLst>
            <pc:docMk/>
            <pc:sldMk cId="3848335379" sldId="372"/>
            <ac:spMk id="103429" creationId="{8D930911-1A6D-B54F-B76E-66809DD1728E}"/>
          </ac:spMkLst>
        </pc:spChg>
        <pc:spChg chg="mod">
          <ac:chgData name="Khattab, Sherif" userId="c83b1e15-36f3-4f46-aceb-05aac24c545e" providerId="ADAL" clId="{E6EB0EA7-2544-4CF1-A7D6-AFF5E9AECA5D}" dt="2020-05-14T17:16:25.708" v="6"/>
          <ac:spMkLst>
            <pc:docMk/>
            <pc:sldMk cId="3848335379" sldId="372"/>
            <ac:spMk id="103430" creationId="{0CA11B9E-1475-6C4F-9C95-B08141F31ADC}"/>
          </ac:spMkLst>
        </pc:spChg>
      </pc:sldChg>
      <pc:sldChg chg="modSp">
        <pc:chgData name="Khattab, Sherif" userId="c83b1e15-36f3-4f46-aceb-05aac24c545e" providerId="ADAL" clId="{E6EB0EA7-2544-4CF1-A7D6-AFF5E9AECA5D}" dt="2020-05-14T17:16:25.708" v="6"/>
        <pc:sldMkLst>
          <pc:docMk/>
          <pc:sldMk cId="3161117264" sldId="373"/>
        </pc:sldMkLst>
        <pc:spChg chg="mod">
          <ac:chgData name="Khattab, Sherif" userId="c83b1e15-36f3-4f46-aceb-05aac24c545e" providerId="ADAL" clId="{E6EB0EA7-2544-4CF1-A7D6-AFF5E9AECA5D}" dt="2020-05-14T17:16:25.708" v="6"/>
          <ac:spMkLst>
            <pc:docMk/>
            <pc:sldMk cId="3161117264" sldId="373"/>
            <ac:spMk id="4" creationId="{D286E859-8EBE-914A-BE43-1BFE745BB03C}"/>
          </ac:spMkLst>
        </pc:spChg>
        <pc:spChg chg="mod">
          <ac:chgData name="Khattab, Sherif" userId="c83b1e15-36f3-4f46-aceb-05aac24c545e" providerId="ADAL" clId="{E6EB0EA7-2544-4CF1-A7D6-AFF5E9AECA5D}" dt="2020-05-14T17:16:25.708" v="6"/>
          <ac:spMkLst>
            <pc:docMk/>
            <pc:sldMk cId="3161117264" sldId="373"/>
            <ac:spMk id="5" creationId="{BB0DD3E4-3515-714D-878B-FD1CC73773E4}"/>
          </ac:spMkLst>
        </pc:spChg>
        <pc:spChg chg="mod">
          <ac:chgData name="Khattab, Sherif" userId="c83b1e15-36f3-4f46-aceb-05aac24c545e" providerId="ADAL" clId="{E6EB0EA7-2544-4CF1-A7D6-AFF5E9AECA5D}" dt="2020-05-14T17:16:25.708" v="6"/>
          <ac:spMkLst>
            <pc:docMk/>
            <pc:sldMk cId="3161117264" sldId="373"/>
            <ac:spMk id="104450" creationId="{EB53BFD2-2569-C440-A78C-F70A1D185BE8}"/>
          </ac:spMkLst>
        </pc:spChg>
        <pc:spChg chg="mod">
          <ac:chgData name="Khattab, Sherif" userId="c83b1e15-36f3-4f46-aceb-05aac24c545e" providerId="ADAL" clId="{E6EB0EA7-2544-4CF1-A7D6-AFF5E9AECA5D}" dt="2020-05-14T17:16:25.708" v="6"/>
          <ac:spMkLst>
            <pc:docMk/>
            <pc:sldMk cId="3161117264" sldId="373"/>
            <ac:spMk id="104451" creationId="{36A9E868-CE41-B547-B6C1-87C325B8A1FF}"/>
          </ac:spMkLst>
        </pc:spChg>
      </pc:sldChg>
      <pc:sldChg chg="modSp">
        <pc:chgData name="Khattab, Sherif" userId="c83b1e15-36f3-4f46-aceb-05aac24c545e" providerId="ADAL" clId="{E6EB0EA7-2544-4CF1-A7D6-AFF5E9AECA5D}" dt="2020-05-14T17:16:25.708" v="6"/>
        <pc:sldMkLst>
          <pc:docMk/>
          <pc:sldMk cId="1542066946" sldId="374"/>
        </pc:sldMkLst>
        <pc:spChg chg="mod">
          <ac:chgData name="Khattab, Sherif" userId="c83b1e15-36f3-4f46-aceb-05aac24c545e" providerId="ADAL" clId="{E6EB0EA7-2544-4CF1-A7D6-AFF5E9AECA5D}" dt="2020-05-14T17:16:25.708" v="6"/>
          <ac:spMkLst>
            <pc:docMk/>
            <pc:sldMk cId="1542066946" sldId="374"/>
            <ac:spMk id="4" creationId="{EEDC933A-1F17-A24F-80B2-2B746C541E3D}"/>
          </ac:spMkLst>
        </pc:spChg>
        <pc:spChg chg="mod">
          <ac:chgData name="Khattab, Sherif" userId="c83b1e15-36f3-4f46-aceb-05aac24c545e" providerId="ADAL" clId="{E6EB0EA7-2544-4CF1-A7D6-AFF5E9AECA5D}" dt="2020-05-14T17:16:25.708" v="6"/>
          <ac:spMkLst>
            <pc:docMk/>
            <pc:sldMk cId="1542066946" sldId="374"/>
            <ac:spMk id="5" creationId="{309D0953-6635-1B4D-A779-9F44EE0705E6}"/>
          </ac:spMkLst>
        </pc:spChg>
        <pc:spChg chg="mod">
          <ac:chgData name="Khattab, Sherif" userId="c83b1e15-36f3-4f46-aceb-05aac24c545e" providerId="ADAL" clId="{E6EB0EA7-2544-4CF1-A7D6-AFF5E9AECA5D}" dt="2020-05-14T17:16:25.708" v="6"/>
          <ac:spMkLst>
            <pc:docMk/>
            <pc:sldMk cId="1542066946" sldId="374"/>
            <ac:spMk id="105474" creationId="{6E60B537-4E2B-3645-8740-E45FF319D167}"/>
          </ac:spMkLst>
        </pc:spChg>
        <pc:spChg chg="mod">
          <ac:chgData name="Khattab, Sherif" userId="c83b1e15-36f3-4f46-aceb-05aac24c545e" providerId="ADAL" clId="{E6EB0EA7-2544-4CF1-A7D6-AFF5E9AECA5D}" dt="2020-05-14T17:16:25.708" v="6"/>
          <ac:spMkLst>
            <pc:docMk/>
            <pc:sldMk cId="1542066946" sldId="374"/>
            <ac:spMk id="105475" creationId="{B2EA02B2-FF2F-E840-9115-9F46B908CC54}"/>
          </ac:spMkLst>
        </pc:spChg>
      </pc:sldChg>
      <pc:sldChg chg="modSp">
        <pc:chgData name="Khattab, Sherif" userId="c83b1e15-36f3-4f46-aceb-05aac24c545e" providerId="ADAL" clId="{E6EB0EA7-2544-4CF1-A7D6-AFF5E9AECA5D}" dt="2020-05-14T17:16:25.708" v="6"/>
        <pc:sldMkLst>
          <pc:docMk/>
          <pc:sldMk cId="834112894" sldId="375"/>
        </pc:sldMkLst>
        <pc:spChg chg="mod">
          <ac:chgData name="Khattab, Sherif" userId="c83b1e15-36f3-4f46-aceb-05aac24c545e" providerId="ADAL" clId="{E6EB0EA7-2544-4CF1-A7D6-AFF5E9AECA5D}" dt="2020-05-14T17:16:25.708" v="6"/>
          <ac:spMkLst>
            <pc:docMk/>
            <pc:sldMk cId="834112894" sldId="375"/>
            <ac:spMk id="4" creationId="{31956E2C-E5A6-0647-BF42-137E615716E0}"/>
          </ac:spMkLst>
        </pc:spChg>
        <pc:spChg chg="mod">
          <ac:chgData name="Khattab, Sherif" userId="c83b1e15-36f3-4f46-aceb-05aac24c545e" providerId="ADAL" clId="{E6EB0EA7-2544-4CF1-A7D6-AFF5E9AECA5D}" dt="2020-05-14T17:16:25.708" v="6"/>
          <ac:spMkLst>
            <pc:docMk/>
            <pc:sldMk cId="834112894" sldId="375"/>
            <ac:spMk id="5" creationId="{B7C7726A-A27A-B54E-8233-121EE02C6ADC}"/>
          </ac:spMkLst>
        </pc:spChg>
        <pc:spChg chg="mod">
          <ac:chgData name="Khattab, Sherif" userId="c83b1e15-36f3-4f46-aceb-05aac24c545e" providerId="ADAL" clId="{E6EB0EA7-2544-4CF1-A7D6-AFF5E9AECA5D}" dt="2020-05-14T17:16:25.708" v="6"/>
          <ac:spMkLst>
            <pc:docMk/>
            <pc:sldMk cId="834112894" sldId="375"/>
            <ac:spMk id="112642" creationId="{838EA777-B608-8E4A-8B51-786B3BEF4E8D}"/>
          </ac:spMkLst>
        </pc:spChg>
        <pc:spChg chg="mod">
          <ac:chgData name="Khattab, Sherif" userId="c83b1e15-36f3-4f46-aceb-05aac24c545e" providerId="ADAL" clId="{E6EB0EA7-2544-4CF1-A7D6-AFF5E9AECA5D}" dt="2020-05-14T17:16:25.708" v="6"/>
          <ac:spMkLst>
            <pc:docMk/>
            <pc:sldMk cId="834112894" sldId="375"/>
            <ac:spMk id="112643" creationId="{362D90CE-C693-414D-B6F5-8829A4C95071}"/>
          </ac:spMkLst>
        </pc:spChg>
      </pc:sldChg>
      <pc:sldChg chg="modSp">
        <pc:chgData name="Khattab, Sherif" userId="c83b1e15-36f3-4f46-aceb-05aac24c545e" providerId="ADAL" clId="{E6EB0EA7-2544-4CF1-A7D6-AFF5E9AECA5D}" dt="2020-05-14T17:16:25.708" v="6"/>
        <pc:sldMkLst>
          <pc:docMk/>
          <pc:sldMk cId="1165577892" sldId="376"/>
        </pc:sldMkLst>
        <pc:spChg chg="mod">
          <ac:chgData name="Khattab, Sherif" userId="c83b1e15-36f3-4f46-aceb-05aac24c545e" providerId="ADAL" clId="{E6EB0EA7-2544-4CF1-A7D6-AFF5E9AECA5D}" dt="2020-05-14T17:16:25.708" v="6"/>
          <ac:spMkLst>
            <pc:docMk/>
            <pc:sldMk cId="1165577892" sldId="376"/>
            <ac:spMk id="40" creationId="{67328B6C-4287-814A-93BF-39FD1F8937B2}"/>
          </ac:spMkLst>
        </pc:spChg>
        <pc:spChg chg="mod">
          <ac:chgData name="Khattab, Sherif" userId="c83b1e15-36f3-4f46-aceb-05aac24c545e" providerId="ADAL" clId="{E6EB0EA7-2544-4CF1-A7D6-AFF5E9AECA5D}" dt="2020-05-14T17:16:25.708" v="6"/>
          <ac:spMkLst>
            <pc:docMk/>
            <pc:sldMk cId="1165577892" sldId="376"/>
            <ac:spMk id="41" creationId="{8B2F9FDC-8F0A-CC49-98A2-71FB6688BA80}"/>
          </ac:spMkLst>
        </pc:spChg>
        <pc:spChg chg="mod">
          <ac:chgData name="Khattab, Sherif" userId="c83b1e15-36f3-4f46-aceb-05aac24c545e" providerId="ADAL" clId="{E6EB0EA7-2544-4CF1-A7D6-AFF5E9AECA5D}" dt="2020-05-14T17:16:25.708" v="6"/>
          <ac:spMkLst>
            <pc:docMk/>
            <pc:sldMk cId="1165577892" sldId="376"/>
            <ac:spMk id="113666" creationId="{75B0BB18-45FE-C145-86F9-5F2D13AD61F3}"/>
          </ac:spMkLst>
        </pc:spChg>
        <pc:spChg chg="mod">
          <ac:chgData name="Khattab, Sherif" userId="c83b1e15-36f3-4f46-aceb-05aac24c545e" providerId="ADAL" clId="{E6EB0EA7-2544-4CF1-A7D6-AFF5E9AECA5D}" dt="2020-05-14T17:16:25.708" v="6"/>
          <ac:spMkLst>
            <pc:docMk/>
            <pc:sldMk cId="1165577892" sldId="376"/>
            <ac:spMk id="113667" creationId="{53E09A75-9602-D845-8429-42B9F821B4BA}"/>
          </ac:spMkLst>
        </pc:spChg>
      </pc:sldChg>
      <pc:sldChg chg="modSp">
        <pc:chgData name="Khattab, Sherif" userId="c83b1e15-36f3-4f46-aceb-05aac24c545e" providerId="ADAL" clId="{E6EB0EA7-2544-4CF1-A7D6-AFF5E9AECA5D}" dt="2020-05-14T17:16:25.708" v="6"/>
        <pc:sldMkLst>
          <pc:docMk/>
          <pc:sldMk cId="583513582" sldId="377"/>
        </pc:sldMkLst>
        <pc:spChg chg="mod">
          <ac:chgData name="Khattab, Sherif" userId="c83b1e15-36f3-4f46-aceb-05aac24c545e" providerId="ADAL" clId="{E6EB0EA7-2544-4CF1-A7D6-AFF5E9AECA5D}" dt="2020-05-14T17:16:25.708" v="6"/>
          <ac:spMkLst>
            <pc:docMk/>
            <pc:sldMk cId="583513582" sldId="377"/>
            <ac:spMk id="7" creationId="{0E336C6B-24E5-C547-995B-7595329F8449}"/>
          </ac:spMkLst>
        </pc:spChg>
        <pc:spChg chg="mod">
          <ac:chgData name="Khattab, Sherif" userId="c83b1e15-36f3-4f46-aceb-05aac24c545e" providerId="ADAL" clId="{E6EB0EA7-2544-4CF1-A7D6-AFF5E9AECA5D}" dt="2020-05-14T17:16:25.708" v="6"/>
          <ac:spMkLst>
            <pc:docMk/>
            <pc:sldMk cId="583513582" sldId="377"/>
            <ac:spMk id="8" creationId="{E0264D84-51E2-CF40-866C-B9902608A9A7}"/>
          </ac:spMkLst>
        </pc:spChg>
        <pc:spChg chg="mod">
          <ac:chgData name="Khattab, Sherif" userId="c83b1e15-36f3-4f46-aceb-05aac24c545e" providerId="ADAL" clId="{E6EB0EA7-2544-4CF1-A7D6-AFF5E9AECA5D}" dt="2020-05-14T17:16:25.708" v="6"/>
          <ac:spMkLst>
            <pc:docMk/>
            <pc:sldMk cId="583513582" sldId="377"/>
            <ac:spMk id="114693" creationId="{2AAD9DE3-45D5-A249-B337-D99D281826B9}"/>
          </ac:spMkLst>
        </pc:spChg>
      </pc:sldChg>
      <pc:sldChg chg="modSp">
        <pc:chgData name="Khattab, Sherif" userId="c83b1e15-36f3-4f46-aceb-05aac24c545e" providerId="ADAL" clId="{E6EB0EA7-2544-4CF1-A7D6-AFF5E9AECA5D}" dt="2020-05-14T17:16:25.708" v="6"/>
        <pc:sldMkLst>
          <pc:docMk/>
          <pc:sldMk cId="3990797458" sldId="378"/>
        </pc:sldMkLst>
        <pc:spChg chg="mod">
          <ac:chgData name="Khattab, Sherif" userId="c83b1e15-36f3-4f46-aceb-05aac24c545e" providerId="ADAL" clId="{E6EB0EA7-2544-4CF1-A7D6-AFF5E9AECA5D}" dt="2020-05-14T17:16:25.708" v="6"/>
          <ac:spMkLst>
            <pc:docMk/>
            <pc:sldMk cId="3990797458" sldId="378"/>
            <ac:spMk id="4" creationId="{BD0C602E-3244-7347-8C4C-7141324C4D74}"/>
          </ac:spMkLst>
        </pc:spChg>
        <pc:spChg chg="mod">
          <ac:chgData name="Khattab, Sherif" userId="c83b1e15-36f3-4f46-aceb-05aac24c545e" providerId="ADAL" clId="{E6EB0EA7-2544-4CF1-A7D6-AFF5E9AECA5D}" dt="2020-05-14T17:16:25.708" v="6"/>
          <ac:spMkLst>
            <pc:docMk/>
            <pc:sldMk cId="3990797458" sldId="378"/>
            <ac:spMk id="5" creationId="{83641B87-BBB9-9941-85A4-F6E6D630A406}"/>
          </ac:spMkLst>
        </pc:spChg>
        <pc:spChg chg="mod">
          <ac:chgData name="Khattab, Sherif" userId="c83b1e15-36f3-4f46-aceb-05aac24c545e" providerId="ADAL" clId="{E6EB0EA7-2544-4CF1-A7D6-AFF5E9AECA5D}" dt="2020-05-14T17:16:25.708" v="6"/>
          <ac:spMkLst>
            <pc:docMk/>
            <pc:sldMk cId="3990797458" sldId="378"/>
            <ac:spMk id="115714" creationId="{662FDEC6-1A57-7A4E-BD61-B4C9C42FB107}"/>
          </ac:spMkLst>
        </pc:spChg>
        <pc:spChg chg="mod">
          <ac:chgData name="Khattab, Sherif" userId="c83b1e15-36f3-4f46-aceb-05aac24c545e" providerId="ADAL" clId="{E6EB0EA7-2544-4CF1-A7D6-AFF5E9AECA5D}" dt="2020-05-14T17:16:25.708" v="6"/>
          <ac:spMkLst>
            <pc:docMk/>
            <pc:sldMk cId="3990797458" sldId="378"/>
            <ac:spMk id="115715" creationId="{9CCF0D6A-3A12-D542-BC48-B9C95F39152F}"/>
          </ac:spMkLst>
        </pc:spChg>
      </pc:sldChg>
      <pc:sldChg chg="modSp">
        <pc:chgData name="Khattab, Sherif" userId="c83b1e15-36f3-4f46-aceb-05aac24c545e" providerId="ADAL" clId="{E6EB0EA7-2544-4CF1-A7D6-AFF5E9AECA5D}" dt="2020-05-14T17:16:25.708" v="6"/>
        <pc:sldMkLst>
          <pc:docMk/>
          <pc:sldMk cId="2736486443" sldId="379"/>
        </pc:sldMkLst>
        <pc:spChg chg="mod">
          <ac:chgData name="Khattab, Sherif" userId="c83b1e15-36f3-4f46-aceb-05aac24c545e" providerId="ADAL" clId="{E6EB0EA7-2544-4CF1-A7D6-AFF5E9AECA5D}" dt="2020-05-14T17:16:25.708" v="6"/>
          <ac:spMkLst>
            <pc:docMk/>
            <pc:sldMk cId="2736486443" sldId="379"/>
            <ac:spMk id="7" creationId="{58C40539-46F0-494A-8163-8D5BF28501B8}"/>
          </ac:spMkLst>
        </pc:spChg>
        <pc:spChg chg="mod">
          <ac:chgData name="Khattab, Sherif" userId="c83b1e15-36f3-4f46-aceb-05aac24c545e" providerId="ADAL" clId="{E6EB0EA7-2544-4CF1-A7D6-AFF5E9AECA5D}" dt="2020-05-14T17:16:25.708" v="6"/>
          <ac:spMkLst>
            <pc:docMk/>
            <pc:sldMk cId="2736486443" sldId="379"/>
            <ac:spMk id="8" creationId="{FE005030-9F97-AB44-8CA9-4B4CEC2B226B}"/>
          </ac:spMkLst>
        </pc:spChg>
        <pc:spChg chg="mod">
          <ac:chgData name="Khattab, Sherif" userId="c83b1e15-36f3-4f46-aceb-05aac24c545e" providerId="ADAL" clId="{E6EB0EA7-2544-4CF1-A7D6-AFF5E9AECA5D}" dt="2020-05-14T17:16:25.708" v="6"/>
          <ac:spMkLst>
            <pc:docMk/>
            <pc:sldMk cId="2736486443" sldId="379"/>
            <ac:spMk id="116741" creationId="{61954CF2-0056-D24F-AC34-B313ACE689DF}"/>
          </ac:spMkLst>
        </pc:spChg>
        <pc:spChg chg="mod">
          <ac:chgData name="Khattab, Sherif" userId="c83b1e15-36f3-4f46-aceb-05aac24c545e" providerId="ADAL" clId="{E6EB0EA7-2544-4CF1-A7D6-AFF5E9AECA5D}" dt="2020-05-14T17:16:25.708" v="6"/>
          <ac:spMkLst>
            <pc:docMk/>
            <pc:sldMk cId="2736486443" sldId="379"/>
            <ac:spMk id="116742" creationId="{7FDA39D6-D460-F84C-B825-972ADE5DCF4A}"/>
          </ac:spMkLst>
        </pc:spChg>
      </pc:sldChg>
      <pc:sldChg chg="modSp">
        <pc:chgData name="Khattab, Sherif" userId="c83b1e15-36f3-4f46-aceb-05aac24c545e" providerId="ADAL" clId="{E6EB0EA7-2544-4CF1-A7D6-AFF5E9AECA5D}" dt="2020-05-14T17:16:25.708" v="6"/>
        <pc:sldMkLst>
          <pc:docMk/>
          <pc:sldMk cId="541381985" sldId="380"/>
        </pc:sldMkLst>
        <pc:spChg chg="mod">
          <ac:chgData name="Khattab, Sherif" userId="c83b1e15-36f3-4f46-aceb-05aac24c545e" providerId="ADAL" clId="{E6EB0EA7-2544-4CF1-A7D6-AFF5E9AECA5D}" dt="2020-05-14T17:16:25.708" v="6"/>
          <ac:spMkLst>
            <pc:docMk/>
            <pc:sldMk cId="541381985" sldId="380"/>
            <ac:spMk id="23" creationId="{D8BAE81C-B76B-1043-9117-0845AC5B4638}"/>
          </ac:spMkLst>
        </pc:spChg>
        <pc:spChg chg="mod">
          <ac:chgData name="Khattab, Sherif" userId="c83b1e15-36f3-4f46-aceb-05aac24c545e" providerId="ADAL" clId="{E6EB0EA7-2544-4CF1-A7D6-AFF5E9AECA5D}" dt="2020-05-14T17:16:25.708" v="6"/>
          <ac:spMkLst>
            <pc:docMk/>
            <pc:sldMk cId="541381985" sldId="380"/>
            <ac:spMk id="24" creationId="{E12A7118-22DB-E24A-AC7D-671F01F34327}"/>
          </ac:spMkLst>
        </pc:spChg>
        <pc:spChg chg="mod">
          <ac:chgData name="Khattab, Sherif" userId="c83b1e15-36f3-4f46-aceb-05aac24c545e" providerId="ADAL" clId="{E6EB0EA7-2544-4CF1-A7D6-AFF5E9AECA5D}" dt="2020-05-14T17:16:25.708" v="6"/>
          <ac:spMkLst>
            <pc:docMk/>
            <pc:sldMk cId="541381985" sldId="380"/>
            <ac:spMk id="118786" creationId="{26D54543-5CF1-B947-A0EE-00F2D893EE94}"/>
          </ac:spMkLst>
        </pc:spChg>
      </pc:sldChg>
      <pc:sldChg chg="modSp">
        <pc:chgData name="Khattab, Sherif" userId="c83b1e15-36f3-4f46-aceb-05aac24c545e" providerId="ADAL" clId="{E6EB0EA7-2544-4CF1-A7D6-AFF5E9AECA5D}" dt="2020-05-14T17:16:25.708" v="6"/>
        <pc:sldMkLst>
          <pc:docMk/>
          <pc:sldMk cId="2235897330" sldId="381"/>
        </pc:sldMkLst>
        <pc:spChg chg="mod">
          <ac:chgData name="Khattab, Sherif" userId="c83b1e15-36f3-4f46-aceb-05aac24c545e" providerId="ADAL" clId="{E6EB0EA7-2544-4CF1-A7D6-AFF5E9AECA5D}" dt="2020-05-14T17:16:25.708" v="6"/>
          <ac:spMkLst>
            <pc:docMk/>
            <pc:sldMk cId="2235897330" sldId="381"/>
            <ac:spMk id="6" creationId="{14AD1B91-AC10-B440-9C4C-C14AAC27D890}"/>
          </ac:spMkLst>
        </pc:spChg>
        <pc:spChg chg="mod">
          <ac:chgData name="Khattab, Sherif" userId="c83b1e15-36f3-4f46-aceb-05aac24c545e" providerId="ADAL" clId="{E6EB0EA7-2544-4CF1-A7D6-AFF5E9AECA5D}" dt="2020-05-14T17:16:25.708" v="6"/>
          <ac:spMkLst>
            <pc:docMk/>
            <pc:sldMk cId="2235897330" sldId="381"/>
            <ac:spMk id="7" creationId="{B9EE9886-5992-E94D-9C19-0A09959F63CE}"/>
          </ac:spMkLst>
        </pc:spChg>
        <pc:spChg chg="mod">
          <ac:chgData name="Khattab, Sherif" userId="c83b1e15-36f3-4f46-aceb-05aac24c545e" providerId="ADAL" clId="{E6EB0EA7-2544-4CF1-A7D6-AFF5E9AECA5D}" dt="2020-05-14T17:16:25.708" v="6"/>
          <ac:spMkLst>
            <pc:docMk/>
            <pc:sldMk cId="2235897330" sldId="381"/>
            <ac:spMk id="119812" creationId="{A73752DD-1D6A-F745-BB51-635DA198A402}"/>
          </ac:spMkLst>
        </pc:spChg>
        <pc:spChg chg="mod">
          <ac:chgData name="Khattab, Sherif" userId="c83b1e15-36f3-4f46-aceb-05aac24c545e" providerId="ADAL" clId="{E6EB0EA7-2544-4CF1-A7D6-AFF5E9AECA5D}" dt="2020-05-14T17:16:25.708" v="6"/>
          <ac:spMkLst>
            <pc:docMk/>
            <pc:sldMk cId="2235897330" sldId="381"/>
            <ac:spMk id="119813" creationId="{2D0E5FEC-FE0E-9048-B247-70B668077E38}"/>
          </ac:spMkLst>
        </pc:spChg>
      </pc:sldChg>
      <pc:sldChg chg="modSp">
        <pc:chgData name="Khattab, Sherif" userId="c83b1e15-36f3-4f46-aceb-05aac24c545e" providerId="ADAL" clId="{E6EB0EA7-2544-4CF1-A7D6-AFF5E9AECA5D}" dt="2020-05-14T17:16:25.708" v="6"/>
        <pc:sldMkLst>
          <pc:docMk/>
          <pc:sldMk cId="3360044446" sldId="382"/>
        </pc:sldMkLst>
        <pc:spChg chg="mod">
          <ac:chgData name="Khattab, Sherif" userId="c83b1e15-36f3-4f46-aceb-05aac24c545e" providerId="ADAL" clId="{E6EB0EA7-2544-4CF1-A7D6-AFF5E9AECA5D}" dt="2020-05-14T17:16:25.708" v="6"/>
          <ac:spMkLst>
            <pc:docMk/>
            <pc:sldMk cId="3360044446" sldId="382"/>
            <ac:spMk id="6" creationId="{892037B0-DA9E-524E-9830-DB51F1E2FAD4}"/>
          </ac:spMkLst>
        </pc:spChg>
        <pc:spChg chg="mod">
          <ac:chgData name="Khattab, Sherif" userId="c83b1e15-36f3-4f46-aceb-05aac24c545e" providerId="ADAL" clId="{E6EB0EA7-2544-4CF1-A7D6-AFF5E9AECA5D}" dt="2020-05-14T17:16:25.708" v="6"/>
          <ac:spMkLst>
            <pc:docMk/>
            <pc:sldMk cId="3360044446" sldId="382"/>
            <ac:spMk id="7" creationId="{7AAA58F4-97D1-A64F-ABCD-20A52A9C827F}"/>
          </ac:spMkLst>
        </pc:spChg>
        <pc:spChg chg="mod">
          <ac:chgData name="Khattab, Sherif" userId="c83b1e15-36f3-4f46-aceb-05aac24c545e" providerId="ADAL" clId="{E6EB0EA7-2544-4CF1-A7D6-AFF5E9AECA5D}" dt="2020-05-14T17:16:25.708" v="6"/>
          <ac:spMkLst>
            <pc:docMk/>
            <pc:sldMk cId="3360044446" sldId="382"/>
            <ac:spMk id="120836" creationId="{88BA2802-16A1-694F-9A85-7A5E70F37E97}"/>
          </ac:spMkLst>
        </pc:spChg>
      </pc:sldChg>
      <pc:sldChg chg="modSp">
        <pc:chgData name="Khattab, Sherif" userId="c83b1e15-36f3-4f46-aceb-05aac24c545e" providerId="ADAL" clId="{E6EB0EA7-2544-4CF1-A7D6-AFF5E9AECA5D}" dt="2020-05-14T17:16:25.708" v="6"/>
        <pc:sldMkLst>
          <pc:docMk/>
          <pc:sldMk cId="1954384084" sldId="383"/>
        </pc:sldMkLst>
        <pc:spChg chg="mod">
          <ac:chgData name="Khattab, Sherif" userId="c83b1e15-36f3-4f46-aceb-05aac24c545e" providerId="ADAL" clId="{E6EB0EA7-2544-4CF1-A7D6-AFF5E9AECA5D}" dt="2020-05-14T17:16:25.708" v="6"/>
          <ac:spMkLst>
            <pc:docMk/>
            <pc:sldMk cId="1954384084" sldId="383"/>
            <ac:spMk id="2" creationId="{C152C312-EE9A-B14C-81EE-6E9046ACD9F5}"/>
          </ac:spMkLst>
        </pc:spChg>
        <pc:spChg chg="mod">
          <ac:chgData name="Khattab, Sherif" userId="c83b1e15-36f3-4f46-aceb-05aac24c545e" providerId="ADAL" clId="{E6EB0EA7-2544-4CF1-A7D6-AFF5E9AECA5D}" dt="2020-05-14T17:16:25.708" v="6"/>
          <ac:spMkLst>
            <pc:docMk/>
            <pc:sldMk cId="1954384084" sldId="383"/>
            <ac:spMk id="6" creationId="{42655DCF-2496-8343-8285-CC501D3D933F}"/>
          </ac:spMkLst>
        </pc:spChg>
        <pc:spChg chg="mod">
          <ac:chgData name="Khattab, Sherif" userId="c83b1e15-36f3-4f46-aceb-05aac24c545e" providerId="ADAL" clId="{E6EB0EA7-2544-4CF1-A7D6-AFF5E9AECA5D}" dt="2020-05-14T17:16:25.708" v="6"/>
          <ac:spMkLst>
            <pc:docMk/>
            <pc:sldMk cId="1954384084" sldId="383"/>
            <ac:spMk id="7" creationId="{46F010D7-2CC3-2A4D-91D1-83C1FF96DE38}"/>
          </ac:spMkLst>
        </pc:spChg>
        <pc:spChg chg="mod">
          <ac:chgData name="Khattab, Sherif" userId="c83b1e15-36f3-4f46-aceb-05aac24c545e" providerId="ADAL" clId="{E6EB0EA7-2544-4CF1-A7D6-AFF5E9AECA5D}" dt="2020-05-14T17:16:25.708" v="6"/>
          <ac:spMkLst>
            <pc:docMk/>
            <pc:sldMk cId="1954384084" sldId="383"/>
            <ac:spMk id="121858" creationId="{996677B1-E9B9-7E43-80C2-5A0146DDFBD6}"/>
          </ac:spMkLst>
        </pc:spChg>
      </pc:sldChg>
      <pc:sldChg chg="modSp">
        <pc:chgData name="Khattab, Sherif" userId="c83b1e15-36f3-4f46-aceb-05aac24c545e" providerId="ADAL" clId="{E6EB0EA7-2544-4CF1-A7D6-AFF5E9AECA5D}" dt="2020-05-14T17:16:25.708" v="6"/>
        <pc:sldMkLst>
          <pc:docMk/>
          <pc:sldMk cId="220759689" sldId="384"/>
        </pc:sldMkLst>
        <pc:spChg chg="mod">
          <ac:chgData name="Khattab, Sherif" userId="c83b1e15-36f3-4f46-aceb-05aac24c545e" providerId="ADAL" clId="{E6EB0EA7-2544-4CF1-A7D6-AFF5E9AECA5D}" dt="2020-05-14T17:16:25.708" v="6"/>
          <ac:spMkLst>
            <pc:docMk/>
            <pc:sldMk cId="220759689" sldId="384"/>
            <ac:spMk id="2" creationId="{CF207B98-521B-224F-9214-404C50F1BDD2}"/>
          </ac:spMkLst>
        </pc:spChg>
        <pc:spChg chg="mod">
          <ac:chgData name="Khattab, Sherif" userId="c83b1e15-36f3-4f46-aceb-05aac24c545e" providerId="ADAL" clId="{E6EB0EA7-2544-4CF1-A7D6-AFF5E9AECA5D}" dt="2020-05-14T17:16:25.708" v="6"/>
          <ac:spMkLst>
            <pc:docMk/>
            <pc:sldMk cId="220759689" sldId="384"/>
            <ac:spMk id="4" creationId="{CC9723C8-7544-8F48-9942-691DFD0E7709}"/>
          </ac:spMkLst>
        </pc:spChg>
        <pc:spChg chg="mod">
          <ac:chgData name="Khattab, Sherif" userId="c83b1e15-36f3-4f46-aceb-05aac24c545e" providerId="ADAL" clId="{E6EB0EA7-2544-4CF1-A7D6-AFF5E9AECA5D}" dt="2020-05-14T17:16:25.708" v="6"/>
          <ac:spMkLst>
            <pc:docMk/>
            <pc:sldMk cId="220759689" sldId="384"/>
            <ac:spMk id="5" creationId="{E6792081-A4F1-204D-89A2-A383EBF798DE}"/>
          </ac:spMkLst>
        </pc:spChg>
        <pc:spChg chg="mod">
          <ac:chgData name="Khattab, Sherif" userId="c83b1e15-36f3-4f46-aceb-05aac24c545e" providerId="ADAL" clId="{E6EB0EA7-2544-4CF1-A7D6-AFF5E9AECA5D}" dt="2020-05-14T17:16:25.708" v="6"/>
          <ac:spMkLst>
            <pc:docMk/>
            <pc:sldMk cId="220759689" sldId="384"/>
            <ac:spMk id="122883" creationId="{0E76E078-47E1-124A-A71A-BC95F0EC2D35}"/>
          </ac:spMkLst>
        </pc:spChg>
      </pc:sldChg>
      <pc:sldChg chg="modSp">
        <pc:chgData name="Khattab, Sherif" userId="c83b1e15-36f3-4f46-aceb-05aac24c545e" providerId="ADAL" clId="{E6EB0EA7-2544-4CF1-A7D6-AFF5E9AECA5D}" dt="2020-05-14T17:16:25.708" v="6"/>
        <pc:sldMkLst>
          <pc:docMk/>
          <pc:sldMk cId="2809799376" sldId="385"/>
        </pc:sldMkLst>
        <pc:spChg chg="mod">
          <ac:chgData name="Khattab, Sherif" userId="c83b1e15-36f3-4f46-aceb-05aac24c545e" providerId="ADAL" clId="{E6EB0EA7-2544-4CF1-A7D6-AFF5E9AECA5D}" dt="2020-05-14T17:16:25.708" v="6"/>
          <ac:spMkLst>
            <pc:docMk/>
            <pc:sldMk cId="2809799376" sldId="385"/>
            <ac:spMk id="6" creationId="{5C0366B7-59B2-A44E-A41C-A7F29A0C0CA0}"/>
          </ac:spMkLst>
        </pc:spChg>
        <pc:spChg chg="mod">
          <ac:chgData name="Khattab, Sherif" userId="c83b1e15-36f3-4f46-aceb-05aac24c545e" providerId="ADAL" clId="{E6EB0EA7-2544-4CF1-A7D6-AFF5E9AECA5D}" dt="2020-05-14T17:16:25.708" v="6"/>
          <ac:spMkLst>
            <pc:docMk/>
            <pc:sldMk cId="2809799376" sldId="385"/>
            <ac:spMk id="7" creationId="{B7E9558F-D8D8-2248-A973-1E52834737CC}"/>
          </ac:spMkLst>
        </pc:spChg>
        <pc:spChg chg="mod">
          <ac:chgData name="Khattab, Sherif" userId="c83b1e15-36f3-4f46-aceb-05aac24c545e" providerId="ADAL" clId="{E6EB0EA7-2544-4CF1-A7D6-AFF5E9AECA5D}" dt="2020-05-14T17:16:25.708" v="6"/>
          <ac:spMkLst>
            <pc:docMk/>
            <pc:sldMk cId="2809799376" sldId="385"/>
            <ac:spMk id="123906" creationId="{C9706936-D7BB-8D41-95AD-F45EB6AAB603}"/>
          </ac:spMkLst>
        </pc:spChg>
      </pc:sldChg>
      <pc:sldChg chg="add">
        <pc:chgData name="Khattab, Sherif" userId="c83b1e15-36f3-4f46-aceb-05aac24c545e" providerId="ADAL" clId="{E6EB0EA7-2544-4CF1-A7D6-AFF5E9AECA5D}" dt="2020-05-14T17:10:05.791" v="0"/>
        <pc:sldMkLst>
          <pc:docMk/>
          <pc:sldMk cId="1330366002" sldId="454"/>
        </pc:sldMkLst>
      </pc:sldChg>
      <pc:sldMasterChg chg="modSldLayout">
        <pc:chgData name="Khattab, Sherif" userId="c83b1e15-36f3-4f46-aceb-05aac24c545e" providerId="ADAL" clId="{E6EB0EA7-2544-4CF1-A7D6-AFF5E9AECA5D}" dt="2020-05-14T17:11:02.329" v="5" actId="478"/>
        <pc:sldMasterMkLst>
          <pc:docMk/>
          <pc:sldMasterMk cId="0" sldId="2147483648"/>
        </pc:sldMasterMkLst>
        <pc:sldLayoutChg chg="addSp delSp modSp">
          <pc:chgData name="Khattab, Sherif" userId="c83b1e15-36f3-4f46-aceb-05aac24c545e" providerId="ADAL" clId="{E6EB0EA7-2544-4CF1-A7D6-AFF5E9AECA5D}" dt="2020-05-14T17:11:02.329" v="5" actId="478"/>
          <pc:sldLayoutMkLst>
            <pc:docMk/>
            <pc:sldMasterMk cId="0" sldId="2147483648"/>
            <pc:sldLayoutMk cId="75952674" sldId="2147483651"/>
          </pc:sldLayoutMkLst>
          <pc:spChg chg="mod">
            <ac:chgData name="Khattab, Sherif" userId="c83b1e15-36f3-4f46-aceb-05aac24c545e" providerId="ADAL" clId="{E6EB0EA7-2544-4CF1-A7D6-AFF5E9AECA5D}" dt="2020-05-14T17:10:58.314" v="4" actId="207"/>
            <ac:spMkLst>
              <pc:docMk/>
              <pc:sldMasterMk cId="0" sldId="2147483648"/>
              <pc:sldLayoutMk cId="75952674" sldId="2147483651"/>
              <ac:spMk id="2" creationId="{00000000-0000-0000-0000-000000000000}"/>
            </ac:spMkLst>
          </pc:spChg>
          <pc:picChg chg="add del mod">
            <ac:chgData name="Khattab, Sherif" userId="c83b1e15-36f3-4f46-aceb-05aac24c545e" providerId="ADAL" clId="{E6EB0EA7-2544-4CF1-A7D6-AFF5E9AECA5D}" dt="2020-05-14T17:11:02.329" v="5" actId="478"/>
            <ac:picMkLst>
              <pc:docMk/>
              <pc:sldMasterMk cId="0" sldId="2147483648"/>
              <pc:sldLayoutMk cId="75952674" sldId="2147483651"/>
              <ac:picMk id="10" creationId="{CE32924D-DB3B-4207-A608-C0B94DD56D2C}"/>
            </ac:picMkLst>
          </pc:picChg>
        </pc:sldLayoutChg>
      </pc:sldMasterChg>
    </pc:docChg>
  </pc:docChgLst>
  <pc:docChgLst>
    <pc:chgData name="Sherif Khattab" userId="c83b1e15-36f3-4f46-aceb-05aac24c545e" providerId="ADAL" clId="{D465E260-6117-46B9-9CBF-61B4A5F5C85F}"/>
    <pc:docChg chg="custSel addSld delSld modSld">
      <pc:chgData name="Sherif Khattab" userId="c83b1e15-36f3-4f46-aceb-05aac24c545e" providerId="ADAL" clId="{D465E260-6117-46B9-9CBF-61B4A5F5C85F}" dt="2021-03-25T22:33:53.082" v="446" actId="1076"/>
      <pc:docMkLst>
        <pc:docMk/>
      </pc:docMkLst>
      <pc:sldChg chg="del">
        <pc:chgData name="Sherif Khattab" userId="c83b1e15-36f3-4f46-aceb-05aac24c545e" providerId="ADAL" clId="{D465E260-6117-46B9-9CBF-61B4A5F5C85F}" dt="2021-03-25T13:53:28.880" v="13" actId="47"/>
        <pc:sldMkLst>
          <pc:docMk/>
          <pc:sldMk cId="1395211604" sldId="284"/>
        </pc:sldMkLst>
      </pc:sldChg>
      <pc:sldChg chg="del">
        <pc:chgData name="Sherif Khattab" userId="c83b1e15-36f3-4f46-aceb-05aac24c545e" providerId="ADAL" clId="{D465E260-6117-46B9-9CBF-61B4A5F5C85F}" dt="2021-03-25T13:53:28.880" v="13" actId="47"/>
        <pc:sldMkLst>
          <pc:docMk/>
          <pc:sldMk cId="1124028409" sldId="285"/>
        </pc:sldMkLst>
      </pc:sldChg>
      <pc:sldChg chg="del">
        <pc:chgData name="Sherif Khattab" userId="c83b1e15-36f3-4f46-aceb-05aac24c545e" providerId="ADAL" clId="{D465E260-6117-46B9-9CBF-61B4A5F5C85F}" dt="2021-03-25T13:53:28.880" v="13" actId="47"/>
        <pc:sldMkLst>
          <pc:docMk/>
          <pc:sldMk cId="1601442099" sldId="287"/>
        </pc:sldMkLst>
      </pc:sldChg>
      <pc:sldChg chg="add del">
        <pc:chgData name="Sherif Khattab" userId="c83b1e15-36f3-4f46-aceb-05aac24c545e" providerId="ADAL" clId="{D465E260-6117-46B9-9CBF-61B4A5F5C85F}" dt="2021-03-25T14:12:19.281" v="255" actId="47"/>
        <pc:sldMkLst>
          <pc:docMk/>
          <pc:sldMk cId="3720210171" sldId="287"/>
        </pc:sldMkLst>
      </pc:sldChg>
      <pc:sldChg chg="add del">
        <pc:chgData name="Sherif Khattab" userId="c83b1e15-36f3-4f46-aceb-05aac24c545e" providerId="ADAL" clId="{D465E260-6117-46B9-9CBF-61B4A5F5C85F}" dt="2021-03-25T14:12:19.281" v="255" actId="47"/>
        <pc:sldMkLst>
          <pc:docMk/>
          <pc:sldMk cId="1585906518" sldId="288"/>
        </pc:sldMkLst>
      </pc:sldChg>
      <pc:sldChg chg="del">
        <pc:chgData name="Sherif Khattab" userId="c83b1e15-36f3-4f46-aceb-05aac24c545e" providerId="ADAL" clId="{D465E260-6117-46B9-9CBF-61B4A5F5C85F}" dt="2021-03-25T13:53:28.880" v="13" actId="47"/>
        <pc:sldMkLst>
          <pc:docMk/>
          <pc:sldMk cId="2522792431" sldId="288"/>
        </pc:sldMkLst>
      </pc:sldChg>
      <pc:sldChg chg="del">
        <pc:chgData name="Sherif Khattab" userId="c83b1e15-36f3-4f46-aceb-05aac24c545e" providerId="ADAL" clId="{D465E260-6117-46B9-9CBF-61B4A5F5C85F}" dt="2021-03-25T13:53:28.880" v="13" actId="47"/>
        <pc:sldMkLst>
          <pc:docMk/>
          <pc:sldMk cId="432103208" sldId="289"/>
        </pc:sldMkLst>
      </pc:sldChg>
      <pc:sldChg chg="add del">
        <pc:chgData name="Sherif Khattab" userId="c83b1e15-36f3-4f46-aceb-05aac24c545e" providerId="ADAL" clId="{D465E260-6117-46B9-9CBF-61B4A5F5C85F}" dt="2021-03-25T14:12:19.281" v="255" actId="47"/>
        <pc:sldMkLst>
          <pc:docMk/>
          <pc:sldMk cId="4215950957" sldId="289"/>
        </pc:sldMkLst>
      </pc:sldChg>
      <pc:sldChg chg="del">
        <pc:chgData name="Sherif Khattab" userId="c83b1e15-36f3-4f46-aceb-05aac24c545e" providerId="ADAL" clId="{D465E260-6117-46B9-9CBF-61B4A5F5C85F}" dt="2021-03-25T13:53:28.880" v="13" actId="47"/>
        <pc:sldMkLst>
          <pc:docMk/>
          <pc:sldMk cId="854989116" sldId="290"/>
        </pc:sldMkLst>
      </pc:sldChg>
      <pc:sldChg chg="add del">
        <pc:chgData name="Sherif Khattab" userId="c83b1e15-36f3-4f46-aceb-05aac24c545e" providerId="ADAL" clId="{D465E260-6117-46B9-9CBF-61B4A5F5C85F}" dt="2021-03-25T14:12:19.281" v="255" actId="47"/>
        <pc:sldMkLst>
          <pc:docMk/>
          <pc:sldMk cId="3124210265" sldId="290"/>
        </pc:sldMkLst>
      </pc:sldChg>
      <pc:sldChg chg="add del">
        <pc:chgData name="Sherif Khattab" userId="c83b1e15-36f3-4f46-aceb-05aac24c545e" providerId="ADAL" clId="{D465E260-6117-46B9-9CBF-61B4A5F5C85F}" dt="2021-03-25T14:12:19.281" v="255" actId="47"/>
        <pc:sldMkLst>
          <pc:docMk/>
          <pc:sldMk cId="2744154349" sldId="300"/>
        </pc:sldMkLst>
      </pc:sldChg>
      <pc:sldChg chg="add del modTransition">
        <pc:chgData name="Sherif Khattab" userId="c83b1e15-36f3-4f46-aceb-05aac24c545e" providerId="ADAL" clId="{D465E260-6117-46B9-9CBF-61B4A5F5C85F}" dt="2021-03-25T14:02:54.458" v="16"/>
        <pc:sldMkLst>
          <pc:docMk/>
          <pc:sldMk cId="1109118327" sldId="394"/>
        </pc:sldMkLst>
      </pc:sldChg>
      <pc:sldChg chg="add del">
        <pc:chgData name="Sherif Khattab" userId="c83b1e15-36f3-4f46-aceb-05aac24c545e" providerId="ADAL" clId="{D465E260-6117-46B9-9CBF-61B4A5F5C85F}" dt="2021-03-25T14:03:50.883" v="19"/>
        <pc:sldMkLst>
          <pc:docMk/>
          <pc:sldMk cId="1667476326" sldId="405"/>
        </pc:sldMkLst>
      </pc:sldChg>
      <pc:sldChg chg="add del">
        <pc:chgData name="Sherif Khattab" userId="c83b1e15-36f3-4f46-aceb-05aac24c545e" providerId="ADAL" clId="{D465E260-6117-46B9-9CBF-61B4A5F5C85F}" dt="2021-03-25T14:03:50.883" v="19"/>
        <pc:sldMkLst>
          <pc:docMk/>
          <pc:sldMk cId="1965826998" sldId="406"/>
        </pc:sldMkLst>
      </pc:sldChg>
      <pc:sldChg chg="add del">
        <pc:chgData name="Sherif Khattab" userId="c83b1e15-36f3-4f46-aceb-05aac24c545e" providerId="ADAL" clId="{D465E260-6117-46B9-9CBF-61B4A5F5C85F}" dt="2021-03-25T14:03:50.883" v="19"/>
        <pc:sldMkLst>
          <pc:docMk/>
          <pc:sldMk cId="1994172444" sldId="407"/>
        </pc:sldMkLst>
      </pc:sldChg>
      <pc:sldChg chg="add del">
        <pc:chgData name="Sherif Khattab" userId="c83b1e15-36f3-4f46-aceb-05aac24c545e" providerId="ADAL" clId="{D465E260-6117-46B9-9CBF-61B4A5F5C85F}" dt="2021-03-25T14:03:50.883" v="19"/>
        <pc:sldMkLst>
          <pc:docMk/>
          <pc:sldMk cId="3736020179" sldId="408"/>
        </pc:sldMkLst>
      </pc:sldChg>
      <pc:sldChg chg="add del">
        <pc:chgData name="Sherif Khattab" userId="c83b1e15-36f3-4f46-aceb-05aac24c545e" providerId="ADAL" clId="{D465E260-6117-46B9-9CBF-61B4A5F5C85F}" dt="2021-03-25T14:03:50.883" v="19"/>
        <pc:sldMkLst>
          <pc:docMk/>
          <pc:sldMk cId="1059249952" sldId="409"/>
        </pc:sldMkLst>
      </pc:sldChg>
      <pc:sldChg chg="add del">
        <pc:chgData name="Sherif Khattab" userId="c83b1e15-36f3-4f46-aceb-05aac24c545e" providerId="ADAL" clId="{D465E260-6117-46B9-9CBF-61B4A5F5C85F}" dt="2021-03-25T14:03:50.883" v="19"/>
        <pc:sldMkLst>
          <pc:docMk/>
          <pc:sldMk cId="3223946229" sldId="410"/>
        </pc:sldMkLst>
      </pc:sldChg>
      <pc:sldChg chg="add del">
        <pc:chgData name="Sherif Khattab" userId="c83b1e15-36f3-4f46-aceb-05aac24c545e" providerId="ADAL" clId="{D465E260-6117-46B9-9CBF-61B4A5F5C85F}" dt="2021-03-25T14:03:50.883" v="19"/>
        <pc:sldMkLst>
          <pc:docMk/>
          <pc:sldMk cId="3928099657" sldId="411"/>
        </pc:sldMkLst>
      </pc:sldChg>
      <pc:sldChg chg="add del">
        <pc:chgData name="Sherif Khattab" userId="c83b1e15-36f3-4f46-aceb-05aac24c545e" providerId="ADAL" clId="{D465E260-6117-46B9-9CBF-61B4A5F5C85F}" dt="2021-03-25T14:03:50.883" v="19"/>
        <pc:sldMkLst>
          <pc:docMk/>
          <pc:sldMk cId="533808976" sldId="412"/>
        </pc:sldMkLst>
      </pc:sldChg>
      <pc:sldChg chg="add del">
        <pc:chgData name="Sherif Khattab" userId="c83b1e15-36f3-4f46-aceb-05aac24c545e" providerId="ADAL" clId="{D465E260-6117-46B9-9CBF-61B4A5F5C85F}" dt="2021-03-25T14:12:19.281" v="255" actId="47"/>
        <pc:sldMkLst>
          <pc:docMk/>
          <pc:sldMk cId="3254031112" sldId="418"/>
        </pc:sldMkLst>
      </pc:sldChg>
      <pc:sldChg chg="add del">
        <pc:chgData name="Sherif Khattab" userId="c83b1e15-36f3-4f46-aceb-05aac24c545e" providerId="ADAL" clId="{D465E260-6117-46B9-9CBF-61B4A5F5C85F}" dt="2021-03-25T14:12:19.281" v="255" actId="47"/>
        <pc:sldMkLst>
          <pc:docMk/>
          <pc:sldMk cId="2870137101" sldId="420"/>
        </pc:sldMkLst>
      </pc:sldChg>
      <pc:sldChg chg="add del">
        <pc:chgData name="Sherif Khattab" userId="c83b1e15-36f3-4f46-aceb-05aac24c545e" providerId="ADAL" clId="{D465E260-6117-46B9-9CBF-61B4A5F5C85F}" dt="2021-03-25T14:12:19.281" v="255" actId="47"/>
        <pc:sldMkLst>
          <pc:docMk/>
          <pc:sldMk cId="1670312813" sldId="421"/>
        </pc:sldMkLst>
      </pc:sldChg>
      <pc:sldChg chg="add del">
        <pc:chgData name="Sherif Khattab" userId="c83b1e15-36f3-4f46-aceb-05aac24c545e" providerId="ADAL" clId="{D465E260-6117-46B9-9CBF-61B4A5F5C85F}" dt="2021-03-25T14:12:19.281" v="255" actId="47"/>
        <pc:sldMkLst>
          <pc:docMk/>
          <pc:sldMk cId="1428579007" sldId="422"/>
        </pc:sldMkLst>
      </pc:sldChg>
      <pc:sldChg chg="add del">
        <pc:chgData name="Sherif Khattab" userId="c83b1e15-36f3-4f46-aceb-05aac24c545e" providerId="ADAL" clId="{D465E260-6117-46B9-9CBF-61B4A5F5C85F}" dt="2021-03-25T14:12:19.281" v="255" actId="47"/>
        <pc:sldMkLst>
          <pc:docMk/>
          <pc:sldMk cId="613526993" sldId="423"/>
        </pc:sldMkLst>
      </pc:sldChg>
      <pc:sldChg chg="add del">
        <pc:chgData name="Sherif Khattab" userId="c83b1e15-36f3-4f46-aceb-05aac24c545e" providerId="ADAL" clId="{D465E260-6117-46B9-9CBF-61B4A5F5C85F}" dt="2021-03-25T14:12:19.281" v="255" actId="47"/>
        <pc:sldMkLst>
          <pc:docMk/>
          <pc:sldMk cId="544263778" sldId="424"/>
        </pc:sldMkLst>
      </pc:sldChg>
      <pc:sldChg chg="add del">
        <pc:chgData name="Sherif Khattab" userId="c83b1e15-36f3-4f46-aceb-05aac24c545e" providerId="ADAL" clId="{D465E260-6117-46B9-9CBF-61B4A5F5C85F}" dt="2021-03-25T14:12:19.281" v="255" actId="47"/>
        <pc:sldMkLst>
          <pc:docMk/>
          <pc:sldMk cId="1034715571" sldId="425"/>
        </pc:sldMkLst>
      </pc:sldChg>
      <pc:sldChg chg="add del">
        <pc:chgData name="Sherif Khattab" userId="c83b1e15-36f3-4f46-aceb-05aac24c545e" providerId="ADAL" clId="{D465E260-6117-46B9-9CBF-61B4A5F5C85F}" dt="2021-03-25T14:12:19.281" v="255" actId="47"/>
        <pc:sldMkLst>
          <pc:docMk/>
          <pc:sldMk cId="3532216384" sldId="426"/>
        </pc:sldMkLst>
      </pc:sldChg>
      <pc:sldChg chg="add del">
        <pc:chgData name="Sherif Khattab" userId="c83b1e15-36f3-4f46-aceb-05aac24c545e" providerId="ADAL" clId="{D465E260-6117-46B9-9CBF-61B4A5F5C85F}" dt="2021-03-25T14:12:19.281" v="255" actId="47"/>
        <pc:sldMkLst>
          <pc:docMk/>
          <pc:sldMk cId="1316130764" sldId="427"/>
        </pc:sldMkLst>
      </pc:sldChg>
      <pc:sldChg chg="add del">
        <pc:chgData name="Sherif Khattab" userId="c83b1e15-36f3-4f46-aceb-05aac24c545e" providerId="ADAL" clId="{D465E260-6117-46B9-9CBF-61B4A5F5C85F}" dt="2021-03-25T14:12:19.281" v="255" actId="47"/>
        <pc:sldMkLst>
          <pc:docMk/>
          <pc:sldMk cId="1077041622" sldId="428"/>
        </pc:sldMkLst>
      </pc:sldChg>
      <pc:sldChg chg="add del">
        <pc:chgData name="Sherif Khattab" userId="c83b1e15-36f3-4f46-aceb-05aac24c545e" providerId="ADAL" clId="{D465E260-6117-46B9-9CBF-61B4A5F5C85F}" dt="2021-03-25T14:12:19.281" v="255" actId="47"/>
        <pc:sldMkLst>
          <pc:docMk/>
          <pc:sldMk cId="2886175264" sldId="429"/>
        </pc:sldMkLst>
      </pc:sldChg>
      <pc:sldChg chg="add del">
        <pc:chgData name="Sherif Khattab" userId="c83b1e15-36f3-4f46-aceb-05aac24c545e" providerId="ADAL" clId="{D465E260-6117-46B9-9CBF-61B4A5F5C85F}" dt="2021-03-25T14:12:19.281" v="255" actId="47"/>
        <pc:sldMkLst>
          <pc:docMk/>
          <pc:sldMk cId="1039785599" sldId="430"/>
        </pc:sldMkLst>
      </pc:sldChg>
      <pc:sldChg chg="add del">
        <pc:chgData name="Sherif Khattab" userId="c83b1e15-36f3-4f46-aceb-05aac24c545e" providerId="ADAL" clId="{D465E260-6117-46B9-9CBF-61B4A5F5C85F}" dt="2021-03-25T14:03:50.883" v="19"/>
        <pc:sldMkLst>
          <pc:docMk/>
          <pc:sldMk cId="1901348275" sldId="431"/>
        </pc:sldMkLst>
      </pc:sldChg>
      <pc:sldChg chg="add del">
        <pc:chgData name="Sherif Khattab" userId="c83b1e15-36f3-4f46-aceb-05aac24c545e" providerId="ADAL" clId="{D465E260-6117-46B9-9CBF-61B4A5F5C85F}" dt="2021-03-25T14:12:19.281" v="255" actId="47"/>
        <pc:sldMkLst>
          <pc:docMk/>
          <pc:sldMk cId="3431660730" sldId="433"/>
        </pc:sldMkLst>
      </pc:sldChg>
      <pc:sldChg chg="add del">
        <pc:chgData name="Sherif Khattab" userId="c83b1e15-36f3-4f46-aceb-05aac24c545e" providerId="ADAL" clId="{D465E260-6117-46B9-9CBF-61B4A5F5C85F}" dt="2021-03-25T14:12:19.281" v="255" actId="47"/>
        <pc:sldMkLst>
          <pc:docMk/>
          <pc:sldMk cId="417002093" sldId="434"/>
        </pc:sldMkLst>
      </pc:sldChg>
      <pc:sldChg chg="add del">
        <pc:chgData name="Sherif Khattab" userId="c83b1e15-36f3-4f46-aceb-05aac24c545e" providerId="ADAL" clId="{D465E260-6117-46B9-9CBF-61B4A5F5C85F}" dt="2021-03-25T14:12:19.281" v="255" actId="47"/>
        <pc:sldMkLst>
          <pc:docMk/>
          <pc:sldMk cId="315914909" sldId="435"/>
        </pc:sldMkLst>
      </pc:sldChg>
      <pc:sldChg chg="add del">
        <pc:chgData name="Sherif Khattab" userId="c83b1e15-36f3-4f46-aceb-05aac24c545e" providerId="ADAL" clId="{D465E260-6117-46B9-9CBF-61B4A5F5C85F}" dt="2021-03-25T14:12:19.281" v="255" actId="47"/>
        <pc:sldMkLst>
          <pc:docMk/>
          <pc:sldMk cId="3005745473" sldId="436"/>
        </pc:sldMkLst>
      </pc:sldChg>
      <pc:sldChg chg="add del">
        <pc:chgData name="Sherif Khattab" userId="c83b1e15-36f3-4f46-aceb-05aac24c545e" providerId="ADAL" clId="{D465E260-6117-46B9-9CBF-61B4A5F5C85F}" dt="2021-03-25T14:12:19.281" v="255" actId="47"/>
        <pc:sldMkLst>
          <pc:docMk/>
          <pc:sldMk cId="2382635928" sldId="437"/>
        </pc:sldMkLst>
      </pc:sldChg>
      <pc:sldChg chg="add del">
        <pc:chgData name="Sherif Khattab" userId="c83b1e15-36f3-4f46-aceb-05aac24c545e" providerId="ADAL" clId="{D465E260-6117-46B9-9CBF-61B4A5F5C85F}" dt="2021-03-25T14:12:19.281" v="255" actId="47"/>
        <pc:sldMkLst>
          <pc:docMk/>
          <pc:sldMk cId="3110092608" sldId="438"/>
        </pc:sldMkLst>
      </pc:sldChg>
      <pc:sldChg chg="add del modTransition">
        <pc:chgData name="Sherif Khattab" userId="c83b1e15-36f3-4f46-aceb-05aac24c545e" providerId="ADAL" clId="{D465E260-6117-46B9-9CBF-61B4A5F5C85F}" dt="2021-03-25T14:02:54.458" v="16"/>
        <pc:sldMkLst>
          <pc:docMk/>
          <pc:sldMk cId="271414599" sldId="439"/>
        </pc:sldMkLst>
      </pc:sldChg>
      <pc:sldChg chg="add del setBg">
        <pc:chgData name="Sherif Khattab" userId="c83b1e15-36f3-4f46-aceb-05aac24c545e" providerId="ADAL" clId="{D465E260-6117-46B9-9CBF-61B4A5F5C85F}" dt="2021-03-25T14:12:19.281" v="255" actId="47"/>
        <pc:sldMkLst>
          <pc:docMk/>
          <pc:sldMk cId="678617935" sldId="440"/>
        </pc:sldMkLst>
      </pc:sldChg>
      <pc:sldChg chg="add del">
        <pc:chgData name="Sherif Khattab" userId="c83b1e15-36f3-4f46-aceb-05aac24c545e" providerId="ADAL" clId="{D465E260-6117-46B9-9CBF-61B4A5F5C85F}" dt="2021-03-25T14:12:19.281" v="255" actId="47"/>
        <pc:sldMkLst>
          <pc:docMk/>
          <pc:sldMk cId="1709473859" sldId="441"/>
        </pc:sldMkLst>
      </pc:sldChg>
      <pc:sldChg chg="modSp">
        <pc:chgData name="Sherif Khattab" userId="c83b1e15-36f3-4f46-aceb-05aac24c545e" providerId="ADAL" clId="{D465E260-6117-46B9-9CBF-61B4A5F5C85F}" dt="2021-03-25T13:49:03.183" v="3" actId="20577"/>
        <pc:sldMkLst>
          <pc:docMk/>
          <pc:sldMk cId="702367729" sldId="496"/>
        </pc:sldMkLst>
        <pc:spChg chg="mod">
          <ac:chgData name="Sherif Khattab" userId="c83b1e15-36f3-4f46-aceb-05aac24c545e" providerId="ADAL" clId="{D465E260-6117-46B9-9CBF-61B4A5F5C85F}" dt="2021-03-25T13:49:03.183" v="3" actId="20577"/>
          <ac:spMkLst>
            <pc:docMk/>
            <pc:sldMk cId="702367729" sldId="496"/>
            <ac:spMk id="3" creationId="{2466C52D-9A48-4683-BE7F-268D8DB7FAAD}"/>
          </ac:spMkLst>
        </pc:spChg>
      </pc:sldChg>
      <pc:sldChg chg="modSp mod modAnim">
        <pc:chgData name="Sherif Khattab" userId="c83b1e15-36f3-4f46-aceb-05aac24c545e" providerId="ADAL" clId="{D465E260-6117-46B9-9CBF-61B4A5F5C85F}" dt="2021-03-25T14:11:23.956" v="251"/>
        <pc:sldMkLst>
          <pc:docMk/>
          <pc:sldMk cId="4202616107" sldId="500"/>
        </pc:sldMkLst>
        <pc:spChg chg="mod">
          <ac:chgData name="Sherif Khattab" userId="c83b1e15-36f3-4f46-aceb-05aac24c545e" providerId="ADAL" clId="{D465E260-6117-46B9-9CBF-61B4A5F5C85F}" dt="2021-03-25T14:09:31.486" v="184" actId="6549"/>
          <ac:spMkLst>
            <pc:docMk/>
            <pc:sldMk cId="4202616107" sldId="500"/>
            <ac:spMk id="3" creationId="{443F42C8-5750-0341-86AA-B64ED9D37EB6}"/>
          </ac:spMkLst>
        </pc:spChg>
      </pc:sldChg>
      <pc:sldChg chg="modSp mod">
        <pc:chgData name="Sherif Khattab" userId="c83b1e15-36f3-4f46-aceb-05aac24c545e" providerId="ADAL" clId="{D465E260-6117-46B9-9CBF-61B4A5F5C85F}" dt="2021-03-25T13:53:10.348" v="10" actId="6549"/>
        <pc:sldMkLst>
          <pc:docMk/>
          <pc:sldMk cId="2116864396" sldId="505"/>
        </pc:sldMkLst>
        <pc:spChg chg="mod">
          <ac:chgData name="Sherif Khattab" userId="c83b1e15-36f3-4f46-aceb-05aac24c545e" providerId="ADAL" clId="{D465E260-6117-46B9-9CBF-61B4A5F5C85F}" dt="2021-03-25T13:53:10.348" v="10" actId="6549"/>
          <ac:spMkLst>
            <pc:docMk/>
            <pc:sldMk cId="2116864396" sldId="505"/>
            <ac:spMk id="3" creationId="{9FDE3B14-90B9-4B5A-83C7-6E633E32EA28}"/>
          </ac:spMkLst>
        </pc:spChg>
      </pc:sldChg>
      <pc:sldChg chg="modSp mod">
        <pc:chgData name="Sherif Khattab" userId="c83b1e15-36f3-4f46-aceb-05aac24c545e" providerId="ADAL" clId="{D465E260-6117-46B9-9CBF-61B4A5F5C85F}" dt="2021-03-25T13:49:23.935" v="5" actId="14"/>
        <pc:sldMkLst>
          <pc:docMk/>
          <pc:sldMk cId="3652489610" sldId="506"/>
        </pc:sldMkLst>
        <pc:spChg chg="mod">
          <ac:chgData name="Sherif Khattab" userId="c83b1e15-36f3-4f46-aceb-05aac24c545e" providerId="ADAL" clId="{D465E260-6117-46B9-9CBF-61B4A5F5C85F}" dt="2021-03-25T13:49:23.935" v="5" actId="14"/>
          <ac:spMkLst>
            <pc:docMk/>
            <pc:sldMk cId="3652489610" sldId="506"/>
            <ac:spMk id="3" creationId="{9FDE3B14-90B9-4B5A-83C7-6E633E32EA28}"/>
          </ac:spMkLst>
        </pc:spChg>
      </pc:sldChg>
      <pc:sldChg chg="modSp mod modAnim">
        <pc:chgData name="Sherif Khattab" userId="c83b1e15-36f3-4f46-aceb-05aac24c545e" providerId="ADAL" clId="{D465E260-6117-46B9-9CBF-61B4A5F5C85F}" dt="2021-03-25T14:11:38.966" v="254"/>
        <pc:sldMkLst>
          <pc:docMk/>
          <pc:sldMk cId="3106578269" sldId="548"/>
        </pc:sldMkLst>
        <pc:spChg chg="mod">
          <ac:chgData name="Sherif Khattab" userId="c83b1e15-36f3-4f46-aceb-05aac24c545e" providerId="ADAL" clId="{D465E260-6117-46B9-9CBF-61B4A5F5C85F}" dt="2021-03-25T14:11:08.327" v="248" actId="6549"/>
          <ac:spMkLst>
            <pc:docMk/>
            <pc:sldMk cId="3106578269" sldId="548"/>
            <ac:spMk id="3" creationId="{8A6E32F3-197B-3B45-8FE6-0B7FD2891934}"/>
          </ac:spMkLst>
        </pc:spChg>
      </pc:sldChg>
      <pc:sldChg chg="addSp modSp new mod">
        <pc:chgData name="Sherif Khattab" userId="c83b1e15-36f3-4f46-aceb-05aac24c545e" providerId="ADAL" clId="{D465E260-6117-46B9-9CBF-61B4A5F5C85F}" dt="2021-03-25T22:29:22.354" v="267" actId="1076"/>
        <pc:sldMkLst>
          <pc:docMk/>
          <pc:sldMk cId="41509261" sldId="549"/>
        </pc:sldMkLst>
        <pc:spChg chg="mod">
          <ac:chgData name="Sherif Khattab" userId="c83b1e15-36f3-4f46-aceb-05aac24c545e" providerId="ADAL" clId="{D465E260-6117-46B9-9CBF-61B4A5F5C85F}" dt="2021-03-25T22:29:16.208" v="263" actId="20577"/>
          <ac:spMkLst>
            <pc:docMk/>
            <pc:sldMk cId="41509261" sldId="549"/>
            <ac:spMk id="2" creationId="{7DA7CE99-528C-4930-BF8B-56C082B043B8}"/>
          </ac:spMkLst>
        </pc:spChg>
        <pc:picChg chg="add mod">
          <ac:chgData name="Sherif Khattab" userId="c83b1e15-36f3-4f46-aceb-05aac24c545e" providerId="ADAL" clId="{D465E260-6117-46B9-9CBF-61B4A5F5C85F}" dt="2021-03-25T22:29:22.354" v="267" actId="1076"/>
          <ac:picMkLst>
            <pc:docMk/>
            <pc:sldMk cId="41509261" sldId="549"/>
            <ac:picMk id="7" creationId="{13CB1598-E366-4519-89CC-65AE87753C7D}"/>
          </ac:picMkLst>
        </pc:picChg>
      </pc:sldChg>
      <pc:sldChg chg="del">
        <pc:chgData name="Sherif Khattab" userId="c83b1e15-36f3-4f46-aceb-05aac24c545e" providerId="ADAL" clId="{D465E260-6117-46B9-9CBF-61B4A5F5C85F}" dt="2021-03-25T13:53:14.879" v="11" actId="47"/>
        <pc:sldMkLst>
          <pc:docMk/>
          <pc:sldMk cId="428283555" sldId="549"/>
        </pc:sldMkLst>
      </pc:sldChg>
      <pc:sldChg chg="add del">
        <pc:chgData name="Sherif Khattab" userId="c83b1e15-36f3-4f46-aceb-05aac24c545e" providerId="ADAL" clId="{D465E260-6117-46B9-9CBF-61B4A5F5C85F}" dt="2021-03-25T14:12:19.281" v="255" actId="47"/>
        <pc:sldMkLst>
          <pc:docMk/>
          <pc:sldMk cId="3678700985" sldId="549"/>
        </pc:sldMkLst>
      </pc:sldChg>
      <pc:sldChg chg="del">
        <pc:chgData name="Sherif Khattab" userId="c83b1e15-36f3-4f46-aceb-05aac24c545e" providerId="ADAL" clId="{D465E260-6117-46B9-9CBF-61B4A5F5C85F}" dt="2021-03-25T13:53:14.879" v="11" actId="47"/>
        <pc:sldMkLst>
          <pc:docMk/>
          <pc:sldMk cId="260112464" sldId="550"/>
        </pc:sldMkLst>
      </pc:sldChg>
      <pc:sldChg chg="addSp modSp new mod">
        <pc:chgData name="Sherif Khattab" userId="c83b1e15-36f3-4f46-aceb-05aac24c545e" providerId="ADAL" clId="{D465E260-6117-46B9-9CBF-61B4A5F5C85F}" dt="2021-03-25T22:29:46.754" v="293" actId="1076"/>
        <pc:sldMkLst>
          <pc:docMk/>
          <pc:sldMk cId="4136437328" sldId="550"/>
        </pc:sldMkLst>
        <pc:spChg chg="mod">
          <ac:chgData name="Sherif Khattab" userId="c83b1e15-36f3-4f46-aceb-05aac24c545e" providerId="ADAL" clId="{D465E260-6117-46B9-9CBF-61B4A5F5C85F}" dt="2021-03-25T22:29:41.429" v="290" actId="20577"/>
          <ac:spMkLst>
            <pc:docMk/>
            <pc:sldMk cId="4136437328" sldId="550"/>
            <ac:spMk id="2" creationId="{A7F76985-B033-467D-92B0-9F19CB2366AB}"/>
          </ac:spMkLst>
        </pc:spChg>
        <pc:picChg chg="add mod">
          <ac:chgData name="Sherif Khattab" userId="c83b1e15-36f3-4f46-aceb-05aac24c545e" providerId="ADAL" clId="{D465E260-6117-46B9-9CBF-61B4A5F5C85F}" dt="2021-03-25T22:29:46.754" v="293" actId="1076"/>
          <ac:picMkLst>
            <pc:docMk/>
            <pc:sldMk cId="4136437328" sldId="550"/>
            <ac:picMk id="7" creationId="{F618EF02-B82B-402D-B8CC-69EF863C383E}"/>
          </ac:picMkLst>
        </pc:picChg>
      </pc:sldChg>
      <pc:sldChg chg="addSp modSp new mod">
        <pc:chgData name="Sherif Khattab" userId="c83b1e15-36f3-4f46-aceb-05aac24c545e" providerId="ADAL" clId="{D465E260-6117-46B9-9CBF-61B4A5F5C85F}" dt="2021-03-25T22:30:20.922" v="320" actId="1076"/>
        <pc:sldMkLst>
          <pc:docMk/>
          <pc:sldMk cId="1677266450" sldId="551"/>
        </pc:sldMkLst>
        <pc:spChg chg="mod">
          <ac:chgData name="Sherif Khattab" userId="c83b1e15-36f3-4f46-aceb-05aac24c545e" providerId="ADAL" clId="{D465E260-6117-46B9-9CBF-61B4A5F5C85F}" dt="2021-03-25T22:30:15.840" v="317" actId="20577"/>
          <ac:spMkLst>
            <pc:docMk/>
            <pc:sldMk cId="1677266450" sldId="551"/>
            <ac:spMk id="2" creationId="{81EC2A6C-7AC8-4269-9A83-E123FEBC3022}"/>
          </ac:spMkLst>
        </pc:spChg>
        <pc:picChg chg="add mod">
          <ac:chgData name="Sherif Khattab" userId="c83b1e15-36f3-4f46-aceb-05aac24c545e" providerId="ADAL" clId="{D465E260-6117-46B9-9CBF-61B4A5F5C85F}" dt="2021-03-25T22:30:20.922" v="320" actId="1076"/>
          <ac:picMkLst>
            <pc:docMk/>
            <pc:sldMk cId="1677266450" sldId="551"/>
            <ac:picMk id="7" creationId="{C5EBAE04-D305-47B5-A9D0-7AF502176F68}"/>
          </ac:picMkLst>
        </pc:picChg>
      </pc:sldChg>
      <pc:sldChg chg="del">
        <pc:chgData name="Sherif Khattab" userId="c83b1e15-36f3-4f46-aceb-05aac24c545e" providerId="ADAL" clId="{D465E260-6117-46B9-9CBF-61B4A5F5C85F}" dt="2021-03-25T13:53:14.879" v="11" actId="47"/>
        <pc:sldMkLst>
          <pc:docMk/>
          <pc:sldMk cId="2345527345" sldId="551"/>
        </pc:sldMkLst>
      </pc:sldChg>
      <pc:sldChg chg="addSp modSp new mod">
        <pc:chgData name="Sherif Khattab" userId="c83b1e15-36f3-4f46-aceb-05aac24c545e" providerId="ADAL" clId="{D465E260-6117-46B9-9CBF-61B4A5F5C85F}" dt="2021-03-25T22:30:50.310" v="354" actId="20577"/>
        <pc:sldMkLst>
          <pc:docMk/>
          <pc:sldMk cId="2358415282" sldId="552"/>
        </pc:sldMkLst>
        <pc:spChg chg="mod">
          <ac:chgData name="Sherif Khattab" userId="c83b1e15-36f3-4f46-aceb-05aac24c545e" providerId="ADAL" clId="{D465E260-6117-46B9-9CBF-61B4A5F5C85F}" dt="2021-03-25T22:30:50.310" v="354" actId="20577"/>
          <ac:spMkLst>
            <pc:docMk/>
            <pc:sldMk cId="2358415282" sldId="552"/>
            <ac:spMk id="2" creationId="{6AE18785-4FDB-4DE0-A162-68AF601A2BCE}"/>
          </ac:spMkLst>
        </pc:spChg>
        <pc:picChg chg="add mod">
          <ac:chgData name="Sherif Khattab" userId="c83b1e15-36f3-4f46-aceb-05aac24c545e" providerId="ADAL" clId="{D465E260-6117-46B9-9CBF-61B4A5F5C85F}" dt="2021-03-25T22:30:40.207" v="335" actId="1076"/>
          <ac:picMkLst>
            <pc:docMk/>
            <pc:sldMk cId="2358415282" sldId="552"/>
            <ac:picMk id="7" creationId="{486B6EA4-E285-487A-9994-B199E4D407AD}"/>
          </ac:picMkLst>
        </pc:picChg>
      </pc:sldChg>
      <pc:sldChg chg="del">
        <pc:chgData name="Sherif Khattab" userId="c83b1e15-36f3-4f46-aceb-05aac24c545e" providerId="ADAL" clId="{D465E260-6117-46B9-9CBF-61B4A5F5C85F}" dt="2021-03-25T13:53:19.249" v="12" actId="47"/>
        <pc:sldMkLst>
          <pc:docMk/>
          <pc:sldMk cId="2710081899" sldId="552"/>
        </pc:sldMkLst>
      </pc:sldChg>
      <pc:sldChg chg="del">
        <pc:chgData name="Sherif Khattab" userId="c83b1e15-36f3-4f46-aceb-05aac24c545e" providerId="ADAL" clId="{D465E260-6117-46B9-9CBF-61B4A5F5C85F}" dt="2021-03-25T13:53:19.249" v="12" actId="47"/>
        <pc:sldMkLst>
          <pc:docMk/>
          <pc:sldMk cId="610468400" sldId="553"/>
        </pc:sldMkLst>
      </pc:sldChg>
      <pc:sldChg chg="addSp delSp modSp new mod">
        <pc:chgData name="Sherif Khattab" userId="c83b1e15-36f3-4f46-aceb-05aac24c545e" providerId="ADAL" clId="{D465E260-6117-46B9-9CBF-61B4A5F5C85F}" dt="2021-03-25T22:31:29.504" v="368" actId="1076"/>
        <pc:sldMkLst>
          <pc:docMk/>
          <pc:sldMk cId="2824507597" sldId="553"/>
        </pc:sldMkLst>
        <pc:spChg chg="mod">
          <ac:chgData name="Sherif Khattab" userId="c83b1e15-36f3-4f46-aceb-05aac24c545e" providerId="ADAL" clId="{D465E260-6117-46B9-9CBF-61B4A5F5C85F}" dt="2021-03-25T22:31:14.620" v="363" actId="20577"/>
          <ac:spMkLst>
            <pc:docMk/>
            <pc:sldMk cId="2824507597" sldId="553"/>
            <ac:spMk id="2" creationId="{BFF5CA10-71CD-489D-BF80-346391C566A3}"/>
          </ac:spMkLst>
        </pc:spChg>
        <pc:picChg chg="add mod">
          <ac:chgData name="Sherif Khattab" userId="c83b1e15-36f3-4f46-aceb-05aac24c545e" providerId="ADAL" clId="{D465E260-6117-46B9-9CBF-61B4A5F5C85F}" dt="2021-03-25T22:31:29.504" v="368" actId="1076"/>
          <ac:picMkLst>
            <pc:docMk/>
            <pc:sldMk cId="2824507597" sldId="553"/>
            <ac:picMk id="8" creationId="{20806A52-CD20-4B99-A8FF-1C43B6A6BBDF}"/>
          </ac:picMkLst>
        </pc:picChg>
        <pc:inkChg chg="add del">
          <ac:chgData name="Sherif Khattab" userId="c83b1e15-36f3-4f46-aceb-05aac24c545e" providerId="ADAL" clId="{D465E260-6117-46B9-9CBF-61B4A5F5C85F}" dt="2021-03-25T22:31:17.457" v="365"/>
          <ac:inkMkLst>
            <pc:docMk/>
            <pc:sldMk cId="2824507597" sldId="553"/>
            <ac:inkMk id="6" creationId="{BCE6F682-DFA1-4CBC-9C99-FFE1F0B18877}"/>
          </ac:inkMkLst>
        </pc:inkChg>
      </pc:sldChg>
      <pc:sldChg chg="addSp modSp new mod">
        <pc:chgData name="Sherif Khattab" userId="c83b1e15-36f3-4f46-aceb-05aac24c545e" providerId="ADAL" clId="{D465E260-6117-46B9-9CBF-61B4A5F5C85F}" dt="2021-03-25T22:32:11.925" v="384" actId="1076"/>
        <pc:sldMkLst>
          <pc:docMk/>
          <pc:sldMk cId="2802158369" sldId="554"/>
        </pc:sldMkLst>
        <pc:spChg chg="mod">
          <ac:chgData name="Sherif Khattab" userId="c83b1e15-36f3-4f46-aceb-05aac24c545e" providerId="ADAL" clId="{D465E260-6117-46B9-9CBF-61B4A5F5C85F}" dt="2021-03-25T22:32:05.221" v="381" actId="20577"/>
          <ac:spMkLst>
            <pc:docMk/>
            <pc:sldMk cId="2802158369" sldId="554"/>
            <ac:spMk id="2" creationId="{2EA75BEF-03C6-49D6-92B6-6242A0CCD469}"/>
          </ac:spMkLst>
        </pc:spChg>
        <pc:picChg chg="add mod">
          <ac:chgData name="Sherif Khattab" userId="c83b1e15-36f3-4f46-aceb-05aac24c545e" providerId="ADAL" clId="{D465E260-6117-46B9-9CBF-61B4A5F5C85F}" dt="2021-03-25T22:32:11.925" v="384" actId="1076"/>
          <ac:picMkLst>
            <pc:docMk/>
            <pc:sldMk cId="2802158369" sldId="554"/>
            <ac:picMk id="7" creationId="{15F001A1-F284-4E38-BA4D-0D3643B9C6A9}"/>
          </ac:picMkLst>
        </pc:picChg>
      </pc:sldChg>
      <pc:sldChg chg="del">
        <pc:chgData name="Sherif Khattab" userId="c83b1e15-36f3-4f46-aceb-05aac24c545e" providerId="ADAL" clId="{D465E260-6117-46B9-9CBF-61B4A5F5C85F}" dt="2021-03-25T13:53:19.249" v="12" actId="47"/>
        <pc:sldMkLst>
          <pc:docMk/>
          <pc:sldMk cId="3409659747" sldId="554"/>
        </pc:sldMkLst>
      </pc:sldChg>
      <pc:sldChg chg="addSp modSp new mod">
        <pc:chgData name="Sherif Khattab" userId="c83b1e15-36f3-4f46-aceb-05aac24c545e" providerId="ADAL" clId="{D465E260-6117-46B9-9CBF-61B4A5F5C85F}" dt="2021-03-25T22:32:45.714" v="400" actId="1076"/>
        <pc:sldMkLst>
          <pc:docMk/>
          <pc:sldMk cId="1642479177" sldId="555"/>
        </pc:sldMkLst>
        <pc:spChg chg="mod">
          <ac:chgData name="Sherif Khattab" userId="c83b1e15-36f3-4f46-aceb-05aac24c545e" providerId="ADAL" clId="{D465E260-6117-46B9-9CBF-61B4A5F5C85F}" dt="2021-03-25T22:32:39.875" v="397" actId="20577"/>
          <ac:spMkLst>
            <pc:docMk/>
            <pc:sldMk cId="1642479177" sldId="555"/>
            <ac:spMk id="2" creationId="{91F73BC3-96B1-4F0B-8FB8-4E6CE6438270}"/>
          </ac:spMkLst>
        </pc:spChg>
        <pc:picChg chg="add mod">
          <ac:chgData name="Sherif Khattab" userId="c83b1e15-36f3-4f46-aceb-05aac24c545e" providerId="ADAL" clId="{D465E260-6117-46B9-9CBF-61B4A5F5C85F}" dt="2021-03-25T22:32:45.714" v="400" actId="1076"/>
          <ac:picMkLst>
            <pc:docMk/>
            <pc:sldMk cId="1642479177" sldId="555"/>
            <ac:picMk id="7" creationId="{66035429-423D-432E-BFE4-007FE4DFA2AF}"/>
          </ac:picMkLst>
        </pc:picChg>
      </pc:sldChg>
      <pc:sldChg chg="addSp modSp new mod">
        <pc:chgData name="Sherif Khattab" userId="c83b1e15-36f3-4f46-aceb-05aac24c545e" providerId="ADAL" clId="{D465E260-6117-46B9-9CBF-61B4A5F5C85F}" dt="2021-03-25T22:33:23.291" v="429" actId="1076"/>
        <pc:sldMkLst>
          <pc:docMk/>
          <pc:sldMk cId="298043200" sldId="556"/>
        </pc:sldMkLst>
        <pc:spChg chg="mod">
          <ac:chgData name="Sherif Khattab" userId="c83b1e15-36f3-4f46-aceb-05aac24c545e" providerId="ADAL" clId="{D465E260-6117-46B9-9CBF-61B4A5F5C85F}" dt="2021-03-25T22:33:17.443" v="426" actId="20577"/>
          <ac:spMkLst>
            <pc:docMk/>
            <pc:sldMk cId="298043200" sldId="556"/>
            <ac:spMk id="2" creationId="{A33447F8-067A-48FD-9123-62FF305CFE43}"/>
          </ac:spMkLst>
        </pc:spChg>
        <pc:picChg chg="add mod">
          <ac:chgData name="Sherif Khattab" userId="c83b1e15-36f3-4f46-aceb-05aac24c545e" providerId="ADAL" clId="{D465E260-6117-46B9-9CBF-61B4A5F5C85F}" dt="2021-03-25T22:33:23.291" v="429" actId="1076"/>
          <ac:picMkLst>
            <pc:docMk/>
            <pc:sldMk cId="298043200" sldId="556"/>
            <ac:picMk id="7" creationId="{E0F8EF21-23F8-48BC-8E4C-ACEDC35F44A8}"/>
          </ac:picMkLst>
        </pc:picChg>
      </pc:sldChg>
      <pc:sldChg chg="addSp modSp new mod">
        <pc:chgData name="Sherif Khattab" userId="c83b1e15-36f3-4f46-aceb-05aac24c545e" providerId="ADAL" clId="{D465E260-6117-46B9-9CBF-61B4A5F5C85F}" dt="2021-03-25T22:33:53.082" v="446" actId="1076"/>
        <pc:sldMkLst>
          <pc:docMk/>
          <pc:sldMk cId="3356128445" sldId="557"/>
        </pc:sldMkLst>
        <pc:spChg chg="mod">
          <ac:chgData name="Sherif Khattab" userId="c83b1e15-36f3-4f46-aceb-05aac24c545e" providerId="ADAL" clId="{D465E260-6117-46B9-9CBF-61B4A5F5C85F}" dt="2021-03-25T22:33:47.434" v="443" actId="20577"/>
          <ac:spMkLst>
            <pc:docMk/>
            <pc:sldMk cId="3356128445" sldId="557"/>
            <ac:spMk id="2" creationId="{D3A84E1A-01EF-4165-A2F1-2E2368A2A02E}"/>
          </ac:spMkLst>
        </pc:spChg>
        <pc:picChg chg="add mod">
          <ac:chgData name="Sherif Khattab" userId="c83b1e15-36f3-4f46-aceb-05aac24c545e" providerId="ADAL" clId="{D465E260-6117-46B9-9CBF-61B4A5F5C85F}" dt="2021-03-25T22:33:53.082" v="446" actId="1076"/>
          <ac:picMkLst>
            <pc:docMk/>
            <pc:sldMk cId="3356128445" sldId="557"/>
            <ac:picMk id="7" creationId="{E0F86885-33C5-4BB6-8AF9-494B791027C8}"/>
          </ac:picMkLst>
        </pc:picChg>
      </pc:sldChg>
    </pc:docChg>
  </pc:docChgLst>
  <pc:docChgLst>
    <pc:chgData name="Khattab, Sherif" userId="c83b1e15-36f3-4f46-aceb-05aac24c545e" providerId="ADAL" clId="{996C8A99-657B-4A63-A3BB-9EA290D90D5B}"/>
    <pc:docChg chg="addSld modSld">
      <pc:chgData name="Khattab, Sherif" userId="c83b1e15-36f3-4f46-aceb-05aac24c545e" providerId="ADAL" clId="{996C8A99-657B-4A63-A3BB-9EA290D90D5B}" dt="2021-04-06T22:41:59.550" v="139" actId="1076"/>
      <pc:docMkLst>
        <pc:docMk/>
      </pc:docMkLst>
      <pc:sldChg chg="addSp delSp modSp mod">
        <pc:chgData name="Khattab, Sherif" userId="c83b1e15-36f3-4f46-aceb-05aac24c545e" providerId="ADAL" clId="{996C8A99-657B-4A63-A3BB-9EA290D90D5B}" dt="2021-04-06T22:41:59.550" v="139" actId="1076"/>
        <pc:sldMkLst>
          <pc:docMk/>
          <pc:sldMk cId="2870137101" sldId="420"/>
        </pc:sldMkLst>
        <pc:picChg chg="add mod">
          <ac:chgData name="Khattab, Sherif" userId="c83b1e15-36f3-4f46-aceb-05aac24c545e" providerId="ADAL" clId="{996C8A99-657B-4A63-A3BB-9EA290D90D5B}" dt="2021-04-06T22:41:59.550" v="139" actId="1076"/>
          <ac:picMkLst>
            <pc:docMk/>
            <pc:sldMk cId="2870137101" sldId="420"/>
            <ac:picMk id="6" creationId="{EBCF0827-D7FA-408A-8F8E-09A0A5B80392}"/>
          </ac:picMkLst>
        </pc:picChg>
        <pc:picChg chg="mod">
          <ac:chgData name="Khattab, Sherif" userId="c83b1e15-36f3-4f46-aceb-05aac24c545e" providerId="ADAL" clId="{996C8A99-657B-4A63-A3BB-9EA290D90D5B}" dt="2021-04-06T22:41:36.394" v="132" actId="1076"/>
          <ac:picMkLst>
            <pc:docMk/>
            <pc:sldMk cId="2870137101" sldId="420"/>
            <ac:picMk id="26628" creationId="{94262326-28B5-CB48-8883-E78ABF194A22}"/>
          </ac:picMkLst>
        </pc:picChg>
        <pc:inkChg chg="add del">
          <ac:chgData name="Khattab, Sherif" userId="c83b1e15-36f3-4f46-aceb-05aac24c545e" providerId="ADAL" clId="{996C8A99-657B-4A63-A3BB-9EA290D90D5B}" dt="2021-04-06T22:41:39.219" v="134"/>
          <ac:inkMkLst>
            <pc:docMk/>
            <pc:sldMk cId="2870137101" sldId="420"/>
            <ac:inkMk id="2" creationId="{AFFEBBD1-078D-4913-898D-540AADC1D90E}"/>
          </ac:inkMkLst>
        </pc:inkChg>
      </pc:sldChg>
      <pc:sldChg chg="addSp modSp new mod">
        <pc:chgData name="Khattab, Sherif" userId="c83b1e15-36f3-4f46-aceb-05aac24c545e" providerId="ADAL" clId="{996C8A99-657B-4A63-A3BB-9EA290D90D5B}" dt="2021-04-06T22:38:12.600" v="14" actId="1076"/>
        <pc:sldMkLst>
          <pc:docMk/>
          <pc:sldMk cId="322863907" sldId="552"/>
        </pc:sldMkLst>
        <pc:spChg chg="mod">
          <ac:chgData name="Khattab, Sherif" userId="c83b1e15-36f3-4f46-aceb-05aac24c545e" providerId="ADAL" clId="{996C8A99-657B-4A63-A3BB-9EA290D90D5B}" dt="2021-04-06T22:38:06.321" v="11" actId="20577"/>
          <ac:spMkLst>
            <pc:docMk/>
            <pc:sldMk cId="322863907" sldId="552"/>
            <ac:spMk id="2" creationId="{F2B76A3F-6D34-4BF1-A239-2187A8DCAD04}"/>
          </ac:spMkLst>
        </pc:spChg>
        <pc:picChg chg="add mod">
          <ac:chgData name="Khattab, Sherif" userId="c83b1e15-36f3-4f46-aceb-05aac24c545e" providerId="ADAL" clId="{996C8A99-657B-4A63-A3BB-9EA290D90D5B}" dt="2021-04-06T22:38:12.600" v="14" actId="1076"/>
          <ac:picMkLst>
            <pc:docMk/>
            <pc:sldMk cId="322863907" sldId="552"/>
            <ac:picMk id="7" creationId="{6FF9F4C5-E0A2-48A0-9067-ACAD181EF75E}"/>
          </ac:picMkLst>
        </pc:picChg>
      </pc:sldChg>
      <pc:sldChg chg="addSp modSp new mod">
        <pc:chgData name="Khattab, Sherif" userId="c83b1e15-36f3-4f46-aceb-05aac24c545e" providerId="ADAL" clId="{996C8A99-657B-4A63-A3BB-9EA290D90D5B}" dt="2021-04-06T22:39:13.133" v="40" actId="14100"/>
        <pc:sldMkLst>
          <pc:docMk/>
          <pc:sldMk cId="3425462745" sldId="553"/>
        </pc:sldMkLst>
        <pc:spChg chg="mod">
          <ac:chgData name="Khattab, Sherif" userId="c83b1e15-36f3-4f46-aceb-05aac24c545e" providerId="ADAL" clId="{996C8A99-657B-4A63-A3BB-9EA290D90D5B}" dt="2021-04-06T22:39:03.716" v="36" actId="20577"/>
          <ac:spMkLst>
            <pc:docMk/>
            <pc:sldMk cId="3425462745" sldId="553"/>
            <ac:spMk id="2" creationId="{C8935355-B403-4918-BD9B-FED4E1A50681}"/>
          </ac:spMkLst>
        </pc:spChg>
        <pc:picChg chg="add mod">
          <ac:chgData name="Khattab, Sherif" userId="c83b1e15-36f3-4f46-aceb-05aac24c545e" providerId="ADAL" clId="{996C8A99-657B-4A63-A3BB-9EA290D90D5B}" dt="2021-04-06T22:39:13.133" v="40" actId="14100"/>
          <ac:picMkLst>
            <pc:docMk/>
            <pc:sldMk cId="3425462745" sldId="553"/>
            <ac:picMk id="7" creationId="{C7A3A45E-47CA-45A8-B80B-0A3A514CA0DB}"/>
          </ac:picMkLst>
        </pc:picChg>
      </pc:sldChg>
      <pc:sldChg chg="addSp modSp new mod">
        <pc:chgData name="Khattab, Sherif" userId="c83b1e15-36f3-4f46-aceb-05aac24c545e" providerId="ADAL" clId="{996C8A99-657B-4A63-A3BB-9EA290D90D5B}" dt="2021-04-06T22:40:22.856" v="90" actId="1076"/>
        <pc:sldMkLst>
          <pc:docMk/>
          <pc:sldMk cId="983398899" sldId="554"/>
        </pc:sldMkLst>
        <pc:spChg chg="mod">
          <ac:chgData name="Khattab, Sherif" userId="c83b1e15-36f3-4f46-aceb-05aac24c545e" providerId="ADAL" clId="{996C8A99-657B-4A63-A3BB-9EA290D90D5B}" dt="2021-04-06T22:40:16.048" v="86" actId="20577"/>
          <ac:spMkLst>
            <pc:docMk/>
            <pc:sldMk cId="983398899" sldId="554"/>
            <ac:spMk id="2" creationId="{A05BD7D0-6A15-423F-BCCD-8C612C9D938E}"/>
          </ac:spMkLst>
        </pc:spChg>
        <pc:picChg chg="add mod">
          <ac:chgData name="Khattab, Sherif" userId="c83b1e15-36f3-4f46-aceb-05aac24c545e" providerId="ADAL" clId="{996C8A99-657B-4A63-A3BB-9EA290D90D5B}" dt="2021-04-06T22:40:22.856" v="90" actId="1076"/>
          <ac:picMkLst>
            <pc:docMk/>
            <pc:sldMk cId="983398899" sldId="554"/>
            <ac:picMk id="7" creationId="{475F2D1F-E81D-435A-B330-318216C0AFB6}"/>
          </ac:picMkLst>
        </pc:picChg>
      </pc:sldChg>
      <pc:sldChg chg="addSp modSp new mod">
        <pc:chgData name="Khattab, Sherif" userId="c83b1e15-36f3-4f46-aceb-05aac24c545e" providerId="ADAL" clId="{996C8A99-657B-4A63-A3BB-9EA290D90D5B}" dt="2021-04-06T22:41:11.008" v="131" actId="1076"/>
        <pc:sldMkLst>
          <pc:docMk/>
          <pc:sldMk cId="3729000525" sldId="555"/>
        </pc:sldMkLst>
        <pc:spChg chg="mod">
          <ac:chgData name="Khattab, Sherif" userId="c83b1e15-36f3-4f46-aceb-05aac24c545e" providerId="ADAL" clId="{996C8A99-657B-4A63-A3BB-9EA290D90D5B}" dt="2021-04-06T22:40:55.579" v="128" actId="20577"/>
          <ac:spMkLst>
            <pc:docMk/>
            <pc:sldMk cId="3729000525" sldId="555"/>
            <ac:spMk id="2" creationId="{CB08F4D9-EAE4-4285-AFE5-71C9F1588CCB}"/>
          </ac:spMkLst>
        </pc:spChg>
        <pc:picChg chg="add mod">
          <ac:chgData name="Khattab, Sherif" userId="c83b1e15-36f3-4f46-aceb-05aac24c545e" providerId="ADAL" clId="{996C8A99-657B-4A63-A3BB-9EA290D90D5B}" dt="2021-04-06T22:41:11.008" v="131" actId="1076"/>
          <ac:picMkLst>
            <pc:docMk/>
            <pc:sldMk cId="3729000525" sldId="555"/>
            <ac:picMk id="7" creationId="{20EF07C9-19E8-42AA-9F73-7CCF13FC59E2}"/>
          </ac:picMkLst>
        </pc:picChg>
      </pc:sldChg>
    </pc:docChg>
  </pc:docChgLst>
  <pc:docChgLst>
    <pc:chgData name="Khattab, Sherif" userId="c83b1e15-36f3-4f46-aceb-05aac24c545e" providerId="ADAL" clId="{2ADE63E9-E2C9-7246-9E3A-3CE97796841D}"/>
    <pc:docChg chg="custSel addSld modSld modMainMaster">
      <pc:chgData name="Khattab, Sherif" userId="c83b1e15-36f3-4f46-aceb-05aac24c545e" providerId="ADAL" clId="{2ADE63E9-E2C9-7246-9E3A-3CE97796841D}" dt="2020-05-14T17:34:15.216" v="192" actId="1036"/>
      <pc:docMkLst>
        <pc:docMk/>
      </pc:docMkLst>
      <pc:sldChg chg="delSp modSp add mod modTransition chgLayout">
        <pc:chgData name="Khattab, Sherif" userId="c83b1e15-36f3-4f46-aceb-05aac24c545e" providerId="ADAL" clId="{2ADE63E9-E2C9-7246-9E3A-3CE97796841D}" dt="2020-05-14T17:24:26.078" v="22" actId="700"/>
        <pc:sldMkLst>
          <pc:docMk/>
          <pc:sldMk cId="3681208715" sldId="257"/>
        </pc:sldMkLst>
        <pc:spChg chg="mod ord">
          <ac:chgData name="Khattab, Sherif" userId="c83b1e15-36f3-4f46-aceb-05aac24c545e" providerId="ADAL" clId="{2ADE63E9-E2C9-7246-9E3A-3CE97796841D}" dt="2020-05-14T17:24:26.078" v="22" actId="700"/>
          <ac:spMkLst>
            <pc:docMk/>
            <pc:sldMk cId="3681208715" sldId="257"/>
            <ac:spMk id="4" creationId="{2E0DDA8D-06C7-4BAC-BDBD-D3BD3DDF9BA4}"/>
          </ac:spMkLst>
        </pc:spChg>
        <pc:spChg chg="mod ord">
          <ac:chgData name="Khattab, Sherif" userId="c83b1e15-36f3-4f46-aceb-05aac24c545e" providerId="ADAL" clId="{2ADE63E9-E2C9-7246-9E3A-3CE97796841D}" dt="2020-05-14T17:24:26.078" v="22" actId="700"/>
          <ac:spMkLst>
            <pc:docMk/>
            <pc:sldMk cId="3681208715" sldId="257"/>
            <ac:spMk id="5" creationId="{A1EA3AF4-D3F1-4298-8140-9B5106826B60}"/>
          </ac:spMkLst>
        </pc:spChg>
        <pc:spChg chg="del">
          <ac:chgData name="Khattab, Sherif" userId="c83b1e15-36f3-4f46-aceb-05aac24c545e" providerId="ADAL" clId="{2ADE63E9-E2C9-7246-9E3A-3CE97796841D}" dt="2020-05-14T17:22:51.467" v="19"/>
          <ac:spMkLst>
            <pc:docMk/>
            <pc:sldMk cId="3681208715" sldId="257"/>
            <ac:spMk id="6" creationId="{30039E47-83F5-4986-AD67-385C5E992CC4}"/>
          </ac:spMkLst>
        </pc:spChg>
        <pc:spChg chg="mod ord">
          <ac:chgData name="Khattab, Sherif" userId="c83b1e15-36f3-4f46-aceb-05aac24c545e" providerId="ADAL" clId="{2ADE63E9-E2C9-7246-9E3A-3CE97796841D}" dt="2020-05-14T17:24:26.078" v="22" actId="700"/>
          <ac:spMkLst>
            <pc:docMk/>
            <pc:sldMk cId="3681208715" sldId="257"/>
            <ac:spMk id="5122" creationId="{45699F27-E993-49CA-AED1-B264756636FA}"/>
          </ac:spMkLst>
        </pc:spChg>
        <pc:spChg chg="mod ord">
          <ac:chgData name="Khattab, Sherif" userId="c83b1e15-36f3-4f46-aceb-05aac24c545e" providerId="ADAL" clId="{2ADE63E9-E2C9-7246-9E3A-3CE97796841D}" dt="2020-05-14T17:24:26.078" v="22" actId="700"/>
          <ac:spMkLst>
            <pc:docMk/>
            <pc:sldMk cId="3681208715" sldId="257"/>
            <ac:spMk id="5123" creationId="{550C3EC1-F853-4061-A0F2-F81B64390D10}"/>
          </ac:spMkLst>
        </pc:spChg>
      </pc:sldChg>
      <pc:sldChg chg="delSp modSp add mod chgLayout">
        <pc:chgData name="Khattab, Sherif" userId="c83b1e15-36f3-4f46-aceb-05aac24c545e" providerId="ADAL" clId="{2ADE63E9-E2C9-7246-9E3A-3CE97796841D}" dt="2020-05-14T17:25:14.941" v="31" actId="700"/>
        <pc:sldMkLst>
          <pc:docMk/>
          <pc:sldMk cId="1664517503" sldId="258"/>
        </pc:sldMkLst>
        <pc:spChg chg="mod ord">
          <ac:chgData name="Khattab, Sherif" userId="c83b1e15-36f3-4f46-aceb-05aac24c545e" providerId="ADAL" clId="{2ADE63E9-E2C9-7246-9E3A-3CE97796841D}" dt="2020-05-14T17:25:14.941" v="31" actId="700"/>
          <ac:spMkLst>
            <pc:docMk/>
            <pc:sldMk cId="1664517503" sldId="258"/>
            <ac:spMk id="4" creationId="{6D5DB287-3308-4A27-B442-02FC48B43DCC}"/>
          </ac:spMkLst>
        </pc:spChg>
        <pc:spChg chg="mod ord">
          <ac:chgData name="Khattab, Sherif" userId="c83b1e15-36f3-4f46-aceb-05aac24c545e" providerId="ADAL" clId="{2ADE63E9-E2C9-7246-9E3A-3CE97796841D}" dt="2020-05-14T17:25:14.941" v="31" actId="700"/>
          <ac:spMkLst>
            <pc:docMk/>
            <pc:sldMk cId="1664517503" sldId="258"/>
            <ac:spMk id="5" creationId="{7F62074C-DB6F-4B49-B5BE-426A56D75291}"/>
          </ac:spMkLst>
        </pc:spChg>
        <pc:spChg chg="del">
          <ac:chgData name="Khattab, Sherif" userId="c83b1e15-36f3-4f46-aceb-05aac24c545e" providerId="ADAL" clId="{2ADE63E9-E2C9-7246-9E3A-3CE97796841D}" dt="2020-05-14T17:22:51.467" v="19"/>
          <ac:spMkLst>
            <pc:docMk/>
            <pc:sldMk cId="1664517503" sldId="258"/>
            <ac:spMk id="6" creationId="{DBEB0910-47B5-4B34-B216-EE6456CE63F3}"/>
          </ac:spMkLst>
        </pc:spChg>
        <pc:spChg chg="mod ord">
          <ac:chgData name="Khattab, Sherif" userId="c83b1e15-36f3-4f46-aceb-05aac24c545e" providerId="ADAL" clId="{2ADE63E9-E2C9-7246-9E3A-3CE97796841D}" dt="2020-05-14T17:25:14.941" v="31" actId="700"/>
          <ac:spMkLst>
            <pc:docMk/>
            <pc:sldMk cId="1664517503" sldId="258"/>
            <ac:spMk id="1030" creationId="{0368ECC8-3051-4F99-A98B-C53D8F6FD10D}"/>
          </ac:spMkLst>
        </pc:spChg>
        <pc:spChg chg="mod ord">
          <ac:chgData name="Khattab, Sherif" userId="c83b1e15-36f3-4f46-aceb-05aac24c545e" providerId="ADAL" clId="{2ADE63E9-E2C9-7246-9E3A-3CE97796841D}" dt="2020-05-14T17:25:14.941" v="31" actId="700"/>
          <ac:spMkLst>
            <pc:docMk/>
            <pc:sldMk cId="1664517503" sldId="258"/>
            <ac:spMk id="1031" creationId="{A3A9FBD7-079E-4DB0-ABD2-CFB33A90CD3B}"/>
          </ac:spMkLst>
        </pc:spChg>
      </pc:sldChg>
      <pc:sldChg chg="delSp modSp add mod chgLayout">
        <pc:chgData name="Khattab, Sherif" userId="c83b1e15-36f3-4f46-aceb-05aac24c545e" providerId="ADAL" clId="{2ADE63E9-E2C9-7246-9E3A-3CE97796841D}" dt="2020-05-14T17:25:37.153" v="35" actId="700"/>
        <pc:sldMkLst>
          <pc:docMk/>
          <pc:sldMk cId="3230569327" sldId="260"/>
        </pc:sldMkLst>
        <pc:spChg chg="mod ord">
          <ac:chgData name="Khattab, Sherif" userId="c83b1e15-36f3-4f46-aceb-05aac24c545e" providerId="ADAL" clId="{2ADE63E9-E2C9-7246-9E3A-3CE97796841D}" dt="2020-05-14T17:25:37.153" v="35" actId="700"/>
          <ac:spMkLst>
            <pc:docMk/>
            <pc:sldMk cId="3230569327" sldId="260"/>
            <ac:spMk id="4" creationId="{12D0CFB9-98A1-4644-9075-FD8241684B3F}"/>
          </ac:spMkLst>
        </pc:spChg>
        <pc:spChg chg="mod ord">
          <ac:chgData name="Khattab, Sherif" userId="c83b1e15-36f3-4f46-aceb-05aac24c545e" providerId="ADAL" clId="{2ADE63E9-E2C9-7246-9E3A-3CE97796841D}" dt="2020-05-14T17:25:37.153" v="35" actId="700"/>
          <ac:spMkLst>
            <pc:docMk/>
            <pc:sldMk cId="3230569327" sldId="260"/>
            <ac:spMk id="5" creationId="{EA6302F6-5FA4-4BF9-9BAC-047F6A9EB36E}"/>
          </ac:spMkLst>
        </pc:spChg>
        <pc:spChg chg="del">
          <ac:chgData name="Khattab, Sherif" userId="c83b1e15-36f3-4f46-aceb-05aac24c545e" providerId="ADAL" clId="{2ADE63E9-E2C9-7246-9E3A-3CE97796841D}" dt="2020-05-14T17:22:51.467" v="19"/>
          <ac:spMkLst>
            <pc:docMk/>
            <pc:sldMk cId="3230569327" sldId="260"/>
            <ac:spMk id="6" creationId="{952F9D76-11EF-4C87-AEE4-5B113B33AA47}"/>
          </ac:spMkLst>
        </pc:spChg>
        <pc:spChg chg="mod ord">
          <ac:chgData name="Khattab, Sherif" userId="c83b1e15-36f3-4f46-aceb-05aac24c545e" providerId="ADAL" clId="{2ADE63E9-E2C9-7246-9E3A-3CE97796841D}" dt="2020-05-14T17:25:37.153" v="35" actId="700"/>
          <ac:spMkLst>
            <pc:docMk/>
            <pc:sldMk cId="3230569327" sldId="260"/>
            <ac:spMk id="7172" creationId="{7B1E42B3-380F-43F5-A523-96E27B80FD0B}"/>
          </ac:spMkLst>
        </pc:spChg>
        <pc:spChg chg="mod ord">
          <ac:chgData name="Khattab, Sherif" userId="c83b1e15-36f3-4f46-aceb-05aac24c545e" providerId="ADAL" clId="{2ADE63E9-E2C9-7246-9E3A-3CE97796841D}" dt="2020-05-14T17:25:37.153" v="35" actId="700"/>
          <ac:spMkLst>
            <pc:docMk/>
            <pc:sldMk cId="3230569327" sldId="260"/>
            <ac:spMk id="7173" creationId="{78A499B5-9D51-4382-A503-4CC1F3B2216F}"/>
          </ac:spMkLst>
        </pc:spChg>
      </pc:sldChg>
      <pc:sldChg chg="modSp add mod modTransition setBg chgLayout">
        <pc:chgData name="Khattab, Sherif" userId="c83b1e15-36f3-4f46-aceb-05aac24c545e" providerId="ADAL" clId="{2ADE63E9-E2C9-7246-9E3A-3CE97796841D}" dt="2020-05-14T17:32:32.474" v="132" actId="700"/>
        <pc:sldMkLst>
          <pc:docMk/>
          <pc:sldMk cId="386763112" sldId="266"/>
        </pc:sldMkLst>
        <pc:spChg chg="mod ord">
          <ac:chgData name="Khattab, Sherif" userId="c83b1e15-36f3-4f46-aceb-05aac24c545e" providerId="ADAL" clId="{2ADE63E9-E2C9-7246-9E3A-3CE97796841D}" dt="2020-05-14T17:32:32.474" v="132" actId="700"/>
          <ac:spMkLst>
            <pc:docMk/>
            <pc:sldMk cId="386763112" sldId="266"/>
            <ac:spMk id="2" creationId="{CEFAF124-F9B6-474A-B09B-B27BF28DF285}"/>
          </ac:spMkLst>
        </pc:spChg>
        <pc:spChg chg="mod ord">
          <ac:chgData name="Khattab, Sherif" userId="c83b1e15-36f3-4f46-aceb-05aac24c545e" providerId="ADAL" clId="{2ADE63E9-E2C9-7246-9E3A-3CE97796841D}" dt="2020-05-14T17:32:32.474" v="132" actId="700"/>
          <ac:spMkLst>
            <pc:docMk/>
            <pc:sldMk cId="386763112" sldId="266"/>
            <ac:spMk id="4" creationId="{A566E38A-BBB5-4D22-9BE1-AC143426CD46}"/>
          </ac:spMkLst>
        </pc:spChg>
        <pc:spChg chg="mod ord">
          <ac:chgData name="Khattab, Sherif" userId="c83b1e15-36f3-4f46-aceb-05aac24c545e" providerId="ADAL" clId="{2ADE63E9-E2C9-7246-9E3A-3CE97796841D}" dt="2020-05-14T17:32:32.474" v="132" actId="700"/>
          <ac:spMkLst>
            <pc:docMk/>
            <pc:sldMk cId="386763112" sldId="266"/>
            <ac:spMk id="12289" creationId="{62C40A63-7AEB-4A3F-820B-BC2E23CF6253}"/>
          </ac:spMkLst>
        </pc:spChg>
        <pc:spChg chg="mod ord">
          <ac:chgData name="Khattab, Sherif" userId="c83b1e15-36f3-4f46-aceb-05aac24c545e" providerId="ADAL" clId="{2ADE63E9-E2C9-7246-9E3A-3CE97796841D}" dt="2020-05-14T17:32:32.474" v="132" actId="700"/>
          <ac:spMkLst>
            <pc:docMk/>
            <pc:sldMk cId="386763112" sldId="266"/>
            <ac:spMk id="12290" creationId="{8FA9C2D3-E42F-4A88-98BE-A8B3EE2EB90D}"/>
          </ac:spMkLst>
        </pc:spChg>
      </pc:sldChg>
      <pc:sldChg chg="delSp modSp add mod modClrScheme chgLayout">
        <pc:chgData name="Khattab, Sherif" userId="c83b1e15-36f3-4f46-aceb-05aac24c545e" providerId="ADAL" clId="{2ADE63E9-E2C9-7246-9E3A-3CE97796841D}" dt="2020-05-14T17:30:14.773" v="112" actId="207"/>
        <pc:sldMkLst>
          <pc:docMk/>
          <pc:sldMk cId="1920820884" sldId="273"/>
        </pc:sldMkLst>
        <pc:spChg chg="mod ord">
          <ac:chgData name="Khattab, Sherif" userId="c83b1e15-36f3-4f46-aceb-05aac24c545e" providerId="ADAL" clId="{2ADE63E9-E2C9-7246-9E3A-3CE97796841D}" dt="2020-05-14T17:30:14.773" v="112" actId="207"/>
          <ac:spMkLst>
            <pc:docMk/>
            <pc:sldMk cId="1920820884" sldId="273"/>
            <ac:spMk id="5" creationId="{FC499793-E9E3-4888-8413-2E106D10E477}"/>
          </ac:spMkLst>
        </pc:spChg>
        <pc:spChg chg="mod ord">
          <ac:chgData name="Khattab, Sherif" userId="c83b1e15-36f3-4f46-aceb-05aac24c545e" providerId="ADAL" clId="{2ADE63E9-E2C9-7246-9E3A-3CE97796841D}" dt="2020-05-14T17:30:14.773" v="112" actId="207"/>
          <ac:spMkLst>
            <pc:docMk/>
            <pc:sldMk cId="1920820884" sldId="273"/>
            <ac:spMk id="6" creationId="{510D549B-08F4-40D1-AD1E-68D24CF202CA}"/>
          </ac:spMkLst>
        </pc:spChg>
        <pc:spChg chg="del mod ord">
          <ac:chgData name="Khattab, Sherif" userId="c83b1e15-36f3-4f46-aceb-05aac24c545e" providerId="ADAL" clId="{2ADE63E9-E2C9-7246-9E3A-3CE97796841D}" dt="2020-05-14T17:22:51.467" v="19"/>
          <ac:spMkLst>
            <pc:docMk/>
            <pc:sldMk cId="1920820884" sldId="273"/>
            <ac:spMk id="7" creationId="{48178900-0A09-4069-8BC8-DE856ABAE467}"/>
          </ac:spMkLst>
        </pc:spChg>
        <pc:spChg chg="mod ord">
          <ac:chgData name="Khattab, Sherif" userId="c83b1e15-36f3-4f46-aceb-05aac24c545e" providerId="ADAL" clId="{2ADE63E9-E2C9-7246-9E3A-3CE97796841D}" dt="2020-05-14T17:24:26.078" v="22" actId="700"/>
          <ac:spMkLst>
            <pc:docMk/>
            <pc:sldMk cId="1920820884" sldId="273"/>
            <ac:spMk id="20483" creationId="{E4058124-78B3-4B54-BDBF-2295EAF9CC4E}"/>
          </ac:spMkLst>
        </pc:spChg>
        <pc:spChg chg="mod ord">
          <ac:chgData name="Khattab, Sherif" userId="c83b1e15-36f3-4f46-aceb-05aac24c545e" providerId="ADAL" clId="{2ADE63E9-E2C9-7246-9E3A-3CE97796841D}" dt="2020-05-14T17:24:26.078" v="22" actId="700"/>
          <ac:spMkLst>
            <pc:docMk/>
            <pc:sldMk cId="1920820884" sldId="273"/>
            <ac:spMk id="20485" creationId="{7BEED891-A5E7-4A54-A86A-39E4EE6AE0FF}"/>
          </ac:spMkLst>
        </pc:spChg>
      </pc:sldChg>
      <pc:sldChg chg="delSp modSp add mod modClrScheme chgLayout">
        <pc:chgData name="Khattab, Sherif" userId="c83b1e15-36f3-4f46-aceb-05aac24c545e" providerId="ADAL" clId="{2ADE63E9-E2C9-7246-9E3A-3CE97796841D}" dt="2020-05-14T17:24:59.667" v="30" actId="207"/>
        <pc:sldMkLst>
          <pc:docMk/>
          <pc:sldMk cId="2017417480" sldId="277"/>
        </pc:sldMkLst>
        <pc:spChg chg="mod ord">
          <ac:chgData name="Khattab, Sherif" userId="c83b1e15-36f3-4f46-aceb-05aac24c545e" providerId="ADAL" clId="{2ADE63E9-E2C9-7246-9E3A-3CE97796841D}" dt="2020-05-14T17:24:59.667" v="30" actId="207"/>
          <ac:spMkLst>
            <pc:docMk/>
            <pc:sldMk cId="2017417480" sldId="277"/>
            <ac:spMk id="5" creationId="{3525546F-0B66-4C13-9C3B-8D2383FE1C94}"/>
          </ac:spMkLst>
        </pc:spChg>
        <pc:spChg chg="mod ord">
          <ac:chgData name="Khattab, Sherif" userId="c83b1e15-36f3-4f46-aceb-05aac24c545e" providerId="ADAL" clId="{2ADE63E9-E2C9-7246-9E3A-3CE97796841D}" dt="2020-05-14T17:24:59.667" v="30" actId="207"/>
          <ac:spMkLst>
            <pc:docMk/>
            <pc:sldMk cId="2017417480" sldId="277"/>
            <ac:spMk id="6" creationId="{F3EC550F-BE8A-4470-B27A-79D5F8830C0D}"/>
          </ac:spMkLst>
        </pc:spChg>
        <pc:spChg chg="del mod ord">
          <ac:chgData name="Khattab, Sherif" userId="c83b1e15-36f3-4f46-aceb-05aac24c545e" providerId="ADAL" clId="{2ADE63E9-E2C9-7246-9E3A-3CE97796841D}" dt="2020-05-14T17:22:51.467" v="19"/>
          <ac:spMkLst>
            <pc:docMk/>
            <pc:sldMk cId="2017417480" sldId="277"/>
            <ac:spMk id="7" creationId="{01A28142-74E0-4C0E-93DC-07C2A38ED49F}"/>
          </ac:spMkLst>
        </pc:spChg>
        <pc:spChg chg="mod ord">
          <ac:chgData name="Khattab, Sherif" userId="c83b1e15-36f3-4f46-aceb-05aac24c545e" providerId="ADAL" clId="{2ADE63E9-E2C9-7246-9E3A-3CE97796841D}" dt="2020-05-14T17:24:40.474" v="25" actId="700"/>
          <ac:spMkLst>
            <pc:docMk/>
            <pc:sldMk cId="2017417480" sldId="277"/>
            <ac:spMk id="24579" creationId="{FDA90472-0A8B-442F-AA48-71099394017A}"/>
          </ac:spMkLst>
        </pc:spChg>
        <pc:spChg chg="mod ord">
          <ac:chgData name="Khattab, Sherif" userId="c83b1e15-36f3-4f46-aceb-05aac24c545e" providerId="ADAL" clId="{2ADE63E9-E2C9-7246-9E3A-3CE97796841D}" dt="2020-05-14T17:24:40.474" v="25" actId="700"/>
          <ac:spMkLst>
            <pc:docMk/>
            <pc:sldMk cId="2017417480" sldId="277"/>
            <ac:spMk id="24581" creationId="{134F36E9-EC25-4348-AB7C-576D69035F2E}"/>
          </ac:spMkLst>
        </pc:spChg>
      </pc:sldChg>
      <pc:sldChg chg="delSp modSp add mod chgLayout">
        <pc:chgData name="Khattab, Sherif" userId="c83b1e15-36f3-4f46-aceb-05aac24c545e" providerId="ADAL" clId="{2ADE63E9-E2C9-7246-9E3A-3CE97796841D}" dt="2020-05-14T17:24:26.078" v="22" actId="700"/>
        <pc:sldMkLst>
          <pc:docMk/>
          <pc:sldMk cId="2773510753" sldId="280"/>
        </pc:sldMkLst>
        <pc:spChg chg="mod ord">
          <ac:chgData name="Khattab, Sherif" userId="c83b1e15-36f3-4f46-aceb-05aac24c545e" providerId="ADAL" clId="{2ADE63E9-E2C9-7246-9E3A-3CE97796841D}" dt="2020-05-14T17:24:26.078" v="22" actId="700"/>
          <ac:spMkLst>
            <pc:docMk/>
            <pc:sldMk cId="2773510753" sldId="280"/>
            <ac:spMk id="6" creationId="{45E3724B-6C7E-4F4E-BBD0-0508D920F778}"/>
          </ac:spMkLst>
        </pc:spChg>
        <pc:spChg chg="mod ord">
          <ac:chgData name="Khattab, Sherif" userId="c83b1e15-36f3-4f46-aceb-05aac24c545e" providerId="ADAL" clId="{2ADE63E9-E2C9-7246-9E3A-3CE97796841D}" dt="2020-05-14T17:24:26.078" v="22" actId="700"/>
          <ac:spMkLst>
            <pc:docMk/>
            <pc:sldMk cId="2773510753" sldId="280"/>
            <ac:spMk id="7" creationId="{770F542D-F07B-4DEE-BF4A-F55839083B18}"/>
          </ac:spMkLst>
        </pc:spChg>
        <pc:spChg chg="del">
          <ac:chgData name="Khattab, Sherif" userId="c83b1e15-36f3-4f46-aceb-05aac24c545e" providerId="ADAL" clId="{2ADE63E9-E2C9-7246-9E3A-3CE97796841D}" dt="2020-05-14T17:22:51.467" v="19"/>
          <ac:spMkLst>
            <pc:docMk/>
            <pc:sldMk cId="2773510753" sldId="280"/>
            <ac:spMk id="8" creationId="{B7636233-5A62-4E29-998B-97B89F01C446}"/>
          </ac:spMkLst>
        </pc:spChg>
        <pc:spChg chg="mod ord">
          <ac:chgData name="Khattab, Sherif" userId="c83b1e15-36f3-4f46-aceb-05aac24c545e" providerId="ADAL" clId="{2ADE63E9-E2C9-7246-9E3A-3CE97796841D}" dt="2020-05-14T17:24:26.078" v="22" actId="700"/>
          <ac:spMkLst>
            <pc:docMk/>
            <pc:sldMk cId="2773510753" sldId="280"/>
            <ac:spMk id="27655" creationId="{88CD6029-D505-4046-B262-3728E98558C9}"/>
          </ac:spMkLst>
        </pc:spChg>
        <pc:spChg chg="mod ord">
          <ac:chgData name="Khattab, Sherif" userId="c83b1e15-36f3-4f46-aceb-05aac24c545e" providerId="ADAL" clId="{2ADE63E9-E2C9-7246-9E3A-3CE97796841D}" dt="2020-05-14T17:24:26.078" v="22" actId="700"/>
          <ac:spMkLst>
            <pc:docMk/>
            <pc:sldMk cId="2773510753" sldId="280"/>
            <ac:spMk id="27656" creationId="{5F645CD5-8D2C-44F7-817E-5B87B631AF74}"/>
          </ac:spMkLst>
        </pc:spChg>
      </pc:sldChg>
      <pc:sldChg chg="delSp modSp add mod chgLayout">
        <pc:chgData name="Khattab, Sherif" userId="c83b1e15-36f3-4f46-aceb-05aac24c545e" providerId="ADAL" clId="{2ADE63E9-E2C9-7246-9E3A-3CE97796841D}" dt="2020-05-14T17:24:26.078" v="22" actId="700"/>
        <pc:sldMkLst>
          <pc:docMk/>
          <pc:sldMk cId="171235497" sldId="283"/>
        </pc:sldMkLst>
        <pc:spChg chg="mod ord">
          <ac:chgData name="Khattab, Sherif" userId="c83b1e15-36f3-4f46-aceb-05aac24c545e" providerId="ADAL" clId="{2ADE63E9-E2C9-7246-9E3A-3CE97796841D}" dt="2020-05-14T17:24:26.078" v="22" actId="700"/>
          <ac:spMkLst>
            <pc:docMk/>
            <pc:sldMk cId="171235497" sldId="283"/>
            <ac:spMk id="4" creationId="{ADAF0CBA-9954-4CCC-95D5-CC30D48E0F1F}"/>
          </ac:spMkLst>
        </pc:spChg>
        <pc:spChg chg="mod ord">
          <ac:chgData name="Khattab, Sherif" userId="c83b1e15-36f3-4f46-aceb-05aac24c545e" providerId="ADAL" clId="{2ADE63E9-E2C9-7246-9E3A-3CE97796841D}" dt="2020-05-14T17:24:26.078" v="22" actId="700"/>
          <ac:spMkLst>
            <pc:docMk/>
            <pc:sldMk cId="171235497" sldId="283"/>
            <ac:spMk id="5" creationId="{810DD0E0-1167-4E24-AE69-A61BD962FDBB}"/>
          </ac:spMkLst>
        </pc:spChg>
        <pc:spChg chg="del">
          <ac:chgData name="Khattab, Sherif" userId="c83b1e15-36f3-4f46-aceb-05aac24c545e" providerId="ADAL" clId="{2ADE63E9-E2C9-7246-9E3A-3CE97796841D}" dt="2020-05-14T17:22:51.467" v="19"/>
          <ac:spMkLst>
            <pc:docMk/>
            <pc:sldMk cId="171235497" sldId="283"/>
            <ac:spMk id="6" creationId="{0EE071E0-1F5B-45D8-90C3-DBF412334D4C}"/>
          </ac:spMkLst>
        </pc:spChg>
        <pc:spChg chg="mod ord">
          <ac:chgData name="Khattab, Sherif" userId="c83b1e15-36f3-4f46-aceb-05aac24c545e" providerId="ADAL" clId="{2ADE63E9-E2C9-7246-9E3A-3CE97796841D}" dt="2020-05-14T17:24:26.078" v="22" actId="700"/>
          <ac:spMkLst>
            <pc:docMk/>
            <pc:sldMk cId="171235497" sldId="283"/>
            <ac:spMk id="30724" creationId="{0E15F83F-A5FA-4153-B851-341E8E81570E}"/>
          </ac:spMkLst>
        </pc:spChg>
        <pc:spChg chg="mod ord">
          <ac:chgData name="Khattab, Sherif" userId="c83b1e15-36f3-4f46-aceb-05aac24c545e" providerId="ADAL" clId="{2ADE63E9-E2C9-7246-9E3A-3CE97796841D}" dt="2020-05-14T17:24:26.078" v="22" actId="700"/>
          <ac:spMkLst>
            <pc:docMk/>
            <pc:sldMk cId="171235497" sldId="283"/>
            <ac:spMk id="30725" creationId="{E1B18993-CB9D-41C2-9E1C-724CA5CC0474}"/>
          </ac:spMkLst>
        </pc:spChg>
      </pc:sldChg>
      <pc:sldChg chg="delSp modSp add mod chgLayout">
        <pc:chgData name="Khattab, Sherif" userId="c83b1e15-36f3-4f46-aceb-05aac24c545e" providerId="ADAL" clId="{2ADE63E9-E2C9-7246-9E3A-3CE97796841D}" dt="2020-05-14T17:24:26.078" v="22" actId="700"/>
        <pc:sldMkLst>
          <pc:docMk/>
          <pc:sldMk cId="2099089282" sldId="284"/>
        </pc:sldMkLst>
        <pc:spChg chg="mod ord">
          <ac:chgData name="Khattab, Sherif" userId="c83b1e15-36f3-4f46-aceb-05aac24c545e" providerId="ADAL" clId="{2ADE63E9-E2C9-7246-9E3A-3CE97796841D}" dt="2020-05-14T17:24:26.078" v="22" actId="700"/>
          <ac:spMkLst>
            <pc:docMk/>
            <pc:sldMk cId="2099089282" sldId="284"/>
            <ac:spMk id="4" creationId="{F6C9B60F-3DBB-44E1-9FC8-922232D24280}"/>
          </ac:spMkLst>
        </pc:spChg>
        <pc:spChg chg="mod ord">
          <ac:chgData name="Khattab, Sherif" userId="c83b1e15-36f3-4f46-aceb-05aac24c545e" providerId="ADAL" clId="{2ADE63E9-E2C9-7246-9E3A-3CE97796841D}" dt="2020-05-14T17:24:26.078" v="22" actId="700"/>
          <ac:spMkLst>
            <pc:docMk/>
            <pc:sldMk cId="2099089282" sldId="284"/>
            <ac:spMk id="5" creationId="{87869125-CE2E-4072-9F2F-E6170BA0F1EF}"/>
          </ac:spMkLst>
        </pc:spChg>
        <pc:spChg chg="del">
          <ac:chgData name="Khattab, Sherif" userId="c83b1e15-36f3-4f46-aceb-05aac24c545e" providerId="ADAL" clId="{2ADE63E9-E2C9-7246-9E3A-3CE97796841D}" dt="2020-05-14T17:22:51.467" v="19"/>
          <ac:spMkLst>
            <pc:docMk/>
            <pc:sldMk cId="2099089282" sldId="284"/>
            <ac:spMk id="6" creationId="{48FF70CE-030D-4E7A-B681-E99B3CD57E51}"/>
          </ac:spMkLst>
        </pc:spChg>
        <pc:spChg chg="mod ord">
          <ac:chgData name="Khattab, Sherif" userId="c83b1e15-36f3-4f46-aceb-05aac24c545e" providerId="ADAL" clId="{2ADE63E9-E2C9-7246-9E3A-3CE97796841D}" dt="2020-05-14T17:24:26.078" v="22" actId="700"/>
          <ac:spMkLst>
            <pc:docMk/>
            <pc:sldMk cId="2099089282" sldId="284"/>
            <ac:spMk id="31748" creationId="{2653520C-A7DA-4A69-8691-2BB64FFE2A68}"/>
          </ac:spMkLst>
        </pc:spChg>
        <pc:spChg chg="mod ord">
          <ac:chgData name="Khattab, Sherif" userId="c83b1e15-36f3-4f46-aceb-05aac24c545e" providerId="ADAL" clId="{2ADE63E9-E2C9-7246-9E3A-3CE97796841D}" dt="2020-05-14T17:24:26.078" v="22" actId="700"/>
          <ac:spMkLst>
            <pc:docMk/>
            <pc:sldMk cId="2099089282" sldId="284"/>
            <ac:spMk id="31749" creationId="{33CB87FD-8E8E-445B-AD23-77F43FDA0814}"/>
          </ac:spMkLst>
        </pc:spChg>
      </pc:sldChg>
      <pc:sldChg chg="delSp modSp add mod chgLayout">
        <pc:chgData name="Khattab, Sherif" userId="c83b1e15-36f3-4f46-aceb-05aac24c545e" providerId="ADAL" clId="{2ADE63E9-E2C9-7246-9E3A-3CE97796841D}" dt="2020-05-14T17:24:26.078" v="22" actId="700"/>
        <pc:sldMkLst>
          <pc:docMk/>
          <pc:sldMk cId="1136622862" sldId="285"/>
        </pc:sldMkLst>
        <pc:spChg chg="mod ord">
          <ac:chgData name="Khattab, Sherif" userId="c83b1e15-36f3-4f46-aceb-05aac24c545e" providerId="ADAL" clId="{2ADE63E9-E2C9-7246-9E3A-3CE97796841D}" dt="2020-05-14T17:24:26.078" v="22" actId="700"/>
          <ac:spMkLst>
            <pc:docMk/>
            <pc:sldMk cId="1136622862" sldId="285"/>
            <ac:spMk id="4" creationId="{4FEB4148-A4C2-4EEE-A3CD-76B9C83F2F73}"/>
          </ac:spMkLst>
        </pc:spChg>
        <pc:spChg chg="mod ord">
          <ac:chgData name="Khattab, Sherif" userId="c83b1e15-36f3-4f46-aceb-05aac24c545e" providerId="ADAL" clId="{2ADE63E9-E2C9-7246-9E3A-3CE97796841D}" dt="2020-05-14T17:24:26.078" v="22" actId="700"/>
          <ac:spMkLst>
            <pc:docMk/>
            <pc:sldMk cId="1136622862" sldId="285"/>
            <ac:spMk id="5" creationId="{78D1783B-087A-4549-B409-A2FF5AFD9991}"/>
          </ac:spMkLst>
        </pc:spChg>
        <pc:spChg chg="del">
          <ac:chgData name="Khattab, Sherif" userId="c83b1e15-36f3-4f46-aceb-05aac24c545e" providerId="ADAL" clId="{2ADE63E9-E2C9-7246-9E3A-3CE97796841D}" dt="2020-05-14T17:22:51.467" v="19"/>
          <ac:spMkLst>
            <pc:docMk/>
            <pc:sldMk cId="1136622862" sldId="285"/>
            <ac:spMk id="6" creationId="{90459C1A-26C0-4018-8B40-76A28E751E99}"/>
          </ac:spMkLst>
        </pc:spChg>
        <pc:spChg chg="mod ord">
          <ac:chgData name="Khattab, Sherif" userId="c83b1e15-36f3-4f46-aceb-05aac24c545e" providerId="ADAL" clId="{2ADE63E9-E2C9-7246-9E3A-3CE97796841D}" dt="2020-05-14T17:24:26.078" v="22" actId="700"/>
          <ac:spMkLst>
            <pc:docMk/>
            <pc:sldMk cId="1136622862" sldId="285"/>
            <ac:spMk id="32774" creationId="{06FD15CE-FF1B-49F4-8641-CBFFE2617020}"/>
          </ac:spMkLst>
        </pc:spChg>
        <pc:spChg chg="mod ord">
          <ac:chgData name="Khattab, Sherif" userId="c83b1e15-36f3-4f46-aceb-05aac24c545e" providerId="ADAL" clId="{2ADE63E9-E2C9-7246-9E3A-3CE97796841D}" dt="2020-05-14T17:24:26.078" v="22" actId="700"/>
          <ac:spMkLst>
            <pc:docMk/>
            <pc:sldMk cId="1136622862" sldId="285"/>
            <ac:spMk id="32775" creationId="{180AA69F-72BB-4974-BC4E-09B7641CAFF4}"/>
          </ac:spMkLst>
        </pc:spChg>
      </pc:sldChg>
      <pc:sldChg chg="delSp modSp add mod modTransition chgLayout">
        <pc:chgData name="Khattab, Sherif" userId="c83b1e15-36f3-4f46-aceb-05aac24c545e" providerId="ADAL" clId="{2ADE63E9-E2C9-7246-9E3A-3CE97796841D}" dt="2020-05-14T17:24:26.078" v="22" actId="700"/>
        <pc:sldMkLst>
          <pc:docMk/>
          <pc:sldMk cId="3949722242" sldId="286"/>
        </pc:sldMkLst>
        <pc:spChg chg="mod ord">
          <ac:chgData name="Khattab, Sherif" userId="c83b1e15-36f3-4f46-aceb-05aac24c545e" providerId="ADAL" clId="{2ADE63E9-E2C9-7246-9E3A-3CE97796841D}" dt="2020-05-14T17:24:26.078" v="22" actId="700"/>
          <ac:spMkLst>
            <pc:docMk/>
            <pc:sldMk cId="3949722242" sldId="286"/>
            <ac:spMk id="4" creationId="{EEAD60E3-B94D-402F-938C-6053223687CE}"/>
          </ac:spMkLst>
        </pc:spChg>
        <pc:spChg chg="mod ord">
          <ac:chgData name="Khattab, Sherif" userId="c83b1e15-36f3-4f46-aceb-05aac24c545e" providerId="ADAL" clId="{2ADE63E9-E2C9-7246-9E3A-3CE97796841D}" dt="2020-05-14T17:24:26.078" v="22" actId="700"/>
          <ac:spMkLst>
            <pc:docMk/>
            <pc:sldMk cId="3949722242" sldId="286"/>
            <ac:spMk id="5" creationId="{792B3F77-C24F-4032-B208-E646BB91B582}"/>
          </ac:spMkLst>
        </pc:spChg>
        <pc:spChg chg="del">
          <ac:chgData name="Khattab, Sherif" userId="c83b1e15-36f3-4f46-aceb-05aac24c545e" providerId="ADAL" clId="{2ADE63E9-E2C9-7246-9E3A-3CE97796841D}" dt="2020-05-14T17:22:51.467" v="19"/>
          <ac:spMkLst>
            <pc:docMk/>
            <pc:sldMk cId="3949722242" sldId="286"/>
            <ac:spMk id="6" creationId="{42FD183D-42B2-4301-8A0E-0D264EBBDAB3}"/>
          </ac:spMkLst>
        </pc:spChg>
        <pc:spChg chg="mod ord">
          <ac:chgData name="Khattab, Sherif" userId="c83b1e15-36f3-4f46-aceb-05aac24c545e" providerId="ADAL" clId="{2ADE63E9-E2C9-7246-9E3A-3CE97796841D}" dt="2020-05-14T17:24:26.078" v="22" actId="700"/>
          <ac:spMkLst>
            <pc:docMk/>
            <pc:sldMk cId="3949722242" sldId="286"/>
            <ac:spMk id="39938" creationId="{CED1A8E4-F3B1-4AB6-8113-BB0DE942000F}"/>
          </ac:spMkLst>
        </pc:spChg>
        <pc:spChg chg="mod ord">
          <ac:chgData name="Khattab, Sherif" userId="c83b1e15-36f3-4f46-aceb-05aac24c545e" providerId="ADAL" clId="{2ADE63E9-E2C9-7246-9E3A-3CE97796841D}" dt="2020-05-14T17:24:26.078" v="22" actId="700"/>
          <ac:spMkLst>
            <pc:docMk/>
            <pc:sldMk cId="3949722242" sldId="286"/>
            <ac:spMk id="39939" creationId="{91F39470-FE02-4902-B89F-87DBA61AB2C6}"/>
          </ac:spMkLst>
        </pc:spChg>
      </pc:sldChg>
      <pc:sldChg chg="delSp modSp add mod modTransition chgLayout">
        <pc:chgData name="Khattab, Sherif" userId="c83b1e15-36f3-4f46-aceb-05aac24c545e" providerId="ADAL" clId="{2ADE63E9-E2C9-7246-9E3A-3CE97796841D}" dt="2020-05-14T17:28:01.093" v="68" actId="14100"/>
        <pc:sldMkLst>
          <pc:docMk/>
          <pc:sldMk cId="1032220564" sldId="287"/>
        </pc:sldMkLst>
        <pc:spChg chg="mod ord">
          <ac:chgData name="Khattab, Sherif" userId="c83b1e15-36f3-4f46-aceb-05aac24c545e" providerId="ADAL" clId="{2ADE63E9-E2C9-7246-9E3A-3CE97796841D}" dt="2020-05-14T17:24:26.078" v="22" actId="700"/>
          <ac:spMkLst>
            <pc:docMk/>
            <pc:sldMk cId="1032220564" sldId="287"/>
            <ac:spMk id="5" creationId="{178E55D8-C24A-4E57-B865-4EB4969B6C6C}"/>
          </ac:spMkLst>
        </pc:spChg>
        <pc:spChg chg="mod ord">
          <ac:chgData name="Khattab, Sherif" userId="c83b1e15-36f3-4f46-aceb-05aac24c545e" providerId="ADAL" clId="{2ADE63E9-E2C9-7246-9E3A-3CE97796841D}" dt="2020-05-14T17:24:26.078" v="22" actId="700"/>
          <ac:spMkLst>
            <pc:docMk/>
            <pc:sldMk cId="1032220564" sldId="287"/>
            <ac:spMk id="6" creationId="{BFF95065-C649-4526-93B3-E883909D87A2}"/>
          </ac:spMkLst>
        </pc:spChg>
        <pc:spChg chg="del">
          <ac:chgData name="Khattab, Sherif" userId="c83b1e15-36f3-4f46-aceb-05aac24c545e" providerId="ADAL" clId="{2ADE63E9-E2C9-7246-9E3A-3CE97796841D}" dt="2020-05-14T17:22:51.467" v="19"/>
          <ac:spMkLst>
            <pc:docMk/>
            <pc:sldMk cId="1032220564" sldId="287"/>
            <ac:spMk id="7" creationId="{17800276-4567-4676-A54C-5FE3EA9ACEC0}"/>
          </ac:spMkLst>
        </pc:spChg>
        <pc:spChg chg="mod ord">
          <ac:chgData name="Khattab, Sherif" userId="c83b1e15-36f3-4f46-aceb-05aac24c545e" providerId="ADAL" clId="{2ADE63E9-E2C9-7246-9E3A-3CE97796841D}" dt="2020-05-14T17:24:26.078" v="22" actId="700"/>
          <ac:spMkLst>
            <pc:docMk/>
            <pc:sldMk cId="1032220564" sldId="287"/>
            <ac:spMk id="41986" creationId="{3A79F927-4F1A-4373-BAE8-F498E25BB301}"/>
          </ac:spMkLst>
        </pc:spChg>
        <pc:spChg chg="mod ord">
          <ac:chgData name="Khattab, Sherif" userId="c83b1e15-36f3-4f46-aceb-05aac24c545e" providerId="ADAL" clId="{2ADE63E9-E2C9-7246-9E3A-3CE97796841D}" dt="2020-05-14T17:28:01.093" v="68" actId="14100"/>
          <ac:spMkLst>
            <pc:docMk/>
            <pc:sldMk cId="1032220564" sldId="287"/>
            <ac:spMk id="41987" creationId="{26929F26-875D-4BB7-9162-E5C46D0A53E8}"/>
          </ac:spMkLst>
        </pc:spChg>
      </pc:sldChg>
      <pc:sldChg chg="delSp modSp add mod modTransition chgLayout">
        <pc:chgData name="Khattab, Sherif" userId="c83b1e15-36f3-4f46-aceb-05aac24c545e" providerId="ADAL" clId="{2ADE63E9-E2C9-7246-9E3A-3CE97796841D}" dt="2020-05-14T17:28:21.126" v="69" actId="700"/>
        <pc:sldMkLst>
          <pc:docMk/>
          <pc:sldMk cId="1268007695" sldId="288"/>
        </pc:sldMkLst>
        <pc:spChg chg="mod ord">
          <ac:chgData name="Khattab, Sherif" userId="c83b1e15-36f3-4f46-aceb-05aac24c545e" providerId="ADAL" clId="{2ADE63E9-E2C9-7246-9E3A-3CE97796841D}" dt="2020-05-14T17:28:21.126" v="69" actId="700"/>
          <ac:spMkLst>
            <pc:docMk/>
            <pc:sldMk cId="1268007695" sldId="288"/>
            <ac:spMk id="4" creationId="{8DADB8A8-04F4-43EF-A724-E4DF86BBDDE7}"/>
          </ac:spMkLst>
        </pc:spChg>
        <pc:spChg chg="mod ord">
          <ac:chgData name="Khattab, Sherif" userId="c83b1e15-36f3-4f46-aceb-05aac24c545e" providerId="ADAL" clId="{2ADE63E9-E2C9-7246-9E3A-3CE97796841D}" dt="2020-05-14T17:28:21.126" v="69" actId="700"/>
          <ac:spMkLst>
            <pc:docMk/>
            <pc:sldMk cId="1268007695" sldId="288"/>
            <ac:spMk id="5" creationId="{0B3C0DF3-BDE8-4BBC-A0B5-9911BC2FBB97}"/>
          </ac:spMkLst>
        </pc:spChg>
        <pc:spChg chg="del">
          <ac:chgData name="Khattab, Sherif" userId="c83b1e15-36f3-4f46-aceb-05aac24c545e" providerId="ADAL" clId="{2ADE63E9-E2C9-7246-9E3A-3CE97796841D}" dt="2020-05-14T17:22:51.467" v="19"/>
          <ac:spMkLst>
            <pc:docMk/>
            <pc:sldMk cId="1268007695" sldId="288"/>
            <ac:spMk id="6" creationId="{08FB0B5A-2A32-46B6-B2EB-37646A3ACD46}"/>
          </ac:spMkLst>
        </pc:spChg>
        <pc:spChg chg="mod ord">
          <ac:chgData name="Khattab, Sherif" userId="c83b1e15-36f3-4f46-aceb-05aac24c545e" providerId="ADAL" clId="{2ADE63E9-E2C9-7246-9E3A-3CE97796841D}" dt="2020-05-14T17:28:21.126" v="69" actId="700"/>
          <ac:spMkLst>
            <pc:docMk/>
            <pc:sldMk cId="1268007695" sldId="288"/>
            <ac:spMk id="45060" creationId="{773007D0-99A1-415B-902E-F099D53A88A5}"/>
          </ac:spMkLst>
        </pc:spChg>
        <pc:spChg chg="mod ord">
          <ac:chgData name="Khattab, Sherif" userId="c83b1e15-36f3-4f46-aceb-05aac24c545e" providerId="ADAL" clId="{2ADE63E9-E2C9-7246-9E3A-3CE97796841D}" dt="2020-05-14T17:28:21.126" v="69" actId="700"/>
          <ac:spMkLst>
            <pc:docMk/>
            <pc:sldMk cId="1268007695" sldId="288"/>
            <ac:spMk id="45061" creationId="{C82BDD8E-B02C-45D7-A4E1-5AA0B3D3D510}"/>
          </ac:spMkLst>
        </pc:spChg>
      </pc:sldChg>
      <pc:sldChg chg="addSp delSp modSp add mod modTransition modClrScheme chgLayout">
        <pc:chgData name="Khattab, Sherif" userId="c83b1e15-36f3-4f46-aceb-05aac24c545e" providerId="ADAL" clId="{2ADE63E9-E2C9-7246-9E3A-3CE97796841D}" dt="2020-05-14T17:29:40.055" v="89" actId="20577"/>
        <pc:sldMkLst>
          <pc:docMk/>
          <pc:sldMk cId="463012687" sldId="289"/>
        </pc:sldMkLst>
        <pc:spChg chg="add del mod ord">
          <ac:chgData name="Khattab, Sherif" userId="c83b1e15-36f3-4f46-aceb-05aac24c545e" providerId="ADAL" clId="{2ADE63E9-E2C9-7246-9E3A-3CE97796841D}" dt="2020-05-14T17:24:26.078" v="22" actId="700"/>
          <ac:spMkLst>
            <pc:docMk/>
            <pc:sldMk cId="463012687" sldId="289"/>
            <ac:spMk id="2" creationId="{6A29EE6B-2263-DA48-AEA8-296266CA9B91}"/>
          </ac:spMkLst>
        </pc:spChg>
        <pc:spChg chg="add mod ord">
          <ac:chgData name="Khattab, Sherif" userId="c83b1e15-36f3-4f46-aceb-05aac24c545e" providerId="ADAL" clId="{2ADE63E9-E2C9-7246-9E3A-3CE97796841D}" dt="2020-05-14T17:24:26.078" v="22" actId="700"/>
          <ac:spMkLst>
            <pc:docMk/>
            <pc:sldMk cId="463012687" sldId="289"/>
            <ac:spMk id="3" creationId="{A796DF92-F102-4646-A298-BB70F5017AAE}"/>
          </ac:spMkLst>
        </pc:spChg>
        <pc:spChg chg="mod ord">
          <ac:chgData name="Khattab, Sherif" userId="c83b1e15-36f3-4f46-aceb-05aac24c545e" providerId="ADAL" clId="{2ADE63E9-E2C9-7246-9E3A-3CE97796841D}" dt="2020-05-14T17:24:26.078" v="22" actId="700"/>
          <ac:spMkLst>
            <pc:docMk/>
            <pc:sldMk cId="463012687" sldId="289"/>
            <ac:spMk id="103" creationId="{4F76D617-EEBD-4B8B-B82A-EA3BF2585492}"/>
          </ac:spMkLst>
        </pc:spChg>
        <pc:spChg chg="mod ord">
          <ac:chgData name="Khattab, Sherif" userId="c83b1e15-36f3-4f46-aceb-05aac24c545e" providerId="ADAL" clId="{2ADE63E9-E2C9-7246-9E3A-3CE97796841D}" dt="2020-05-14T17:24:26.078" v="22" actId="700"/>
          <ac:spMkLst>
            <pc:docMk/>
            <pc:sldMk cId="463012687" sldId="289"/>
            <ac:spMk id="104" creationId="{68C29CE1-EA81-413E-B1F8-53A0F2399AB7}"/>
          </ac:spMkLst>
        </pc:spChg>
        <pc:spChg chg="del mod ord">
          <ac:chgData name="Khattab, Sherif" userId="c83b1e15-36f3-4f46-aceb-05aac24c545e" providerId="ADAL" clId="{2ADE63E9-E2C9-7246-9E3A-3CE97796841D}" dt="2020-05-14T17:22:51.467" v="19"/>
          <ac:spMkLst>
            <pc:docMk/>
            <pc:sldMk cId="463012687" sldId="289"/>
            <ac:spMk id="105" creationId="{A65A479E-8F06-4807-A3BA-E4FB7EE7338D}"/>
          </ac:spMkLst>
        </pc:spChg>
        <pc:spChg chg="mod ord">
          <ac:chgData name="Khattab, Sherif" userId="c83b1e15-36f3-4f46-aceb-05aac24c545e" providerId="ADAL" clId="{2ADE63E9-E2C9-7246-9E3A-3CE97796841D}" dt="2020-05-14T17:24:26.078" v="22" actId="700"/>
          <ac:spMkLst>
            <pc:docMk/>
            <pc:sldMk cId="463012687" sldId="289"/>
            <ac:spMk id="46082" creationId="{15E50D80-617E-410E-98DB-B2F2274843A1}"/>
          </ac:spMkLst>
        </pc:spChg>
        <pc:spChg chg="mod">
          <ac:chgData name="Khattab, Sherif" userId="c83b1e15-36f3-4f46-aceb-05aac24c545e" providerId="ADAL" clId="{2ADE63E9-E2C9-7246-9E3A-3CE97796841D}" dt="2020-05-14T17:29:40.055" v="89" actId="20577"/>
          <ac:spMkLst>
            <pc:docMk/>
            <pc:sldMk cId="463012687" sldId="289"/>
            <ac:spMk id="46282" creationId="{E7A6F565-6797-41A4-9E37-DE763723D06D}"/>
          </ac:spMkLst>
        </pc:spChg>
        <pc:spChg chg="mod">
          <ac:chgData name="Khattab, Sherif" userId="c83b1e15-36f3-4f46-aceb-05aac24c545e" providerId="ADAL" clId="{2ADE63E9-E2C9-7246-9E3A-3CE97796841D}" dt="2020-05-14T17:28:54.793" v="79" actId="20577"/>
          <ac:spMkLst>
            <pc:docMk/>
            <pc:sldMk cId="463012687" sldId="289"/>
            <ac:spMk id="46283" creationId="{3F42026E-385F-48A6-8000-7D34E9DD210A}"/>
          </ac:spMkLst>
        </pc:spChg>
      </pc:sldChg>
      <pc:sldChg chg="delSp modSp add mod modTransition chgLayout">
        <pc:chgData name="Khattab, Sherif" userId="c83b1e15-36f3-4f46-aceb-05aac24c545e" providerId="ADAL" clId="{2ADE63E9-E2C9-7246-9E3A-3CE97796841D}" dt="2020-05-14T17:30:33.872" v="125" actId="700"/>
        <pc:sldMkLst>
          <pc:docMk/>
          <pc:sldMk cId="442392580" sldId="290"/>
        </pc:sldMkLst>
        <pc:spChg chg="mod ord">
          <ac:chgData name="Khattab, Sherif" userId="c83b1e15-36f3-4f46-aceb-05aac24c545e" providerId="ADAL" clId="{2ADE63E9-E2C9-7246-9E3A-3CE97796841D}" dt="2020-05-14T17:30:33.872" v="125" actId="700"/>
          <ac:spMkLst>
            <pc:docMk/>
            <pc:sldMk cId="442392580" sldId="290"/>
            <ac:spMk id="4" creationId="{47F3073E-0434-49F9-B09D-F5F5E393ECB2}"/>
          </ac:spMkLst>
        </pc:spChg>
        <pc:spChg chg="mod ord">
          <ac:chgData name="Khattab, Sherif" userId="c83b1e15-36f3-4f46-aceb-05aac24c545e" providerId="ADAL" clId="{2ADE63E9-E2C9-7246-9E3A-3CE97796841D}" dt="2020-05-14T17:30:33.872" v="125" actId="700"/>
          <ac:spMkLst>
            <pc:docMk/>
            <pc:sldMk cId="442392580" sldId="290"/>
            <ac:spMk id="5" creationId="{6751EE3F-1EE0-4017-8CCC-0FC0F8920420}"/>
          </ac:spMkLst>
        </pc:spChg>
        <pc:spChg chg="del">
          <ac:chgData name="Khattab, Sherif" userId="c83b1e15-36f3-4f46-aceb-05aac24c545e" providerId="ADAL" clId="{2ADE63E9-E2C9-7246-9E3A-3CE97796841D}" dt="2020-05-14T17:22:51.467" v="19"/>
          <ac:spMkLst>
            <pc:docMk/>
            <pc:sldMk cId="442392580" sldId="290"/>
            <ac:spMk id="6" creationId="{5B59F93E-BC5B-4A6C-BB2E-D594EECDCE93}"/>
          </ac:spMkLst>
        </pc:spChg>
        <pc:spChg chg="mod ord">
          <ac:chgData name="Khattab, Sherif" userId="c83b1e15-36f3-4f46-aceb-05aac24c545e" providerId="ADAL" clId="{2ADE63E9-E2C9-7246-9E3A-3CE97796841D}" dt="2020-05-14T17:30:33.872" v="125" actId="700"/>
          <ac:spMkLst>
            <pc:docMk/>
            <pc:sldMk cId="442392580" sldId="290"/>
            <ac:spMk id="51202" creationId="{1832268E-E249-40C6-B18D-A6A0000E752C}"/>
          </ac:spMkLst>
        </pc:spChg>
        <pc:spChg chg="mod ord">
          <ac:chgData name="Khattab, Sherif" userId="c83b1e15-36f3-4f46-aceb-05aac24c545e" providerId="ADAL" clId="{2ADE63E9-E2C9-7246-9E3A-3CE97796841D}" dt="2020-05-14T17:30:33.872" v="125" actId="700"/>
          <ac:spMkLst>
            <pc:docMk/>
            <pc:sldMk cId="442392580" sldId="290"/>
            <ac:spMk id="51203" creationId="{E1844388-F7ED-4AAE-B175-B692045FDD4D}"/>
          </ac:spMkLst>
        </pc:spChg>
      </pc:sldChg>
      <pc:sldChg chg="delSp modSp add mod chgLayout">
        <pc:chgData name="Khattab, Sherif" userId="c83b1e15-36f3-4f46-aceb-05aac24c545e" providerId="ADAL" clId="{2ADE63E9-E2C9-7246-9E3A-3CE97796841D}" dt="2020-05-14T17:25:32.689" v="34" actId="14100"/>
        <pc:sldMkLst>
          <pc:docMk/>
          <pc:sldMk cId="2163467695" sldId="455"/>
        </pc:sldMkLst>
        <pc:spChg chg="mod ord">
          <ac:chgData name="Khattab, Sherif" userId="c83b1e15-36f3-4f46-aceb-05aac24c545e" providerId="ADAL" clId="{2ADE63E9-E2C9-7246-9E3A-3CE97796841D}" dt="2020-05-14T17:25:27.042" v="33" actId="700"/>
          <ac:spMkLst>
            <pc:docMk/>
            <pc:sldMk cId="2163467695" sldId="455"/>
            <ac:spMk id="13" creationId="{F928C86B-9BBA-478E-97A6-0FED10F15F5A}"/>
          </ac:spMkLst>
        </pc:spChg>
        <pc:spChg chg="mod ord">
          <ac:chgData name="Khattab, Sherif" userId="c83b1e15-36f3-4f46-aceb-05aac24c545e" providerId="ADAL" clId="{2ADE63E9-E2C9-7246-9E3A-3CE97796841D}" dt="2020-05-14T17:25:27.042" v="33" actId="700"/>
          <ac:spMkLst>
            <pc:docMk/>
            <pc:sldMk cId="2163467695" sldId="455"/>
            <ac:spMk id="14" creationId="{E452A7E1-97CE-42C7-A761-3560AB948338}"/>
          </ac:spMkLst>
        </pc:spChg>
        <pc:spChg chg="del">
          <ac:chgData name="Khattab, Sherif" userId="c83b1e15-36f3-4f46-aceb-05aac24c545e" providerId="ADAL" clId="{2ADE63E9-E2C9-7246-9E3A-3CE97796841D}" dt="2020-05-14T17:22:51.467" v="19"/>
          <ac:spMkLst>
            <pc:docMk/>
            <pc:sldMk cId="2163467695" sldId="455"/>
            <ac:spMk id="15" creationId="{1E01F785-60CA-42DE-8E3B-590093AC26AD}"/>
          </ac:spMkLst>
        </pc:spChg>
        <pc:spChg chg="mod ord">
          <ac:chgData name="Khattab, Sherif" userId="c83b1e15-36f3-4f46-aceb-05aac24c545e" providerId="ADAL" clId="{2ADE63E9-E2C9-7246-9E3A-3CE97796841D}" dt="2020-05-14T17:25:27.042" v="33" actId="700"/>
          <ac:spMkLst>
            <pc:docMk/>
            <pc:sldMk cId="2163467695" sldId="455"/>
            <ac:spMk id="6148" creationId="{7106B0E7-A749-4160-B5A9-D2DF2E8EA412}"/>
          </ac:spMkLst>
        </pc:spChg>
        <pc:spChg chg="mod ord">
          <ac:chgData name="Khattab, Sherif" userId="c83b1e15-36f3-4f46-aceb-05aac24c545e" providerId="ADAL" clId="{2ADE63E9-E2C9-7246-9E3A-3CE97796841D}" dt="2020-05-14T17:25:32.689" v="34" actId="14100"/>
          <ac:spMkLst>
            <pc:docMk/>
            <pc:sldMk cId="2163467695" sldId="455"/>
            <ac:spMk id="6149" creationId="{63646622-A320-4FCB-BDB6-A3233F933A38}"/>
          </ac:spMkLst>
        </pc:spChg>
      </pc:sldChg>
      <pc:sldChg chg="delSp modSp add mod chgLayout">
        <pc:chgData name="Khattab, Sherif" userId="c83b1e15-36f3-4f46-aceb-05aac24c545e" providerId="ADAL" clId="{2ADE63E9-E2C9-7246-9E3A-3CE97796841D}" dt="2020-05-14T17:25:44.638" v="36" actId="700"/>
        <pc:sldMkLst>
          <pc:docMk/>
          <pc:sldMk cId="3400641916" sldId="456"/>
        </pc:sldMkLst>
        <pc:spChg chg="mod ord">
          <ac:chgData name="Khattab, Sherif" userId="c83b1e15-36f3-4f46-aceb-05aac24c545e" providerId="ADAL" clId="{2ADE63E9-E2C9-7246-9E3A-3CE97796841D}" dt="2020-05-14T17:25:44.638" v="36" actId="700"/>
          <ac:spMkLst>
            <pc:docMk/>
            <pc:sldMk cId="3400641916" sldId="456"/>
            <ac:spMk id="4" creationId="{0C501DED-619E-4C64-9029-D36EDA52D5E2}"/>
          </ac:spMkLst>
        </pc:spChg>
        <pc:spChg chg="mod ord">
          <ac:chgData name="Khattab, Sherif" userId="c83b1e15-36f3-4f46-aceb-05aac24c545e" providerId="ADAL" clId="{2ADE63E9-E2C9-7246-9E3A-3CE97796841D}" dt="2020-05-14T17:25:44.638" v="36" actId="700"/>
          <ac:spMkLst>
            <pc:docMk/>
            <pc:sldMk cId="3400641916" sldId="456"/>
            <ac:spMk id="5" creationId="{4DB07EA0-620D-48EC-8380-94EDB409FF33}"/>
          </ac:spMkLst>
        </pc:spChg>
        <pc:spChg chg="del">
          <ac:chgData name="Khattab, Sherif" userId="c83b1e15-36f3-4f46-aceb-05aac24c545e" providerId="ADAL" clId="{2ADE63E9-E2C9-7246-9E3A-3CE97796841D}" dt="2020-05-14T17:22:51.467" v="19"/>
          <ac:spMkLst>
            <pc:docMk/>
            <pc:sldMk cId="3400641916" sldId="456"/>
            <ac:spMk id="6" creationId="{023763B8-FFB6-4DAF-ABC2-8FA8BF93BD2B}"/>
          </ac:spMkLst>
        </pc:spChg>
        <pc:spChg chg="mod ord">
          <ac:chgData name="Khattab, Sherif" userId="c83b1e15-36f3-4f46-aceb-05aac24c545e" providerId="ADAL" clId="{2ADE63E9-E2C9-7246-9E3A-3CE97796841D}" dt="2020-05-14T17:25:44.638" v="36" actId="700"/>
          <ac:spMkLst>
            <pc:docMk/>
            <pc:sldMk cId="3400641916" sldId="456"/>
            <ac:spMk id="8196" creationId="{00C9B4BB-AB2D-4394-BF7A-F5949276FF65}"/>
          </ac:spMkLst>
        </pc:spChg>
        <pc:spChg chg="mod ord">
          <ac:chgData name="Khattab, Sherif" userId="c83b1e15-36f3-4f46-aceb-05aac24c545e" providerId="ADAL" clId="{2ADE63E9-E2C9-7246-9E3A-3CE97796841D}" dt="2020-05-14T17:25:44.638" v="36" actId="700"/>
          <ac:spMkLst>
            <pc:docMk/>
            <pc:sldMk cId="3400641916" sldId="456"/>
            <ac:spMk id="8197" creationId="{6F433D05-CE85-4E2C-9163-77BFF5B30FA1}"/>
          </ac:spMkLst>
        </pc:spChg>
      </pc:sldChg>
      <pc:sldChg chg="delSp modSp add mod chgLayout">
        <pc:chgData name="Khattab, Sherif" userId="c83b1e15-36f3-4f46-aceb-05aac24c545e" providerId="ADAL" clId="{2ADE63E9-E2C9-7246-9E3A-3CE97796841D}" dt="2020-05-14T17:25:54.410" v="37" actId="700"/>
        <pc:sldMkLst>
          <pc:docMk/>
          <pc:sldMk cId="2840639230" sldId="457"/>
        </pc:sldMkLst>
        <pc:spChg chg="mod ord">
          <ac:chgData name="Khattab, Sherif" userId="c83b1e15-36f3-4f46-aceb-05aac24c545e" providerId="ADAL" clId="{2ADE63E9-E2C9-7246-9E3A-3CE97796841D}" dt="2020-05-14T17:25:54.410" v="37" actId="700"/>
          <ac:spMkLst>
            <pc:docMk/>
            <pc:sldMk cId="2840639230" sldId="457"/>
            <ac:spMk id="4" creationId="{CA333CC6-DFDD-4181-9081-11B37BF22B5A}"/>
          </ac:spMkLst>
        </pc:spChg>
        <pc:spChg chg="mod ord">
          <ac:chgData name="Khattab, Sherif" userId="c83b1e15-36f3-4f46-aceb-05aac24c545e" providerId="ADAL" clId="{2ADE63E9-E2C9-7246-9E3A-3CE97796841D}" dt="2020-05-14T17:25:54.410" v="37" actId="700"/>
          <ac:spMkLst>
            <pc:docMk/>
            <pc:sldMk cId="2840639230" sldId="457"/>
            <ac:spMk id="5" creationId="{2A335E4A-CE74-4E32-A60A-8D66FBB97966}"/>
          </ac:spMkLst>
        </pc:spChg>
        <pc:spChg chg="del">
          <ac:chgData name="Khattab, Sherif" userId="c83b1e15-36f3-4f46-aceb-05aac24c545e" providerId="ADAL" clId="{2ADE63E9-E2C9-7246-9E3A-3CE97796841D}" dt="2020-05-14T17:22:51.467" v="19"/>
          <ac:spMkLst>
            <pc:docMk/>
            <pc:sldMk cId="2840639230" sldId="457"/>
            <ac:spMk id="6" creationId="{CC7B709E-E350-4A23-BD38-1D49FBF24361}"/>
          </ac:spMkLst>
        </pc:spChg>
        <pc:spChg chg="mod ord">
          <ac:chgData name="Khattab, Sherif" userId="c83b1e15-36f3-4f46-aceb-05aac24c545e" providerId="ADAL" clId="{2ADE63E9-E2C9-7246-9E3A-3CE97796841D}" dt="2020-05-14T17:25:54.410" v="37" actId="700"/>
          <ac:spMkLst>
            <pc:docMk/>
            <pc:sldMk cId="2840639230" sldId="457"/>
            <ac:spMk id="9220" creationId="{9F6ACF0A-A9BC-458D-91BA-7F81A03D1827}"/>
          </ac:spMkLst>
        </pc:spChg>
        <pc:spChg chg="mod ord">
          <ac:chgData name="Khattab, Sherif" userId="c83b1e15-36f3-4f46-aceb-05aac24c545e" providerId="ADAL" clId="{2ADE63E9-E2C9-7246-9E3A-3CE97796841D}" dt="2020-05-14T17:25:54.410" v="37" actId="700"/>
          <ac:spMkLst>
            <pc:docMk/>
            <pc:sldMk cId="2840639230" sldId="457"/>
            <ac:spMk id="9221" creationId="{F0F5198E-4256-459E-84F8-6DCC0EAB9C42}"/>
          </ac:spMkLst>
        </pc:spChg>
      </pc:sldChg>
      <pc:sldChg chg="delSp modSp add mod chgLayout">
        <pc:chgData name="Khattab, Sherif" userId="c83b1e15-36f3-4f46-aceb-05aac24c545e" providerId="ADAL" clId="{2ADE63E9-E2C9-7246-9E3A-3CE97796841D}" dt="2020-05-14T17:27:11.851" v="45" actId="1076"/>
        <pc:sldMkLst>
          <pc:docMk/>
          <pc:sldMk cId="2116012598" sldId="458"/>
        </pc:sldMkLst>
        <pc:spChg chg="mod ord">
          <ac:chgData name="Khattab, Sherif" userId="c83b1e15-36f3-4f46-aceb-05aac24c545e" providerId="ADAL" clId="{2ADE63E9-E2C9-7246-9E3A-3CE97796841D}" dt="2020-05-14T17:25:59.210" v="38" actId="700"/>
          <ac:spMkLst>
            <pc:docMk/>
            <pc:sldMk cId="2116012598" sldId="458"/>
            <ac:spMk id="18" creationId="{0DD0BCCC-1C21-41BD-A2D4-4187D528A6FA}"/>
          </ac:spMkLst>
        </pc:spChg>
        <pc:spChg chg="mod ord">
          <ac:chgData name="Khattab, Sherif" userId="c83b1e15-36f3-4f46-aceb-05aac24c545e" providerId="ADAL" clId="{2ADE63E9-E2C9-7246-9E3A-3CE97796841D}" dt="2020-05-14T17:25:59.210" v="38" actId="700"/>
          <ac:spMkLst>
            <pc:docMk/>
            <pc:sldMk cId="2116012598" sldId="458"/>
            <ac:spMk id="19" creationId="{A8939D31-7531-443B-A1D6-3A025603C129}"/>
          </ac:spMkLst>
        </pc:spChg>
        <pc:spChg chg="del">
          <ac:chgData name="Khattab, Sherif" userId="c83b1e15-36f3-4f46-aceb-05aac24c545e" providerId="ADAL" clId="{2ADE63E9-E2C9-7246-9E3A-3CE97796841D}" dt="2020-05-14T17:22:51.467" v="19"/>
          <ac:spMkLst>
            <pc:docMk/>
            <pc:sldMk cId="2116012598" sldId="458"/>
            <ac:spMk id="20" creationId="{35596B77-5781-457D-B69A-9809B57D757E}"/>
          </ac:spMkLst>
        </pc:spChg>
        <pc:spChg chg="mod ord">
          <ac:chgData name="Khattab, Sherif" userId="c83b1e15-36f3-4f46-aceb-05aac24c545e" providerId="ADAL" clId="{2ADE63E9-E2C9-7246-9E3A-3CE97796841D}" dt="2020-05-14T17:25:59.210" v="38" actId="700"/>
          <ac:spMkLst>
            <pc:docMk/>
            <pc:sldMk cId="2116012598" sldId="458"/>
            <ac:spMk id="10246" creationId="{C3A12935-12F8-4ED8-9B64-F06AB12E55B9}"/>
          </ac:spMkLst>
        </pc:spChg>
        <pc:spChg chg="mod ord">
          <ac:chgData name="Khattab, Sherif" userId="c83b1e15-36f3-4f46-aceb-05aac24c545e" providerId="ADAL" clId="{2ADE63E9-E2C9-7246-9E3A-3CE97796841D}" dt="2020-05-14T17:26:44.400" v="43" actId="14100"/>
          <ac:spMkLst>
            <pc:docMk/>
            <pc:sldMk cId="2116012598" sldId="458"/>
            <ac:spMk id="10248" creationId="{BC108558-57C0-4606-AEA5-8FBFB994DE51}"/>
          </ac:spMkLst>
        </pc:spChg>
        <pc:spChg chg="mod">
          <ac:chgData name="Khattab, Sherif" userId="c83b1e15-36f3-4f46-aceb-05aac24c545e" providerId="ADAL" clId="{2ADE63E9-E2C9-7246-9E3A-3CE97796841D}" dt="2020-05-14T17:27:11.851" v="45" actId="1076"/>
          <ac:spMkLst>
            <pc:docMk/>
            <pc:sldMk cId="2116012598" sldId="458"/>
            <ac:spMk id="10249" creationId="{0CC99AEF-0A47-4870-9967-83A349E495DE}"/>
          </ac:spMkLst>
        </pc:spChg>
        <pc:spChg chg="mod">
          <ac:chgData name="Khattab, Sherif" userId="c83b1e15-36f3-4f46-aceb-05aac24c545e" providerId="ADAL" clId="{2ADE63E9-E2C9-7246-9E3A-3CE97796841D}" dt="2020-05-14T17:27:11.851" v="45" actId="1076"/>
          <ac:spMkLst>
            <pc:docMk/>
            <pc:sldMk cId="2116012598" sldId="458"/>
            <ac:spMk id="10251" creationId="{5EF53F1F-0B14-4F0D-843F-E2ED0FB972F7}"/>
          </ac:spMkLst>
        </pc:spChg>
        <pc:spChg chg="mod">
          <ac:chgData name="Khattab, Sherif" userId="c83b1e15-36f3-4f46-aceb-05aac24c545e" providerId="ADAL" clId="{2ADE63E9-E2C9-7246-9E3A-3CE97796841D}" dt="2020-05-14T17:27:02.740" v="44" actId="1076"/>
          <ac:spMkLst>
            <pc:docMk/>
            <pc:sldMk cId="2116012598" sldId="458"/>
            <ac:spMk id="10254" creationId="{CEE787A4-AF92-423A-AD6D-CEA0E6CD4844}"/>
          </ac:spMkLst>
        </pc:spChg>
        <pc:spChg chg="mod">
          <ac:chgData name="Khattab, Sherif" userId="c83b1e15-36f3-4f46-aceb-05aac24c545e" providerId="ADAL" clId="{2ADE63E9-E2C9-7246-9E3A-3CE97796841D}" dt="2020-05-14T17:27:02.740" v="44" actId="1076"/>
          <ac:spMkLst>
            <pc:docMk/>
            <pc:sldMk cId="2116012598" sldId="458"/>
            <ac:spMk id="10255" creationId="{5A30A7C0-C52B-454E-B438-BC14429A33D9}"/>
          </ac:spMkLst>
        </pc:spChg>
        <pc:spChg chg="mod">
          <ac:chgData name="Khattab, Sherif" userId="c83b1e15-36f3-4f46-aceb-05aac24c545e" providerId="ADAL" clId="{2ADE63E9-E2C9-7246-9E3A-3CE97796841D}" dt="2020-05-14T17:26:38.787" v="42" actId="1076"/>
          <ac:spMkLst>
            <pc:docMk/>
            <pc:sldMk cId="2116012598" sldId="458"/>
            <ac:spMk id="10257" creationId="{866139E2-3D1E-481A-8179-1A2DEC24B474}"/>
          </ac:spMkLst>
        </pc:spChg>
        <pc:spChg chg="mod">
          <ac:chgData name="Khattab, Sherif" userId="c83b1e15-36f3-4f46-aceb-05aac24c545e" providerId="ADAL" clId="{2ADE63E9-E2C9-7246-9E3A-3CE97796841D}" dt="2020-05-14T17:26:38.787" v="42" actId="1076"/>
          <ac:spMkLst>
            <pc:docMk/>
            <pc:sldMk cId="2116012598" sldId="458"/>
            <ac:spMk id="10258" creationId="{9324300F-DE68-4EE0-AD03-608DED84E467}"/>
          </ac:spMkLst>
        </pc:spChg>
        <pc:spChg chg="mod">
          <ac:chgData name="Khattab, Sherif" userId="c83b1e15-36f3-4f46-aceb-05aac24c545e" providerId="ADAL" clId="{2ADE63E9-E2C9-7246-9E3A-3CE97796841D}" dt="2020-05-14T17:26:38.787" v="42" actId="1076"/>
          <ac:spMkLst>
            <pc:docMk/>
            <pc:sldMk cId="2116012598" sldId="458"/>
            <ac:spMk id="10259" creationId="{B81CE88E-A537-493D-9679-69C67FD74225}"/>
          </ac:spMkLst>
        </pc:spChg>
        <pc:spChg chg="mod">
          <ac:chgData name="Khattab, Sherif" userId="c83b1e15-36f3-4f46-aceb-05aac24c545e" providerId="ADAL" clId="{2ADE63E9-E2C9-7246-9E3A-3CE97796841D}" dt="2020-05-14T17:26:38.787" v="42" actId="1076"/>
          <ac:spMkLst>
            <pc:docMk/>
            <pc:sldMk cId="2116012598" sldId="458"/>
            <ac:spMk id="10260" creationId="{FA805A1E-17ED-4CFD-9111-2C9BB1ADAEE7}"/>
          </ac:spMkLst>
        </pc:spChg>
        <pc:cxnChg chg="mod">
          <ac:chgData name="Khattab, Sherif" userId="c83b1e15-36f3-4f46-aceb-05aac24c545e" providerId="ADAL" clId="{2ADE63E9-E2C9-7246-9E3A-3CE97796841D}" dt="2020-05-14T17:27:11.851" v="45" actId="1076"/>
          <ac:cxnSpMkLst>
            <pc:docMk/>
            <pc:sldMk cId="2116012598" sldId="458"/>
            <ac:cxnSpMk id="10253" creationId="{09213882-3891-4831-B492-5211BCF84E7B}"/>
          </ac:cxnSpMkLst>
        </pc:cxnChg>
        <pc:cxnChg chg="mod">
          <ac:chgData name="Khattab, Sherif" userId="c83b1e15-36f3-4f46-aceb-05aac24c545e" providerId="ADAL" clId="{2ADE63E9-E2C9-7246-9E3A-3CE97796841D}" dt="2020-05-14T17:27:02.740" v="44" actId="1076"/>
          <ac:cxnSpMkLst>
            <pc:docMk/>
            <pc:sldMk cId="2116012598" sldId="458"/>
            <ac:cxnSpMk id="10256" creationId="{4C68CDC5-C1C6-4D6A-9EB5-0F73849E4725}"/>
          </ac:cxnSpMkLst>
        </pc:cxnChg>
        <pc:cxnChg chg="mod">
          <ac:chgData name="Khattab, Sherif" userId="c83b1e15-36f3-4f46-aceb-05aac24c545e" providerId="ADAL" clId="{2ADE63E9-E2C9-7246-9E3A-3CE97796841D}" dt="2020-05-14T17:26:38.787" v="42" actId="1076"/>
          <ac:cxnSpMkLst>
            <pc:docMk/>
            <pc:sldMk cId="2116012598" sldId="458"/>
            <ac:cxnSpMk id="10261" creationId="{F96E3A30-DA5E-4B87-8F76-9FB72DBAE7F3}"/>
          </ac:cxnSpMkLst>
        </pc:cxnChg>
        <pc:cxnChg chg="mod">
          <ac:chgData name="Khattab, Sherif" userId="c83b1e15-36f3-4f46-aceb-05aac24c545e" providerId="ADAL" clId="{2ADE63E9-E2C9-7246-9E3A-3CE97796841D}" dt="2020-05-14T17:26:38.787" v="42" actId="1076"/>
          <ac:cxnSpMkLst>
            <pc:docMk/>
            <pc:sldMk cId="2116012598" sldId="458"/>
            <ac:cxnSpMk id="10262" creationId="{FB165D0C-B543-4919-9B90-A4D660124DC7}"/>
          </ac:cxnSpMkLst>
        </pc:cxnChg>
        <pc:cxnChg chg="mod">
          <ac:chgData name="Khattab, Sherif" userId="c83b1e15-36f3-4f46-aceb-05aac24c545e" providerId="ADAL" clId="{2ADE63E9-E2C9-7246-9E3A-3CE97796841D}" dt="2020-05-14T17:26:38.787" v="42" actId="1076"/>
          <ac:cxnSpMkLst>
            <pc:docMk/>
            <pc:sldMk cId="2116012598" sldId="458"/>
            <ac:cxnSpMk id="10263" creationId="{FBABDE2A-455A-406C-A492-DD1C65E2CB9E}"/>
          </ac:cxnSpMkLst>
        </pc:cxnChg>
        <pc:cxnChg chg="mod">
          <ac:chgData name="Khattab, Sherif" userId="c83b1e15-36f3-4f46-aceb-05aac24c545e" providerId="ADAL" clId="{2ADE63E9-E2C9-7246-9E3A-3CE97796841D}" dt="2020-05-14T17:26:38.787" v="42" actId="1076"/>
          <ac:cxnSpMkLst>
            <pc:docMk/>
            <pc:sldMk cId="2116012598" sldId="458"/>
            <ac:cxnSpMk id="10264" creationId="{3F677374-EC85-4B1A-8FE7-1788F0E69DC9}"/>
          </ac:cxnSpMkLst>
        </pc:cxnChg>
      </pc:sldChg>
      <pc:sldChg chg="delSp modSp add mod chgLayout">
        <pc:chgData name="Khattab, Sherif" userId="c83b1e15-36f3-4f46-aceb-05aac24c545e" providerId="ADAL" clId="{2ADE63E9-E2C9-7246-9E3A-3CE97796841D}" dt="2020-05-14T17:27:19.561" v="46" actId="700"/>
        <pc:sldMkLst>
          <pc:docMk/>
          <pc:sldMk cId="1816629761" sldId="459"/>
        </pc:sldMkLst>
        <pc:spChg chg="mod ord">
          <ac:chgData name="Khattab, Sherif" userId="c83b1e15-36f3-4f46-aceb-05aac24c545e" providerId="ADAL" clId="{2ADE63E9-E2C9-7246-9E3A-3CE97796841D}" dt="2020-05-14T17:27:19.561" v="46" actId="700"/>
          <ac:spMkLst>
            <pc:docMk/>
            <pc:sldMk cId="1816629761" sldId="459"/>
            <ac:spMk id="4" creationId="{4241FD83-D063-4E9C-9970-2E18A952654A}"/>
          </ac:spMkLst>
        </pc:spChg>
        <pc:spChg chg="mod ord">
          <ac:chgData name="Khattab, Sherif" userId="c83b1e15-36f3-4f46-aceb-05aac24c545e" providerId="ADAL" clId="{2ADE63E9-E2C9-7246-9E3A-3CE97796841D}" dt="2020-05-14T17:27:19.561" v="46" actId="700"/>
          <ac:spMkLst>
            <pc:docMk/>
            <pc:sldMk cId="1816629761" sldId="459"/>
            <ac:spMk id="5" creationId="{5A593ACF-D8C4-4DA4-9B4B-043F2DE1609C}"/>
          </ac:spMkLst>
        </pc:spChg>
        <pc:spChg chg="del">
          <ac:chgData name="Khattab, Sherif" userId="c83b1e15-36f3-4f46-aceb-05aac24c545e" providerId="ADAL" clId="{2ADE63E9-E2C9-7246-9E3A-3CE97796841D}" dt="2020-05-14T17:22:51.467" v="19"/>
          <ac:spMkLst>
            <pc:docMk/>
            <pc:sldMk cId="1816629761" sldId="459"/>
            <ac:spMk id="6" creationId="{85AABA79-04DE-4964-90C2-01CC00A14945}"/>
          </ac:spMkLst>
        </pc:spChg>
        <pc:spChg chg="mod ord">
          <ac:chgData name="Khattab, Sherif" userId="c83b1e15-36f3-4f46-aceb-05aac24c545e" providerId="ADAL" clId="{2ADE63E9-E2C9-7246-9E3A-3CE97796841D}" dt="2020-05-14T17:27:19.561" v="46" actId="700"/>
          <ac:spMkLst>
            <pc:docMk/>
            <pc:sldMk cId="1816629761" sldId="459"/>
            <ac:spMk id="11268" creationId="{DCC8124E-C0C4-47F4-9CF8-0B29C0F180CC}"/>
          </ac:spMkLst>
        </pc:spChg>
        <pc:spChg chg="mod ord">
          <ac:chgData name="Khattab, Sherif" userId="c83b1e15-36f3-4f46-aceb-05aac24c545e" providerId="ADAL" clId="{2ADE63E9-E2C9-7246-9E3A-3CE97796841D}" dt="2020-05-14T17:27:19.561" v="46" actId="700"/>
          <ac:spMkLst>
            <pc:docMk/>
            <pc:sldMk cId="1816629761" sldId="459"/>
            <ac:spMk id="11269" creationId="{4C1EEB5E-4EB2-44E4-B248-0B50DA997EEE}"/>
          </ac:spMkLst>
        </pc:spChg>
      </pc:sldChg>
      <pc:sldChg chg="addSp delSp modSp add mod modClrScheme chgLayout">
        <pc:chgData name="Khattab, Sherif" userId="c83b1e15-36f3-4f46-aceb-05aac24c545e" providerId="ADAL" clId="{2ADE63E9-E2C9-7246-9E3A-3CE97796841D}" dt="2020-05-14T17:27:48.367" v="67" actId="1035"/>
        <pc:sldMkLst>
          <pc:docMk/>
          <pc:sldMk cId="4107670357" sldId="460"/>
        </pc:sldMkLst>
        <pc:spChg chg="add del mod ord">
          <ac:chgData name="Khattab, Sherif" userId="c83b1e15-36f3-4f46-aceb-05aac24c545e" providerId="ADAL" clId="{2ADE63E9-E2C9-7246-9E3A-3CE97796841D}" dt="2020-05-14T17:24:26.078" v="22" actId="700"/>
          <ac:spMkLst>
            <pc:docMk/>
            <pc:sldMk cId="4107670357" sldId="460"/>
            <ac:spMk id="2" creationId="{27B2015D-2FAF-F241-9C3D-20404D9BDD66}"/>
          </ac:spMkLst>
        </pc:spChg>
        <pc:spChg chg="add del mod ord">
          <ac:chgData name="Khattab, Sherif" userId="c83b1e15-36f3-4f46-aceb-05aac24c545e" providerId="ADAL" clId="{2ADE63E9-E2C9-7246-9E3A-3CE97796841D}" dt="2020-05-14T17:27:37.722" v="47" actId="700"/>
          <ac:spMkLst>
            <pc:docMk/>
            <pc:sldMk cId="4107670357" sldId="460"/>
            <ac:spMk id="3" creationId="{1FC44D7F-81AF-244D-B9A7-BC25C5E49A53}"/>
          </ac:spMkLst>
        </pc:spChg>
        <pc:spChg chg="add mod ord">
          <ac:chgData name="Khattab, Sherif" userId="c83b1e15-36f3-4f46-aceb-05aac24c545e" providerId="ADAL" clId="{2ADE63E9-E2C9-7246-9E3A-3CE97796841D}" dt="2020-05-14T17:27:37.722" v="47" actId="700"/>
          <ac:spMkLst>
            <pc:docMk/>
            <pc:sldMk cId="4107670357" sldId="460"/>
            <ac:spMk id="4" creationId="{6A8B551D-0577-AE4D-B330-5B218FF32064}"/>
          </ac:spMkLst>
        </pc:spChg>
        <pc:spChg chg="mod ord">
          <ac:chgData name="Khattab, Sherif" userId="c83b1e15-36f3-4f46-aceb-05aac24c545e" providerId="ADAL" clId="{2ADE63E9-E2C9-7246-9E3A-3CE97796841D}" dt="2020-05-14T17:27:48.367" v="67" actId="1035"/>
          <ac:spMkLst>
            <pc:docMk/>
            <pc:sldMk cId="4107670357" sldId="460"/>
            <ac:spMk id="79" creationId="{AC30E945-E64B-46D7-8282-9E5BE33141DE}"/>
          </ac:spMkLst>
        </pc:spChg>
        <pc:spChg chg="mod ord">
          <ac:chgData name="Khattab, Sherif" userId="c83b1e15-36f3-4f46-aceb-05aac24c545e" providerId="ADAL" clId="{2ADE63E9-E2C9-7246-9E3A-3CE97796841D}" dt="2020-05-14T17:27:48.367" v="67" actId="1035"/>
          <ac:spMkLst>
            <pc:docMk/>
            <pc:sldMk cId="4107670357" sldId="460"/>
            <ac:spMk id="80" creationId="{C943E33F-8841-4C77-93A0-696A25CE1F56}"/>
          </ac:spMkLst>
        </pc:spChg>
        <pc:spChg chg="del mod ord">
          <ac:chgData name="Khattab, Sherif" userId="c83b1e15-36f3-4f46-aceb-05aac24c545e" providerId="ADAL" clId="{2ADE63E9-E2C9-7246-9E3A-3CE97796841D}" dt="2020-05-14T17:22:51.467" v="19"/>
          <ac:spMkLst>
            <pc:docMk/>
            <pc:sldMk cId="4107670357" sldId="460"/>
            <ac:spMk id="81" creationId="{E86BDC68-12BF-4C23-8ACC-3EBEE330CE85}"/>
          </ac:spMkLst>
        </pc:spChg>
        <pc:spChg chg="mod ord">
          <ac:chgData name="Khattab, Sherif" userId="c83b1e15-36f3-4f46-aceb-05aac24c545e" providerId="ADAL" clId="{2ADE63E9-E2C9-7246-9E3A-3CE97796841D}" dt="2020-05-14T17:27:37.722" v="47" actId="700"/>
          <ac:spMkLst>
            <pc:docMk/>
            <pc:sldMk cId="4107670357" sldId="460"/>
            <ac:spMk id="12293" creationId="{55D07904-8037-463C-87D9-314C7FCE51EC}"/>
          </ac:spMkLst>
        </pc:spChg>
      </pc:sldChg>
      <pc:sldChg chg="delSp modSp add mod chgLayout">
        <pc:chgData name="Khattab, Sherif" userId="c83b1e15-36f3-4f46-aceb-05aac24c545e" providerId="ADAL" clId="{2ADE63E9-E2C9-7246-9E3A-3CE97796841D}" dt="2020-05-14T17:24:26.078" v="22" actId="700"/>
        <pc:sldMkLst>
          <pc:docMk/>
          <pc:sldMk cId="3714784862" sldId="461"/>
        </pc:sldMkLst>
        <pc:spChg chg="mod ord">
          <ac:chgData name="Khattab, Sherif" userId="c83b1e15-36f3-4f46-aceb-05aac24c545e" providerId="ADAL" clId="{2ADE63E9-E2C9-7246-9E3A-3CE97796841D}" dt="2020-05-14T17:24:26.078" v="22" actId="700"/>
          <ac:spMkLst>
            <pc:docMk/>
            <pc:sldMk cId="3714784862" sldId="461"/>
            <ac:spMk id="4" creationId="{ADAADE78-9B55-46C4-AAAC-067854EBC4EA}"/>
          </ac:spMkLst>
        </pc:spChg>
        <pc:spChg chg="mod ord">
          <ac:chgData name="Khattab, Sherif" userId="c83b1e15-36f3-4f46-aceb-05aac24c545e" providerId="ADAL" clId="{2ADE63E9-E2C9-7246-9E3A-3CE97796841D}" dt="2020-05-14T17:24:26.078" v="22" actId="700"/>
          <ac:spMkLst>
            <pc:docMk/>
            <pc:sldMk cId="3714784862" sldId="461"/>
            <ac:spMk id="5" creationId="{8763EA49-9752-4630-B350-5728A8E09E5D}"/>
          </ac:spMkLst>
        </pc:spChg>
        <pc:spChg chg="del">
          <ac:chgData name="Khattab, Sherif" userId="c83b1e15-36f3-4f46-aceb-05aac24c545e" providerId="ADAL" clId="{2ADE63E9-E2C9-7246-9E3A-3CE97796841D}" dt="2020-05-14T17:22:51.467" v="19"/>
          <ac:spMkLst>
            <pc:docMk/>
            <pc:sldMk cId="3714784862" sldId="461"/>
            <ac:spMk id="6" creationId="{121C9742-BCD4-4F27-A4E1-E74690BFBC78}"/>
          </ac:spMkLst>
        </pc:spChg>
        <pc:spChg chg="mod ord">
          <ac:chgData name="Khattab, Sherif" userId="c83b1e15-36f3-4f46-aceb-05aac24c545e" providerId="ADAL" clId="{2ADE63E9-E2C9-7246-9E3A-3CE97796841D}" dt="2020-05-14T17:24:26.078" v="22" actId="700"/>
          <ac:spMkLst>
            <pc:docMk/>
            <pc:sldMk cId="3714784862" sldId="461"/>
            <ac:spMk id="14340" creationId="{4E3EBF97-B232-4C38-A629-8E537DE9F824}"/>
          </ac:spMkLst>
        </pc:spChg>
        <pc:spChg chg="mod ord">
          <ac:chgData name="Khattab, Sherif" userId="c83b1e15-36f3-4f46-aceb-05aac24c545e" providerId="ADAL" clId="{2ADE63E9-E2C9-7246-9E3A-3CE97796841D}" dt="2020-05-14T17:24:26.078" v="22" actId="700"/>
          <ac:spMkLst>
            <pc:docMk/>
            <pc:sldMk cId="3714784862" sldId="461"/>
            <ac:spMk id="14341" creationId="{1B14A586-9478-40F6-BB1C-D6F20F86AE9E}"/>
          </ac:spMkLst>
        </pc:spChg>
      </pc:sldChg>
      <pc:sldChg chg="delSp modSp add mod chgLayout">
        <pc:chgData name="Khattab, Sherif" userId="c83b1e15-36f3-4f46-aceb-05aac24c545e" providerId="ADAL" clId="{2ADE63E9-E2C9-7246-9E3A-3CE97796841D}" dt="2020-05-14T17:24:26.078" v="22" actId="700"/>
        <pc:sldMkLst>
          <pc:docMk/>
          <pc:sldMk cId="931898487" sldId="462"/>
        </pc:sldMkLst>
        <pc:spChg chg="mod ord">
          <ac:chgData name="Khattab, Sherif" userId="c83b1e15-36f3-4f46-aceb-05aac24c545e" providerId="ADAL" clId="{2ADE63E9-E2C9-7246-9E3A-3CE97796841D}" dt="2020-05-14T17:24:26.078" v="22" actId="700"/>
          <ac:spMkLst>
            <pc:docMk/>
            <pc:sldMk cId="931898487" sldId="462"/>
            <ac:spMk id="68" creationId="{B49C1101-554F-429F-8FC4-CA827B867275}"/>
          </ac:spMkLst>
        </pc:spChg>
        <pc:spChg chg="mod ord">
          <ac:chgData name="Khattab, Sherif" userId="c83b1e15-36f3-4f46-aceb-05aac24c545e" providerId="ADAL" clId="{2ADE63E9-E2C9-7246-9E3A-3CE97796841D}" dt="2020-05-14T17:24:26.078" v="22" actId="700"/>
          <ac:spMkLst>
            <pc:docMk/>
            <pc:sldMk cId="931898487" sldId="462"/>
            <ac:spMk id="69" creationId="{C528BF96-5199-4A59-B9E4-7E72C35DA246}"/>
          </ac:spMkLst>
        </pc:spChg>
        <pc:spChg chg="del">
          <ac:chgData name="Khattab, Sherif" userId="c83b1e15-36f3-4f46-aceb-05aac24c545e" providerId="ADAL" clId="{2ADE63E9-E2C9-7246-9E3A-3CE97796841D}" dt="2020-05-14T17:22:51.467" v="19"/>
          <ac:spMkLst>
            <pc:docMk/>
            <pc:sldMk cId="931898487" sldId="462"/>
            <ac:spMk id="70" creationId="{B777A156-D19B-4C7C-B2E0-BCEB2329160C}"/>
          </ac:spMkLst>
        </pc:spChg>
        <pc:spChg chg="mod ord">
          <ac:chgData name="Khattab, Sherif" userId="c83b1e15-36f3-4f46-aceb-05aac24c545e" providerId="ADAL" clId="{2ADE63E9-E2C9-7246-9E3A-3CE97796841D}" dt="2020-05-14T17:24:26.078" v="22" actId="700"/>
          <ac:spMkLst>
            <pc:docMk/>
            <pc:sldMk cId="931898487" sldId="462"/>
            <ac:spMk id="15366" creationId="{E923A2DC-56ED-44C8-A2A3-DDEA48F9BFF8}"/>
          </ac:spMkLst>
        </pc:spChg>
        <pc:spChg chg="mod ord">
          <ac:chgData name="Khattab, Sherif" userId="c83b1e15-36f3-4f46-aceb-05aac24c545e" providerId="ADAL" clId="{2ADE63E9-E2C9-7246-9E3A-3CE97796841D}" dt="2020-05-14T17:24:26.078" v="22" actId="700"/>
          <ac:spMkLst>
            <pc:docMk/>
            <pc:sldMk cId="931898487" sldId="462"/>
            <ac:spMk id="15367" creationId="{C682B606-36D1-4D20-A0B5-489B0D19F6CB}"/>
          </ac:spMkLst>
        </pc:spChg>
      </pc:sldChg>
      <pc:sldChg chg="delSp modSp add mod chgLayout">
        <pc:chgData name="Khattab, Sherif" userId="c83b1e15-36f3-4f46-aceb-05aac24c545e" providerId="ADAL" clId="{2ADE63E9-E2C9-7246-9E3A-3CE97796841D}" dt="2020-05-14T17:30:00.439" v="90" actId="700"/>
        <pc:sldMkLst>
          <pc:docMk/>
          <pc:sldMk cId="1471081860" sldId="463"/>
        </pc:sldMkLst>
        <pc:spChg chg="mod ord">
          <ac:chgData name="Khattab, Sherif" userId="c83b1e15-36f3-4f46-aceb-05aac24c545e" providerId="ADAL" clId="{2ADE63E9-E2C9-7246-9E3A-3CE97796841D}" dt="2020-05-14T17:30:00.439" v="90" actId="700"/>
          <ac:spMkLst>
            <pc:docMk/>
            <pc:sldMk cId="1471081860" sldId="463"/>
            <ac:spMk id="4" creationId="{3824219C-153C-4D64-9A11-4DAF4D90F28B}"/>
          </ac:spMkLst>
        </pc:spChg>
        <pc:spChg chg="mod ord">
          <ac:chgData name="Khattab, Sherif" userId="c83b1e15-36f3-4f46-aceb-05aac24c545e" providerId="ADAL" clId="{2ADE63E9-E2C9-7246-9E3A-3CE97796841D}" dt="2020-05-14T17:30:00.439" v="90" actId="700"/>
          <ac:spMkLst>
            <pc:docMk/>
            <pc:sldMk cId="1471081860" sldId="463"/>
            <ac:spMk id="5" creationId="{C32C4E1D-BAFE-4FC5-B4DB-23D6BC466537}"/>
          </ac:spMkLst>
        </pc:spChg>
        <pc:spChg chg="del">
          <ac:chgData name="Khattab, Sherif" userId="c83b1e15-36f3-4f46-aceb-05aac24c545e" providerId="ADAL" clId="{2ADE63E9-E2C9-7246-9E3A-3CE97796841D}" dt="2020-05-14T17:22:51.467" v="19"/>
          <ac:spMkLst>
            <pc:docMk/>
            <pc:sldMk cId="1471081860" sldId="463"/>
            <ac:spMk id="6" creationId="{01428443-F6BF-413D-967D-219DE01CDF81}"/>
          </ac:spMkLst>
        </pc:spChg>
        <pc:spChg chg="mod ord">
          <ac:chgData name="Khattab, Sherif" userId="c83b1e15-36f3-4f46-aceb-05aac24c545e" providerId="ADAL" clId="{2ADE63E9-E2C9-7246-9E3A-3CE97796841D}" dt="2020-05-14T17:30:00.439" v="90" actId="700"/>
          <ac:spMkLst>
            <pc:docMk/>
            <pc:sldMk cId="1471081860" sldId="463"/>
            <ac:spMk id="18436" creationId="{F154481D-3DE0-40CD-B589-DE9EDB37E87E}"/>
          </ac:spMkLst>
        </pc:spChg>
        <pc:spChg chg="mod ord">
          <ac:chgData name="Khattab, Sherif" userId="c83b1e15-36f3-4f46-aceb-05aac24c545e" providerId="ADAL" clId="{2ADE63E9-E2C9-7246-9E3A-3CE97796841D}" dt="2020-05-14T17:30:00.439" v="90" actId="700"/>
          <ac:spMkLst>
            <pc:docMk/>
            <pc:sldMk cId="1471081860" sldId="463"/>
            <ac:spMk id="18437" creationId="{88C1900D-94A0-4933-AD4A-875F96A4F933}"/>
          </ac:spMkLst>
        </pc:spChg>
      </pc:sldChg>
      <pc:sldChg chg="addSp delSp modSp add mod modClrScheme chgLayout">
        <pc:chgData name="Khattab, Sherif" userId="c83b1e15-36f3-4f46-aceb-05aac24c545e" providerId="ADAL" clId="{2ADE63E9-E2C9-7246-9E3A-3CE97796841D}" dt="2020-05-14T17:30:27.381" v="124" actId="1036"/>
        <pc:sldMkLst>
          <pc:docMk/>
          <pc:sldMk cId="574001865" sldId="464"/>
        </pc:sldMkLst>
        <pc:spChg chg="add del mod ord">
          <ac:chgData name="Khattab, Sherif" userId="c83b1e15-36f3-4f46-aceb-05aac24c545e" providerId="ADAL" clId="{2ADE63E9-E2C9-7246-9E3A-3CE97796841D}" dt="2020-05-14T17:24:26.078" v="22" actId="700"/>
          <ac:spMkLst>
            <pc:docMk/>
            <pc:sldMk cId="574001865" sldId="464"/>
            <ac:spMk id="2" creationId="{AF74D17F-A8E8-A546-92E4-8411F0365F46}"/>
          </ac:spMkLst>
        </pc:spChg>
        <pc:spChg chg="add mod ord">
          <ac:chgData name="Khattab, Sherif" userId="c83b1e15-36f3-4f46-aceb-05aac24c545e" providerId="ADAL" clId="{2ADE63E9-E2C9-7246-9E3A-3CE97796841D}" dt="2020-05-14T17:24:26.078" v="22" actId="700"/>
          <ac:spMkLst>
            <pc:docMk/>
            <pc:sldMk cId="574001865" sldId="464"/>
            <ac:spMk id="3" creationId="{EF088527-5E4D-794E-84BE-3FAD5F7C8AEF}"/>
          </ac:spMkLst>
        </pc:spChg>
        <pc:spChg chg="mod ord">
          <ac:chgData name="Khattab, Sherif" userId="c83b1e15-36f3-4f46-aceb-05aac24c545e" providerId="ADAL" clId="{2ADE63E9-E2C9-7246-9E3A-3CE97796841D}" dt="2020-05-14T17:30:27.381" v="124" actId="1036"/>
          <ac:spMkLst>
            <pc:docMk/>
            <pc:sldMk cId="574001865" sldId="464"/>
            <ac:spMk id="275" creationId="{C49D5FF6-FB0D-4D7B-9DE7-585FBBDADD7C}"/>
          </ac:spMkLst>
        </pc:spChg>
        <pc:spChg chg="mod ord">
          <ac:chgData name="Khattab, Sherif" userId="c83b1e15-36f3-4f46-aceb-05aac24c545e" providerId="ADAL" clId="{2ADE63E9-E2C9-7246-9E3A-3CE97796841D}" dt="2020-05-14T17:30:27.381" v="124" actId="1036"/>
          <ac:spMkLst>
            <pc:docMk/>
            <pc:sldMk cId="574001865" sldId="464"/>
            <ac:spMk id="276" creationId="{A0EA9709-73B3-425A-90D2-8F028DE26365}"/>
          </ac:spMkLst>
        </pc:spChg>
        <pc:spChg chg="del mod ord">
          <ac:chgData name="Khattab, Sherif" userId="c83b1e15-36f3-4f46-aceb-05aac24c545e" providerId="ADAL" clId="{2ADE63E9-E2C9-7246-9E3A-3CE97796841D}" dt="2020-05-14T17:22:51.467" v="19"/>
          <ac:spMkLst>
            <pc:docMk/>
            <pc:sldMk cId="574001865" sldId="464"/>
            <ac:spMk id="277" creationId="{A856A312-C89F-4C69-A147-76FBD1014D79}"/>
          </ac:spMkLst>
        </pc:spChg>
        <pc:spChg chg="mod ord">
          <ac:chgData name="Khattab, Sherif" userId="c83b1e15-36f3-4f46-aceb-05aac24c545e" providerId="ADAL" clId="{2ADE63E9-E2C9-7246-9E3A-3CE97796841D}" dt="2020-05-14T17:24:26.078" v="22" actId="700"/>
          <ac:spMkLst>
            <pc:docMk/>
            <pc:sldMk cId="574001865" sldId="464"/>
            <ac:spMk id="21511" creationId="{E3A549C8-FA9E-4588-BF78-E3FF3FFE9549}"/>
          </ac:spMkLst>
        </pc:spChg>
      </pc:sldChg>
      <pc:sldChg chg="delSp modSp add mod chgLayout">
        <pc:chgData name="Khattab, Sherif" userId="c83b1e15-36f3-4f46-aceb-05aac24c545e" providerId="ADAL" clId="{2ADE63E9-E2C9-7246-9E3A-3CE97796841D}" dt="2020-05-14T17:24:35.303" v="24" actId="700"/>
        <pc:sldMkLst>
          <pc:docMk/>
          <pc:sldMk cId="2156977365" sldId="465"/>
        </pc:sldMkLst>
        <pc:spChg chg="mod ord">
          <ac:chgData name="Khattab, Sherif" userId="c83b1e15-36f3-4f46-aceb-05aac24c545e" providerId="ADAL" clId="{2ADE63E9-E2C9-7246-9E3A-3CE97796841D}" dt="2020-05-14T17:24:35.303" v="24" actId="700"/>
          <ac:spMkLst>
            <pc:docMk/>
            <pc:sldMk cId="2156977365" sldId="465"/>
            <ac:spMk id="109" creationId="{A90DB8E0-A944-4A37-8EC2-27F8FB89DD71}"/>
          </ac:spMkLst>
        </pc:spChg>
        <pc:spChg chg="mod ord">
          <ac:chgData name="Khattab, Sherif" userId="c83b1e15-36f3-4f46-aceb-05aac24c545e" providerId="ADAL" clId="{2ADE63E9-E2C9-7246-9E3A-3CE97796841D}" dt="2020-05-14T17:24:35.303" v="24" actId="700"/>
          <ac:spMkLst>
            <pc:docMk/>
            <pc:sldMk cId="2156977365" sldId="465"/>
            <ac:spMk id="110" creationId="{A536D14A-687D-472B-9FF2-70C66F2F3880}"/>
          </ac:spMkLst>
        </pc:spChg>
        <pc:spChg chg="del">
          <ac:chgData name="Khattab, Sherif" userId="c83b1e15-36f3-4f46-aceb-05aac24c545e" providerId="ADAL" clId="{2ADE63E9-E2C9-7246-9E3A-3CE97796841D}" dt="2020-05-14T17:22:51.467" v="19"/>
          <ac:spMkLst>
            <pc:docMk/>
            <pc:sldMk cId="2156977365" sldId="465"/>
            <ac:spMk id="111" creationId="{1129D549-1D8A-4399-9861-55F84C18678E}"/>
          </ac:spMkLst>
        </pc:spChg>
        <pc:spChg chg="mod ord">
          <ac:chgData name="Khattab, Sherif" userId="c83b1e15-36f3-4f46-aceb-05aac24c545e" providerId="ADAL" clId="{2ADE63E9-E2C9-7246-9E3A-3CE97796841D}" dt="2020-05-14T17:24:35.303" v="24" actId="700"/>
          <ac:spMkLst>
            <pc:docMk/>
            <pc:sldMk cId="2156977365" sldId="465"/>
            <ac:spMk id="23558" creationId="{0EC85F20-8F2B-4BE3-A710-9004CBE2EC92}"/>
          </ac:spMkLst>
        </pc:spChg>
        <pc:spChg chg="mod ord">
          <ac:chgData name="Khattab, Sherif" userId="c83b1e15-36f3-4f46-aceb-05aac24c545e" providerId="ADAL" clId="{2ADE63E9-E2C9-7246-9E3A-3CE97796841D}" dt="2020-05-14T17:24:35.303" v="24" actId="700"/>
          <ac:spMkLst>
            <pc:docMk/>
            <pc:sldMk cId="2156977365" sldId="465"/>
            <ac:spMk id="23674" creationId="{4D76BCDC-27B9-4D4B-B937-8F5D4916D535}"/>
          </ac:spMkLst>
        </pc:spChg>
      </pc:sldChg>
      <pc:sldChg chg="delSp modSp add mod chgLayout">
        <pc:chgData name="Khattab, Sherif" userId="c83b1e15-36f3-4f46-aceb-05aac24c545e" providerId="ADAL" clId="{2ADE63E9-E2C9-7246-9E3A-3CE97796841D}" dt="2020-05-14T17:30:38.337" v="126" actId="700"/>
        <pc:sldMkLst>
          <pc:docMk/>
          <pc:sldMk cId="117329803" sldId="466"/>
        </pc:sldMkLst>
        <pc:spChg chg="mod ord">
          <ac:chgData name="Khattab, Sherif" userId="c83b1e15-36f3-4f46-aceb-05aac24c545e" providerId="ADAL" clId="{2ADE63E9-E2C9-7246-9E3A-3CE97796841D}" dt="2020-05-14T17:30:38.337" v="126" actId="700"/>
          <ac:spMkLst>
            <pc:docMk/>
            <pc:sldMk cId="117329803" sldId="466"/>
            <ac:spMk id="4" creationId="{ACF29A16-AD11-411C-8EF9-10E778F2444C}"/>
          </ac:spMkLst>
        </pc:spChg>
        <pc:spChg chg="mod ord">
          <ac:chgData name="Khattab, Sherif" userId="c83b1e15-36f3-4f46-aceb-05aac24c545e" providerId="ADAL" clId="{2ADE63E9-E2C9-7246-9E3A-3CE97796841D}" dt="2020-05-14T17:30:38.337" v="126" actId="700"/>
          <ac:spMkLst>
            <pc:docMk/>
            <pc:sldMk cId="117329803" sldId="466"/>
            <ac:spMk id="5" creationId="{EF1138B3-919F-4581-95C4-F2A59707A4CD}"/>
          </ac:spMkLst>
        </pc:spChg>
        <pc:spChg chg="del">
          <ac:chgData name="Khattab, Sherif" userId="c83b1e15-36f3-4f46-aceb-05aac24c545e" providerId="ADAL" clId="{2ADE63E9-E2C9-7246-9E3A-3CE97796841D}" dt="2020-05-14T17:22:51.467" v="19"/>
          <ac:spMkLst>
            <pc:docMk/>
            <pc:sldMk cId="117329803" sldId="466"/>
            <ac:spMk id="6" creationId="{C6861837-F629-4FAB-95C7-9AE41D4AB90A}"/>
          </ac:spMkLst>
        </pc:spChg>
        <pc:spChg chg="mod ord">
          <ac:chgData name="Khattab, Sherif" userId="c83b1e15-36f3-4f46-aceb-05aac24c545e" providerId="ADAL" clId="{2ADE63E9-E2C9-7246-9E3A-3CE97796841D}" dt="2020-05-14T17:30:38.337" v="126" actId="700"/>
          <ac:spMkLst>
            <pc:docMk/>
            <pc:sldMk cId="117329803" sldId="466"/>
            <ac:spMk id="25604" creationId="{33F74F58-5AEE-4208-B2A0-F38BE7CC0488}"/>
          </ac:spMkLst>
        </pc:spChg>
        <pc:spChg chg="mod ord">
          <ac:chgData name="Khattab, Sherif" userId="c83b1e15-36f3-4f46-aceb-05aac24c545e" providerId="ADAL" clId="{2ADE63E9-E2C9-7246-9E3A-3CE97796841D}" dt="2020-05-14T17:30:38.337" v="126" actId="700"/>
          <ac:spMkLst>
            <pc:docMk/>
            <pc:sldMk cId="117329803" sldId="466"/>
            <ac:spMk id="25605" creationId="{A1CFC3EC-62FE-4B9A-AE92-1B4871A2A24B}"/>
          </ac:spMkLst>
        </pc:spChg>
      </pc:sldChg>
      <pc:sldChg chg="delSp modSp add mod chgLayout">
        <pc:chgData name="Khattab, Sherif" userId="c83b1e15-36f3-4f46-aceb-05aac24c545e" providerId="ADAL" clId="{2ADE63E9-E2C9-7246-9E3A-3CE97796841D}" dt="2020-05-14T17:30:42.656" v="127" actId="700"/>
        <pc:sldMkLst>
          <pc:docMk/>
          <pc:sldMk cId="3643915362" sldId="467"/>
        </pc:sldMkLst>
        <pc:spChg chg="mod ord">
          <ac:chgData name="Khattab, Sherif" userId="c83b1e15-36f3-4f46-aceb-05aac24c545e" providerId="ADAL" clId="{2ADE63E9-E2C9-7246-9E3A-3CE97796841D}" dt="2020-05-14T17:30:42.656" v="127" actId="700"/>
          <ac:spMkLst>
            <pc:docMk/>
            <pc:sldMk cId="3643915362" sldId="467"/>
            <ac:spMk id="4" creationId="{B9F28271-2B8E-44F6-B7B2-17DE57478D8E}"/>
          </ac:spMkLst>
        </pc:spChg>
        <pc:spChg chg="mod ord">
          <ac:chgData name="Khattab, Sherif" userId="c83b1e15-36f3-4f46-aceb-05aac24c545e" providerId="ADAL" clId="{2ADE63E9-E2C9-7246-9E3A-3CE97796841D}" dt="2020-05-14T17:30:42.656" v="127" actId="700"/>
          <ac:spMkLst>
            <pc:docMk/>
            <pc:sldMk cId="3643915362" sldId="467"/>
            <ac:spMk id="5" creationId="{1B0A81B9-6197-45F7-B296-7A52C18063C1}"/>
          </ac:spMkLst>
        </pc:spChg>
        <pc:spChg chg="del">
          <ac:chgData name="Khattab, Sherif" userId="c83b1e15-36f3-4f46-aceb-05aac24c545e" providerId="ADAL" clId="{2ADE63E9-E2C9-7246-9E3A-3CE97796841D}" dt="2020-05-14T17:22:51.467" v="19"/>
          <ac:spMkLst>
            <pc:docMk/>
            <pc:sldMk cId="3643915362" sldId="467"/>
            <ac:spMk id="6" creationId="{8F14868C-3BCB-49E8-BF8F-1D5536247C49}"/>
          </ac:spMkLst>
        </pc:spChg>
        <pc:spChg chg="mod ord">
          <ac:chgData name="Khattab, Sherif" userId="c83b1e15-36f3-4f46-aceb-05aac24c545e" providerId="ADAL" clId="{2ADE63E9-E2C9-7246-9E3A-3CE97796841D}" dt="2020-05-14T17:30:42.656" v="127" actId="700"/>
          <ac:spMkLst>
            <pc:docMk/>
            <pc:sldMk cId="3643915362" sldId="467"/>
            <ac:spMk id="26630" creationId="{A81363C7-4655-46A6-8596-994579C8C8EA}"/>
          </ac:spMkLst>
        </pc:spChg>
        <pc:spChg chg="mod ord">
          <ac:chgData name="Khattab, Sherif" userId="c83b1e15-36f3-4f46-aceb-05aac24c545e" providerId="ADAL" clId="{2ADE63E9-E2C9-7246-9E3A-3CE97796841D}" dt="2020-05-14T17:30:42.656" v="127" actId="700"/>
          <ac:spMkLst>
            <pc:docMk/>
            <pc:sldMk cId="3643915362" sldId="467"/>
            <ac:spMk id="26631" creationId="{72F21A71-3278-4DB9-B611-9115B3F42092}"/>
          </ac:spMkLst>
        </pc:spChg>
      </pc:sldChg>
      <pc:sldChg chg="delSp modSp add mod chgLayout">
        <pc:chgData name="Khattab, Sherif" userId="c83b1e15-36f3-4f46-aceb-05aac24c545e" providerId="ADAL" clId="{2ADE63E9-E2C9-7246-9E3A-3CE97796841D}" dt="2020-05-14T17:30:52.614" v="128" actId="14100"/>
        <pc:sldMkLst>
          <pc:docMk/>
          <pc:sldMk cId="1593910045" sldId="468"/>
        </pc:sldMkLst>
        <pc:spChg chg="mod ord">
          <ac:chgData name="Khattab, Sherif" userId="c83b1e15-36f3-4f46-aceb-05aac24c545e" providerId="ADAL" clId="{2ADE63E9-E2C9-7246-9E3A-3CE97796841D}" dt="2020-05-14T17:24:26.078" v="22" actId="700"/>
          <ac:spMkLst>
            <pc:docMk/>
            <pc:sldMk cId="1593910045" sldId="468"/>
            <ac:spMk id="18" creationId="{7151C27D-109F-470D-BED0-8B859A72E383}"/>
          </ac:spMkLst>
        </pc:spChg>
        <pc:spChg chg="mod ord">
          <ac:chgData name="Khattab, Sherif" userId="c83b1e15-36f3-4f46-aceb-05aac24c545e" providerId="ADAL" clId="{2ADE63E9-E2C9-7246-9E3A-3CE97796841D}" dt="2020-05-14T17:24:26.078" v="22" actId="700"/>
          <ac:spMkLst>
            <pc:docMk/>
            <pc:sldMk cId="1593910045" sldId="468"/>
            <ac:spMk id="19" creationId="{7F995B3A-E6BD-4C96-8C11-B5CEEF6DDB01}"/>
          </ac:spMkLst>
        </pc:spChg>
        <pc:spChg chg="del">
          <ac:chgData name="Khattab, Sherif" userId="c83b1e15-36f3-4f46-aceb-05aac24c545e" providerId="ADAL" clId="{2ADE63E9-E2C9-7246-9E3A-3CE97796841D}" dt="2020-05-14T17:22:51.467" v="19"/>
          <ac:spMkLst>
            <pc:docMk/>
            <pc:sldMk cId="1593910045" sldId="468"/>
            <ac:spMk id="20" creationId="{B7C6FCFA-C53F-4C3B-8C44-2A3D992AA30E}"/>
          </ac:spMkLst>
        </pc:spChg>
        <pc:spChg chg="mod ord">
          <ac:chgData name="Khattab, Sherif" userId="c83b1e15-36f3-4f46-aceb-05aac24c545e" providerId="ADAL" clId="{2ADE63E9-E2C9-7246-9E3A-3CE97796841D}" dt="2020-05-14T17:24:26.078" v="22" actId="700"/>
          <ac:spMkLst>
            <pc:docMk/>
            <pc:sldMk cId="1593910045" sldId="468"/>
            <ac:spMk id="28682" creationId="{B7C01B7A-81D1-4F0D-9CC2-B4DA989AFCC4}"/>
          </ac:spMkLst>
        </pc:spChg>
        <pc:spChg chg="mod ord">
          <ac:chgData name="Khattab, Sherif" userId="c83b1e15-36f3-4f46-aceb-05aac24c545e" providerId="ADAL" clId="{2ADE63E9-E2C9-7246-9E3A-3CE97796841D}" dt="2020-05-14T17:30:52.614" v="128" actId="14100"/>
          <ac:spMkLst>
            <pc:docMk/>
            <pc:sldMk cId="1593910045" sldId="468"/>
            <ac:spMk id="28683" creationId="{5D7D31E4-586C-4C3B-B93F-13DF7256B63A}"/>
          </ac:spMkLst>
        </pc:spChg>
      </pc:sldChg>
      <pc:sldChg chg="delSp modSp add mod chgLayout">
        <pc:chgData name="Khattab, Sherif" userId="c83b1e15-36f3-4f46-aceb-05aac24c545e" providerId="ADAL" clId="{2ADE63E9-E2C9-7246-9E3A-3CE97796841D}" dt="2020-05-14T17:24:26.078" v="22" actId="700"/>
        <pc:sldMkLst>
          <pc:docMk/>
          <pc:sldMk cId="3392020218" sldId="469"/>
        </pc:sldMkLst>
        <pc:spChg chg="mod ord">
          <ac:chgData name="Khattab, Sherif" userId="c83b1e15-36f3-4f46-aceb-05aac24c545e" providerId="ADAL" clId="{2ADE63E9-E2C9-7246-9E3A-3CE97796841D}" dt="2020-05-14T17:24:26.078" v="22" actId="700"/>
          <ac:spMkLst>
            <pc:docMk/>
            <pc:sldMk cId="3392020218" sldId="469"/>
            <ac:spMk id="4" creationId="{35C2CA87-30FC-4FA4-9F1C-6D57B7A5BF67}"/>
          </ac:spMkLst>
        </pc:spChg>
        <pc:spChg chg="mod ord">
          <ac:chgData name="Khattab, Sherif" userId="c83b1e15-36f3-4f46-aceb-05aac24c545e" providerId="ADAL" clId="{2ADE63E9-E2C9-7246-9E3A-3CE97796841D}" dt="2020-05-14T17:24:26.078" v="22" actId="700"/>
          <ac:spMkLst>
            <pc:docMk/>
            <pc:sldMk cId="3392020218" sldId="469"/>
            <ac:spMk id="5" creationId="{99807333-FB32-4274-BAF1-5581E2466BAF}"/>
          </ac:spMkLst>
        </pc:spChg>
        <pc:spChg chg="del">
          <ac:chgData name="Khattab, Sherif" userId="c83b1e15-36f3-4f46-aceb-05aac24c545e" providerId="ADAL" clId="{2ADE63E9-E2C9-7246-9E3A-3CE97796841D}" dt="2020-05-14T17:22:51.467" v="19"/>
          <ac:spMkLst>
            <pc:docMk/>
            <pc:sldMk cId="3392020218" sldId="469"/>
            <ac:spMk id="6" creationId="{2790CF52-F99C-42CE-860C-F428475E7881}"/>
          </ac:spMkLst>
        </pc:spChg>
        <pc:spChg chg="mod ord">
          <ac:chgData name="Khattab, Sherif" userId="c83b1e15-36f3-4f46-aceb-05aac24c545e" providerId="ADAL" clId="{2ADE63E9-E2C9-7246-9E3A-3CE97796841D}" dt="2020-05-14T17:24:26.078" v="22" actId="700"/>
          <ac:spMkLst>
            <pc:docMk/>
            <pc:sldMk cId="3392020218" sldId="469"/>
            <ac:spMk id="29701" creationId="{D1B90B40-FE0C-45D1-A230-8D39376F51A3}"/>
          </ac:spMkLst>
        </pc:spChg>
        <pc:spChg chg="mod ord">
          <ac:chgData name="Khattab, Sherif" userId="c83b1e15-36f3-4f46-aceb-05aac24c545e" providerId="ADAL" clId="{2ADE63E9-E2C9-7246-9E3A-3CE97796841D}" dt="2020-05-14T17:24:26.078" v="22" actId="700"/>
          <ac:spMkLst>
            <pc:docMk/>
            <pc:sldMk cId="3392020218" sldId="469"/>
            <ac:spMk id="29702" creationId="{DDDD1F21-3A23-4298-A5B5-EB5A1986D181}"/>
          </ac:spMkLst>
        </pc:spChg>
      </pc:sldChg>
      <pc:sldChg chg="modSp add mod setBg chgLayout">
        <pc:chgData name="Khattab, Sherif" userId="c83b1e15-36f3-4f46-aceb-05aac24c545e" providerId="ADAL" clId="{2ADE63E9-E2C9-7246-9E3A-3CE97796841D}" dt="2020-05-14T17:32:32.474" v="132" actId="700"/>
        <pc:sldMkLst>
          <pc:docMk/>
          <pc:sldMk cId="3824051756" sldId="470"/>
        </pc:sldMkLst>
        <pc:spChg chg="mod ord">
          <ac:chgData name="Khattab, Sherif" userId="c83b1e15-36f3-4f46-aceb-05aac24c545e" providerId="ADAL" clId="{2ADE63E9-E2C9-7246-9E3A-3CE97796841D}" dt="2020-05-14T17:32:32.474" v="132" actId="700"/>
          <ac:spMkLst>
            <pc:docMk/>
            <pc:sldMk cId="3824051756" sldId="470"/>
            <ac:spMk id="2" creationId="{E8D6067A-05A1-42FE-89B0-4E11641FA97D}"/>
          </ac:spMkLst>
        </pc:spChg>
        <pc:spChg chg="mod ord">
          <ac:chgData name="Khattab, Sherif" userId="c83b1e15-36f3-4f46-aceb-05aac24c545e" providerId="ADAL" clId="{2ADE63E9-E2C9-7246-9E3A-3CE97796841D}" dt="2020-05-14T17:32:32.474" v="132" actId="700"/>
          <ac:spMkLst>
            <pc:docMk/>
            <pc:sldMk cId="3824051756" sldId="470"/>
            <ac:spMk id="4" creationId="{2881FF88-3CAD-40CD-B84F-E2F0AE3D5D6F}"/>
          </ac:spMkLst>
        </pc:spChg>
        <pc:spChg chg="mod ord">
          <ac:chgData name="Khattab, Sherif" userId="c83b1e15-36f3-4f46-aceb-05aac24c545e" providerId="ADAL" clId="{2ADE63E9-E2C9-7246-9E3A-3CE97796841D}" dt="2020-05-14T17:32:32.474" v="132" actId="700"/>
          <ac:spMkLst>
            <pc:docMk/>
            <pc:sldMk cId="3824051756" sldId="470"/>
            <ac:spMk id="4097" creationId="{1955F746-344D-4502-874B-6359F36BEDD1}"/>
          </ac:spMkLst>
        </pc:spChg>
        <pc:spChg chg="mod ord">
          <ac:chgData name="Khattab, Sherif" userId="c83b1e15-36f3-4f46-aceb-05aac24c545e" providerId="ADAL" clId="{2ADE63E9-E2C9-7246-9E3A-3CE97796841D}" dt="2020-05-14T17:32:32.474" v="132" actId="700"/>
          <ac:spMkLst>
            <pc:docMk/>
            <pc:sldMk cId="3824051756" sldId="470"/>
            <ac:spMk id="4098" creationId="{B93A81E3-4C4D-4BD0-A5D6-A2B6E3655A85}"/>
          </ac:spMkLst>
        </pc:spChg>
      </pc:sldChg>
      <pc:sldChg chg="modSp add mod setBg chgLayout">
        <pc:chgData name="Khattab, Sherif" userId="c83b1e15-36f3-4f46-aceb-05aac24c545e" providerId="ADAL" clId="{2ADE63E9-E2C9-7246-9E3A-3CE97796841D}" dt="2020-05-14T17:32:32.474" v="132" actId="700"/>
        <pc:sldMkLst>
          <pc:docMk/>
          <pc:sldMk cId="1025764700" sldId="471"/>
        </pc:sldMkLst>
        <pc:spChg chg="mod ord">
          <ac:chgData name="Khattab, Sherif" userId="c83b1e15-36f3-4f46-aceb-05aac24c545e" providerId="ADAL" clId="{2ADE63E9-E2C9-7246-9E3A-3CE97796841D}" dt="2020-05-14T17:32:32.474" v="132" actId="700"/>
          <ac:spMkLst>
            <pc:docMk/>
            <pc:sldMk cId="1025764700" sldId="471"/>
            <ac:spMk id="2" creationId="{002C4211-0128-449E-9D1F-69BC748F2810}"/>
          </ac:spMkLst>
        </pc:spChg>
        <pc:spChg chg="mod ord">
          <ac:chgData name="Khattab, Sherif" userId="c83b1e15-36f3-4f46-aceb-05aac24c545e" providerId="ADAL" clId="{2ADE63E9-E2C9-7246-9E3A-3CE97796841D}" dt="2020-05-14T17:32:32.474" v="132" actId="700"/>
          <ac:spMkLst>
            <pc:docMk/>
            <pc:sldMk cId="1025764700" sldId="471"/>
            <ac:spMk id="4" creationId="{2E01187D-8C39-467D-8FD2-B6E79B15F5CB}"/>
          </ac:spMkLst>
        </pc:spChg>
        <pc:spChg chg="mod ord">
          <ac:chgData name="Khattab, Sherif" userId="c83b1e15-36f3-4f46-aceb-05aac24c545e" providerId="ADAL" clId="{2ADE63E9-E2C9-7246-9E3A-3CE97796841D}" dt="2020-05-14T17:32:32.474" v="132" actId="700"/>
          <ac:spMkLst>
            <pc:docMk/>
            <pc:sldMk cId="1025764700" sldId="471"/>
            <ac:spMk id="5121" creationId="{7512BAA4-EBB3-4158-9546-24CBE50F6439}"/>
          </ac:spMkLst>
        </pc:spChg>
        <pc:spChg chg="mod ord">
          <ac:chgData name="Khattab, Sherif" userId="c83b1e15-36f3-4f46-aceb-05aac24c545e" providerId="ADAL" clId="{2ADE63E9-E2C9-7246-9E3A-3CE97796841D}" dt="2020-05-14T17:32:32.474" v="132" actId="700"/>
          <ac:spMkLst>
            <pc:docMk/>
            <pc:sldMk cId="1025764700" sldId="471"/>
            <ac:spMk id="5122" creationId="{23997D45-6B1B-416E-BB06-0DAFD6B2DE75}"/>
          </ac:spMkLst>
        </pc:spChg>
      </pc:sldChg>
      <pc:sldChg chg="addSp delSp modSp add mod modTransition setBg chgLayout">
        <pc:chgData name="Khattab, Sherif" userId="c83b1e15-36f3-4f46-aceb-05aac24c545e" providerId="ADAL" clId="{2ADE63E9-E2C9-7246-9E3A-3CE97796841D}" dt="2020-05-14T17:32:32.474" v="132" actId="700"/>
        <pc:sldMkLst>
          <pc:docMk/>
          <pc:sldMk cId="3109107092" sldId="472"/>
        </pc:sldMkLst>
        <pc:spChg chg="del">
          <ac:chgData name="Khattab, Sherif" userId="c83b1e15-36f3-4f46-aceb-05aac24c545e" providerId="ADAL" clId="{2ADE63E9-E2C9-7246-9E3A-3CE97796841D}" dt="2020-05-14T17:32:26.256" v="130" actId="700"/>
          <ac:spMkLst>
            <pc:docMk/>
            <pc:sldMk cId="3109107092" sldId="472"/>
            <ac:spMk id="2" creationId="{2AED4BE0-CB8B-46A2-8EF0-E486F269B286}"/>
          </ac:spMkLst>
        </pc:spChg>
        <pc:spChg chg="mod ord">
          <ac:chgData name="Khattab, Sherif" userId="c83b1e15-36f3-4f46-aceb-05aac24c545e" providerId="ADAL" clId="{2ADE63E9-E2C9-7246-9E3A-3CE97796841D}" dt="2020-05-14T17:32:32.474" v="132" actId="700"/>
          <ac:spMkLst>
            <pc:docMk/>
            <pc:sldMk cId="3109107092" sldId="472"/>
            <ac:spMk id="3" creationId="{30AEF3C6-7EA7-449A-9293-E3ED9F2886F9}"/>
          </ac:spMkLst>
        </pc:spChg>
        <pc:spChg chg="add del mod ord">
          <ac:chgData name="Khattab, Sherif" userId="c83b1e15-36f3-4f46-aceb-05aac24c545e" providerId="ADAL" clId="{2ADE63E9-E2C9-7246-9E3A-3CE97796841D}" dt="2020-05-14T17:32:29.326" v="131" actId="700"/>
          <ac:spMkLst>
            <pc:docMk/>
            <pc:sldMk cId="3109107092" sldId="472"/>
            <ac:spMk id="4" creationId="{40106270-06DE-6746-89D3-5C56B4143AC7}"/>
          </ac:spMkLst>
        </pc:spChg>
        <pc:spChg chg="mod ord">
          <ac:chgData name="Khattab, Sherif" userId="c83b1e15-36f3-4f46-aceb-05aac24c545e" providerId="ADAL" clId="{2ADE63E9-E2C9-7246-9E3A-3CE97796841D}" dt="2020-05-14T17:32:32.474" v="132" actId="700"/>
          <ac:spMkLst>
            <pc:docMk/>
            <pc:sldMk cId="3109107092" sldId="472"/>
            <ac:spMk id="5" creationId="{86D334BE-F1A0-401C-A7A6-E8399DADA66A}"/>
          </ac:spMkLst>
        </pc:spChg>
        <pc:spChg chg="add del mod ord">
          <ac:chgData name="Khattab, Sherif" userId="c83b1e15-36f3-4f46-aceb-05aac24c545e" providerId="ADAL" clId="{2ADE63E9-E2C9-7246-9E3A-3CE97796841D}" dt="2020-05-14T17:32:32.474" v="132" actId="700"/>
          <ac:spMkLst>
            <pc:docMk/>
            <pc:sldMk cId="3109107092" sldId="472"/>
            <ac:spMk id="6" creationId="{9AF3B698-8433-684C-8D9B-C1734A69A18D}"/>
          </ac:spMkLst>
        </pc:spChg>
        <pc:spChg chg="add mod ord">
          <ac:chgData name="Khattab, Sherif" userId="c83b1e15-36f3-4f46-aceb-05aac24c545e" providerId="ADAL" clId="{2ADE63E9-E2C9-7246-9E3A-3CE97796841D}" dt="2020-05-14T17:32:32.474" v="132" actId="700"/>
          <ac:spMkLst>
            <pc:docMk/>
            <pc:sldMk cId="3109107092" sldId="472"/>
            <ac:spMk id="7" creationId="{E5F29704-03AA-B747-A2ED-5B8027B1EDEB}"/>
          </ac:spMkLst>
        </pc:spChg>
        <pc:spChg chg="mod ord">
          <ac:chgData name="Khattab, Sherif" userId="c83b1e15-36f3-4f46-aceb-05aac24c545e" providerId="ADAL" clId="{2ADE63E9-E2C9-7246-9E3A-3CE97796841D}" dt="2020-05-14T17:32:32.474" v="132" actId="700"/>
          <ac:spMkLst>
            <pc:docMk/>
            <pc:sldMk cId="3109107092" sldId="472"/>
            <ac:spMk id="6146" creationId="{5AEA12F1-A345-4E80-B81B-BB7F54B720F7}"/>
          </ac:spMkLst>
        </pc:spChg>
      </pc:sldChg>
      <pc:sldChg chg="modSp add mod modTransition setBg chgLayout">
        <pc:chgData name="Khattab, Sherif" userId="c83b1e15-36f3-4f46-aceb-05aac24c545e" providerId="ADAL" clId="{2ADE63E9-E2C9-7246-9E3A-3CE97796841D}" dt="2020-05-14T17:32:32.474" v="132" actId="700"/>
        <pc:sldMkLst>
          <pc:docMk/>
          <pc:sldMk cId="2185675405" sldId="473"/>
        </pc:sldMkLst>
        <pc:spChg chg="mod ord">
          <ac:chgData name="Khattab, Sherif" userId="c83b1e15-36f3-4f46-aceb-05aac24c545e" providerId="ADAL" clId="{2ADE63E9-E2C9-7246-9E3A-3CE97796841D}" dt="2020-05-14T17:32:32.474" v="132" actId="700"/>
          <ac:spMkLst>
            <pc:docMk/>
            <pc:sldMk cId="2185675405" sldId="473"/>
            <ac:spMk id="2" creationId="{C6813236-8B8F-4096-AD46-1CA9A921239A}"/>
          </ac:spMkLst>
        </pc:spChg>
        <pc:spChg chg="mod ord">
          <ac:chgData name="Khattab, Sherif" userId="c83b1e15-36f3-4f46-aceb-05aac24c545e" providerId="ADAL" clId="{2ADE63E9-E2C9-7246-9E3A-3CE97796841D}" dt="2020-05-14T17:32:32.474" v="132" actId="700"/>
          <ac:spMkLst>
            <pc:docMk/>
            <pc:sldMk cId="2185675405" sldId="473"/>
            <ac:spMk id="4" creationId="{281F98A8-A1F2-450D-82CF-2ED88520FB31}"/>
          </ac:spMkLst>
        </pc:spChg>
        <pc:spChg chg="mod ord">
          <ac:chgData name="Khattab, Sherif" userId="c83b1e15-36f3-4f46-aceb-05aac24c545e" providerId="ADAL" clId="{2ADE63E9-E2C9-7246-9E3A-3CE97796841D}" dt="2020-05-14T17:32:32.474" v="132" actId="700"/>
          <ac:spMkLst>
            <pc:docMk/>
            <pc:sldMk cId="2185675405" sldId="473"/>
            <ac:spMk id="11265" creationId="{522206D1-4DDC-47D9-9088-90C5CFB6F862}"/>
          </ac:spMkLst>
        </pc:spChg>
        <pc:spChg chg="mod ord">
          <ac:chgData name="Khattab, Sherif" userId="c83b1e15-36f3-4f46-aceb-05aac24c545e" providerId="ADAL" clId="{2ADE63E9-E2C9-7246-9E3A-3CE97796841D}" dt="2020-05-14T17:32:32.474" v="132" actId="700"/>
          <ac:spMkLst>
            <pc:docMk/>
            <pc:sldMk cId="2185675405" sldId="473"/>
            <ac:spMk id="11266" creationId="{C570F62B-5E72-4698-A9CD-B82D69B1B3E0}"/>
          </ac:spMkLst>
        </pc:spChg>
      </pc:sldChg>
      <pc:sldChg chg="modSp add mod modTransition setBg chgLayout">
        <pc:chgData name="Khattab, Sherif" userId="c83b1e15-36f3-4f46-aceb-05aac24c545e" providerId="ADAL" clId="{2ADE63E9-E2C9-7246-9E3A-3CE97796841D}" dt="2020-05-14T17:32:32.474" v="132" actId="700"/>
        <pc:sldMkLst>
          <pc:docMk/>
          <pc:sldMk cId="1719184921" sldId="474"/>
        </pc:sldMkLst>
        <pc:spChg chg="mod ord">
          <ac:chgData name="Khattab, Sherif" userId="c83b1e15-36f3-4f46-aceb-05aac24c545e" providerId="ADAL" clId="{2ADE63E9-E2C9-7246-9E3A-3CE97796841D}" dt="2020-05-14T17:32:32.474" v="132" actId="700"/>
          <ac:spMkLst>
            <pc:docMk/>
            <pc:sldMk cId="1719184921" sldId="474"/>
            <ac:spMk id="2" creationId="{714500B9-F99D-46AA-A49A-B9CB985764E3}"/>
          </ac:spMkLst>
        </pc:spChg>
        <pc:spChg chg="mod ord">
          <ac:chgData name="Khattab, Sherif" userId="c83b1e15-36f3-4f46-aceb-05aac24c545e" providerId="ADAL" clId="{2ADE63E9-E2C9-7246-9E3A-3CE97796841D}" dt="2020-05-14T17:32:32.474" v="132" actId="700"/>
          <ac:spMkLst>
            <pc:docMk/>
            <pc:sldMk cId="1719184921" sldId="474"/>
            <ac:spMk id="4" creationId="{C7A7847A-2027-436E-B690-771D4CE55034}"/>
          </ac:spMkLst>
        </pc:spChg>
        <pc:spChg chg="mod ord">
          <ac:chgData name="Khattab, Sherif" userId="c83b1e15-36f3-4f46-aceb-05aac24c545e" providerId="ADAL" clId="{2ADE63E9-E2C9-7246-9E3A-3CE97796841D}" dt="2020-05-14T17:32:32.474" v="132" actId="700"/>
          <ac:spMkLst>
            <pc:docMk/>
            <pc:sldMk cId="1719184921" sldId="474"/>
            <ac:spMk id="14337" creationId="{5E0F9F94-F989-4125-BDDE-E01760E2392A}"/>
          </ac:spMkLst>
        </pc:spChg>
        <pc:spChg chg="mod ord">
          <ac:chgData name="Khattab, Sherif" userId="c83b1e15-36f3-4f46-aceb-05aac24c545e" providerId="ADAL" clId="{2ADE63E9-E2C9-7246-9E3A-3CE97796841D}" dt="2020-05-14T17:32:32.474" v="132" actId="700"/>
          <ac:spMkLst>
            <pc:docMk/>
            <pc:sldMk cId="1719184921" sldId="474"/>
            <ac:spMk id="14338" creationId="{A9E55149-AC71-450D-B27A-2FAC68CBC7EB}"/>
          </ac:spMkLst>
        </pc:spChg>
      </pc:sldChg>
      <pc:sldChg chg="modSp add mod setBg chgLayout">
        <pc:chgData name="Khattab, Sherif" userId="c83b1e15-36f3-4f46-aceb-05aac24c545e" providerId="ADAL" clId="{2ADE63E9-E2C9-7246-9E3A-3CE97796841D}" dt="2020-05-14T17:32:32.474" v="132" actId="700"/>
        <pc:sldMkLst>
          <pc:docMk/>
          <pc:sldMk cId="3632958702" sldId="475"/>
        </pc:sldMkLst>
        <pc:spChg chg="mod ord">
          <ac:chgData name="Khattab, Sherif" userId="c83b1e15-36f3-4f46-aceb-05aac24c545e" providerId="ADAL" clId="{2ADE63E9-E2C9-7246-9E3A-3CE97796841D}" dt="2020-05-14T17:32:32.474" v="132" actId="700"/>
          <ac:spMkLst>
            <pc:docMk/>
            <pc:sldMk cId="3632958702" sldId="475"/>
            <ac:spMk id="2" creationId="{9098BFE0-FB14-4FDF-B239-368AB25C4656}"/>
          </ac:spMkLst>
        </pc:spChg>
        <pc:spChg chg="mod ord">
          <ac:chgData name="Khattab, Sherif" userId="c83b1e15-36f3-4f46-aceb-05aac24c545e" providerId="ADAL" clId="{2ADE63E9-E2C9-7246-9E3A-3CE97796841D}" dt="2020-05-14T17:32:32.474" v="132" actId="700"/>
          <ac:spMkLst>
            <pc:docMk/>
            <pc:sldMk cId="3632958702" sldId="475"/>
            <ac:spMk id="4" creationId="{0EF6E624-0A3E-4DD3-9D16-BE20815A90D4}"/>
          </ac:spMkLst>
        </pc:spChg>
        <pc:spChg chg="mod ord">
          <ac:chgData name="Khattab, Sherif" userId="c83b1e15-36f3-4f46-aceb-05aac24c545e" providerId="ADAL" clId="{2ADE63E9-E2C9-7246-9E3A-3CE97796841D}" dt="2020-05-14T17:32:32.474" v="132" actId="700"/>
          <ac:spMkLst>
            <pc:docMk/>
            <pc:sldMk cId="3632958702" sldId="475"/>
            <ac:spMk id="10241" creationId="{20D7B19A-244C-4451-AB31-637CE4D4CE6A}"/>
          </ac:spMkLst>
        </pc:spChg>
        <pc:spChg chg="mod ord">
          <ac:chgData name="Khattab, Sherif" userId="c83b1e15-36f3-4f46-aceb-05aac24c545e" providerId="ADAL" clId="{2ADE63E9-E2C9-7246-9E3A-3CE97796841D}" dt="2020-05-14T17:32:32.474" v="132" actId="700"/>
          <ac:spMkLst>
            <pc:docMk/>
            <pc:sldMk cId="3632958702" sldId="475"/>
            <ac:spMk id="10242" creationId="{612ED614-FC4A-4C8B-8216-6ACBE1A9541E}"/>
          </ac:spMkLst>
        </pc:spChg>
      </pc:sldChg>
      <pc:sldChg chg="addSp delSp modSp add mod setBg chgLayout">
        <pc:chgData name="Khattab, Sherif" userId="c83b1e15-36f3-4f46-aceb-05aac24c545e" providerId="ADAL" clId="{2ADE63E9-E2C9-7246-9E3A-3CE97796841D}" dt="2020-05-14T17:32:32.474" v="132" actId="700"/>
        <pc:sldMkLst>
          <pc:docMk/>
          <pc:sldMk cId="2634117846" sldId="476"/>
        </pc:sldMkLst>
        <pc:spChg chg="del">
          <ac:chgData name="Khattab, Sherif" userId="c83b1e15-36f3-4f46-aceb-05aac24c545e" providerId="ADAL" clId="{2ADE63E9-E2C9-7246-9E3A-3CE97796841D}" dt="2020-05-14T17:32:26.256" v="130" actId="700"/>
          <ac:spMkLst>
            <pc:docMk/>
            <pc:sldMk cId="2634117846" sldId="476"/>
            <ac:spMk id="2" creationId="{38487650-FCF5-4B5C-856E-BE30F32C03BB}"/>
          </ac:spMkLst>
        </pc:spChg>
        <pc:spChg chg="mod ord">
          <ac:chgData name="Khattab, Sherif" userId="c83b1e15-36f3-4f46-aceb-05aac24c545e" providerId="ADAL" clId="{2ADE63E9-E2C9-7246-9E3A-3CE97796841D}" dt="2020-05-14T17:32:32.474" v="132" actId="700"/>
          <ac:spMkLst>
            <pc:docMk/>
            <pc:sldMk cId="2634117846" sldId="476"/>
            <ac:spMk id="3" creationId="{0D5FC714-764A-42DC-B362-C00E7889E545}"/>
          </ac:spMkLst>
        </pc:spChg>
        <pc:spChg chg="add del mod ord">
          <ac:chgData name="Khattab, Sherif" userId="c83b1e15-36f3-4f46-aceb-05aac24c545e" providerId="ADAL" clId="{2ADE63E9-E2C9-7246-9E3A-3CE97796841D}" dt="2020-05-14T17:32:29.326" v="131" actId="700"/>
          <ac:spMkLst>
            <pc:docMk/>
            <pc:sldMk cId="2634117846" sldId="476"/>
            <ac:spMk id="4" creationId="{9F41C026-540C-D946-80B8-D5DD12B51858}"/>
          </ac:spMkLst>
        </pc:spChg>
        <pc:spChg chg="mod ord">
          <ac:chgData name="Khattab, Sherif" userId="c83b1e15-36f3-4f46-aceb-05aac24c545e" providerId="ADAL" clId="{2ADE63E9-E2C9-7246-9E3A-3CE97796841D}" dt="2020-05-14T17:32:32.474" v="132" actId="700"/>
          <ac:spMkLst>
            <pc:docMk/>
            <pc:sldMk cId="2634117846" sldId="476"/>
            <ac:spMk id="5" creationId="{8BDA7C5A-80A5-42EE-B6CF-BFAE25598543}"/>
          </ac:spMkLst>
        </pc:spChg>
        <pc:spChg chg="add del mod ord">
          <ac:chgData name="Khattab, Sherif" userId="c83b1e15-36f3-4f46-aceb-05aac24c545e" providerId="ADAL" clId="{2ADE63E9-E2C9-7246-9E3A-3CE97796841D}" dt="2020-05-14T17:32:32.474" v="132" actId="700"/>
          <ac:spMkLst>
            <pc:docMk/>
            <pc:sldMk cId="2634117846" sldId="476"/>
            <ac:spMk id="6" creationId="{4B557CF0-5D0E-3545-A965-5B23F43F3FB9}"/>
          </ac:spMkLst>
        </pc:spChg>
        <pc:spChg chg="add mod ord">
          <ac:chgData name="Khattab, Sherif" userId="c83b1e15-36f3-4f46-aceb-05aac24c545e" providerId="ADAL" clId="{2ADE63E9-E2C9-7246-9E3A-3CE97796841D}" dt="2020-05-14T17:32:32.474" v="132" actId="700"/>
          <ac:spMkLst>
            <pc:docMk/>
            <pc:sldMk cId="2634117846" sldId="476"/>
            <ac:spMk id="7" creationId="{44731E72-C95C-EB4B-A626-59E28AE89AFC}"/>
          </ac:spMkLst>
        </pc:spChg>
        <pc:spChg chg="mod ord">
          <ac:chgData name="Khattab, Sherif" userId="c83b1e15-36f3-4f46-aceb-05aac24c545e" providerId="ADAL" clId="{2ADE63E9-E2C9-7246-9E3A-3CE97796841D}" dt="2020-05-14T17:32:32.474" v="132" actId="700"/>
          <ac:spMkLst>
            <pc:docMk/>
            <pc:sldMk cId="2634117846" sldId="476"/>
            <ac:spMk id="15361" creationId="{46F2E61B-6CE8-4481-A01D-E49CADFFB587}"/>
          </ac:spMkLst>
        </pc:spChg>
      </pc:sldChg>
      <pc:sldChg chg="modSp add mod modTransition setBg chgLayout">
        <pc:chgData name="Khattab, Sherif" userId="c83b1e15-36f3-4f46-aceb-05aac24c545e" providerId="ADAL" clId="{2ADE63E9-E2C9-7246-9E3A-3CE97796841D}" dt="2020-05-14T17:32:32.474" v="132" actId="700"/>
        <pc:sldMkLst>
          <pc:docMk/>
          <pc:sldMk cId="4038969182" sldId="477"/>
        </pc:sldMkLst>
        <pc:spChg chg="mod ord">
          <ac:chgData name="Khattab, Sherif" userId="c83b1e15-36f3-4f46-aceb-05aac24c545e" providerId="ADAL" clId="{2ADE63E9-E2C9-7246-9E3A-3CE97796841D}" dt="2020-05-14T17:32:32.474" v="132" actId="700"/>
          <ac:spMkLst>
            <pc:docMk/>
            <pc:sldMk cId="4038969182" sldId="477"/>
            <ac:spMk id="2" creationId="{FC2F5822-FB95-4FA7-8814-7A9973030216}"/>
          </ac:spMkLst>
        </pc:spChg>
        <pc:spChg chg="mod ord">
          <ac:chgData name="Khattab, Sherif" userId="c83b1e15-36f3-4f46-aceb-05aac24c545e" providerId="ADAL" clId="{2ADE63E9-E2C9-7246-9E3A-3CE97796841D}" dt="2020-05-14T17:32:32.474" v="132" actId="700"/>
          <ac:spMkLst>
            <pc:docMk/>
            <pc:sldMk cId="4038969182" sldId="477"/>
            <ac:spMk id="4" creationId="{AC512AFF-6A18-4D49-A4E6-2CC1827AA033}"/>
          </ac:spMkLst>
        </pc:spChg>
        <pc:spChg chg="mod ord">
          <ac:chgData name="Khattab, Sherif" userId="c83b1e15-36f3-4f46-aceb-05aac24c545e" providerId="ADAL" clId="{2ADE63E9-E2C9-7246-9E3A-3CE97796841D}" dt="2020-05-14T17:32:32.474" v="132" actId="700"/>
          <ac:spMkLst>
            <pc:docMk/>
            <pc:sldMk cId="4038969182" sldId="477"/>
            <ac:spMk id="16385" creationId="{6A11D2B9-CA45-4A0D-B509-8257E2D9B94F}"/>
          </ac:spMkLst>
        </pc:spChg>
        <pc:spChg chg="mod ord">
          <ac:chgData name="Khattab, Sherif" userId="c83b1e15-36f3-4f46-aceb-05aac24c545e" providerId="ADAL" clId="{2ADE63E9-E2C9-7246-9E3A-3CE97796841D}" dt="2020-05-14T17:32:32.474" v="132" actId="700"/>
          <ac:spMkLst>
            <pc:docMk/>
            <pc:sldMk cId="4038969182" sldId="477"/>
            <ac:spMk id="16386" creationId="{2EE14E1C-57AD-4AA5-8D97-EF494DA8A5A6}"/>
          </ac:spMkLst>
        </pc:spChg>
      </pc:sldChg>
      <pc:sldChg chg="modSp add mod setBg chgLayout">
        <pc:chgData name="Khattab, Sherif" userId="c83b1e15-36f3-4f46-aceb-05aac24c545e" providerId="ADAL" clId="{2ADE63E9-E2C9-7246-9E3A-3CE97796841D}" dt="2020-05-14T17:32:32.474" v="132" actId="700"/>
        <pc:sldMkLst>
          <pc:docMk/>
          <pc:sldMk cId="326259628" sldId="478"/>
        </pc:sldMkLst>
        <pc:spChg chg="mod ord">
          <ac:chgData name="Khattab, Sherif" userId="c83b1e15-36f3-4f46-aceb-05aac24c545e" providerId="ADAL" clId="{2ADE63E9-E2C9-7246-9E3A-3CE97796841D}" dt="2020-05-14T17:32:32.474" v="132" actId="700"/>
          <ac:spMkLst>
            <pc:docMk/>
            <pc:sldMk cId="326259628" sldId="478"/>
            <ac:spMk id="2" creationId="{E062ACD1-570C-402E-8392-9B5493153BD3}"/>
          </ac:spMkLst>
        </pc:spChg>
        <pc:spChg chg="mod ord">
          <ac:chgData name="Khattab, Sherif" userId="c83b1e15-36f3-4f46-aceb-05aac24c545e" providerId="ADAL" clId="{2ADE63E9-E2C9-7246-9E3A-3CE97796841D}" dt="2020-05-14T17:32:32.474" v="132" actId="700"/>
          <ac:spMkLst>
            <pc:docMk/>
            <pc:sldMk cId="326259628" sldId="478"/>
            <ac:spMk id="4" creationId="{C930AAE5-A143-485B-8675-C5B93A7A5FB5}"/>
          </ac:spMkLst>
        </pc:spChg>
        <pc:spChg chg="mod ord">
          <ac:chgData name="Khattab, Sherif" userId="c83b1e15-36f3-4f46-aceb-05aac24c545e" providerId="ADAL" clId="{2ADE63E9-E2C9-7246-9E3A-3CE97796841D}" dt="2020-05-14T17:32:32.474" v="132" actId="700"/>
          <ac:spMkLst>
            <pc:docMk/>
            <pc:sldMk cId="326259628" sldId="478"/>
            <ac:spMk id="17409" creationId="{3FA5BF51-7963-48D9-BD2B-FB627F72FD97}"/>
          </ac:spMkLst>
        </pc:spChg>
        <pc:spChg chg="mod ord">
          <ac:chgData name="Khattab, Sherif" userId="c83b1e15-36f3-4f46-aceb-05aac24c545e" providerId="ADAL" clId="{2ADE63E9-E2C9-7246-9E3A-3CE97796841D}" dt="2020-05-14T17:32:32.474" v="132" actId="700"/>
          <ac:spMkLst>
            <pc:docMk/>
            <pc:sldMk cId="326259628" sldId="478"/>
            <ac:spMk id="17410" creationId="{FD2C61C6-866E-4872-9AD1-25125E239118}"/>
          </ac:spMkLst>
        </pc:spChg>
      </pc:sldChg>
      <pc:sldChg chg="modSp add mod modTransition setBg chgLayout">
        <pc:chgData name="Khattab, Sherif" userId="c83b1e15-36f3-4f46-aceb-05aac24c545e" providerId="ADAL" clId="{2ADE63E9-E2C9-7246-9E3A-3CE97796841D}" dt="2020-05-14T17:32:32.474" v="132" actId="700"/>
        <pc:sldMkLst>
          <pc:docMk/>
          <pc:sldMk cId="873856523" sldId="479"/>
        </pc:sldMkLst>
        <pc:spChg chg="mod ord">
          <ac:chgData name="Khattab, Sherif" userId="c83b1e15-36f3-4f46-aceb-05aac24c545e" providerId="ADAL" clId="{2ADE63E9-E2C9-7246-9E3A-3CE97796841D}" dt="2020-05-14T17:32:32.474" v="132" actId="700"/>
          <ac:spMkLst>
            <pc:docMk/>
            <pc:sldMk cId="873856523" sldId="479"/>
            <ac:spMk id="2" creationId="{0EA6D591-B53C-496E-AC8A-4A137C95CFED}"/>
          </ac:spMkLst>
        </pc:spChg>
        <pc:spChg chg="mod ord">
          <ac:chgData name="Khattab, Sherif" userId="c83b1e15-36f3-4f46-aceb-05aac24c545e" providerId="ADAL" clId="{2ADE63E9-E2C9-7246-9E3A-3CE97796841D}" dt="2020-05-14T17:32:32.474" v="132" actId="700"/>
          <ac:spMkLst>
            <pc:docMk/>
            <pc:sldMk cId="873856523" sldId="479"/>
            <ac:spMk id="4" creationId="{ED98CD1B-CC0F-4183-9A7A-D761866A6186}"/>
          </ac:spMkLst>
        </pc:spChg>
        <pc:spChg chg="mod ord">
          <ac:chgData name="Khattab, Sherif" userId="c83b1e15-36f3-4f46-aceb-05aac24c545e" providerId="ADAL" clId="{2ADE63E9-E2C9-7246-9E3A-3CE97796841D}" dt="2020-05-14T17:32:32.474" v="132" actId="700"/>
          <ac:spMkLst>
            <pc:docMk/>
            <pc:sldMk cId="873856523" sldId="479"/>
            <ac:spMk id="18433" creationId="{E3607FC9-A77A-4CEC-B201-FD6943B401ED}"/>
          </ac:spMkLst>
        </pc:spChg>
        <pc:spChg chg="mod ord">
          <ac:chgData name="Khattab, Sherif" userId="c83b1e15-36f3-4f46-aceb-05aac24c545e" providerId="ADAL" clId="{2ADE63E9-E2C9-7246-9E3A-3CE97796841D}" dt="2020-05-14T17:32:32.474" v="132" actId="700"/>
          <ac:spMkLst>
            <pc:docMk/>
            <pc:sldMk cId="873856523" sldId="479"/>
            <ac:spMk id="18434" creationId="{A670C1CC-C98F-4983-9392-1D866C0F5D42}"/>
          </ac:spMkLst>
        </pc:spChg>
      </pc:sldChg>
      <pc:sldChg chg="modSp add mod setBg chgLayout">
        <pc:chgData name="Khattab, Sherif" userId="c83b1e15-36f3-4f46-aceb-05aac24c545e" providerId="ADAL" clId="{2ADE63E9-E2C9-7246-9E3A-3CE97796841D}" dt="2020-05-14T17:32:32.474" v="132" actId="700"/>
        <pc:sldMkLst>
          <pc:docMk/>
          <pc:sldMk cId="3465344065" sldId="480"/>
        </pc:sldMkLst>
        <pc:spChg chg="mod ord">
          <ac:chgData name="Khattab, Sherif" userId="c83b1e15-36f3-4f46-aceb-05aac24c545e" providerId="ADAL" clId="{2ADE63E9-E2C9-7246-9E3A-3CE97796841D}" dt="2020-05-14T17:32:32.474" v="132" actId="700"/>
          <ac:spMkLst>
            <pc:docMk/>
            <pc:sldMk cId="3465344065" sldId="480"/>
            <ac:spMk id="2" creationId="{11132C19-C3D2-4144-95C9-05511E063086}"/>
          </ac:spMkLst>
        </pc:spChg>
        <pc:spChg chg="mod ord">
          <ac:chgData name="Khattab, Sherif" userId="c83b1e15-36f3-4f46-aceb-05aac24c545e" providerId="ADAL" clId="{2ADE63E9-E2C9-7246-9E3A-3CE97796841D}" dt="2020-05-14T17:32:32.474" v="132" actId="700"/>
          <ac:spMkLst>
            <pc:docMk/>
            <pc:sldMk cId="3465344065" sldId="480"/>
            <ac:spMk id="4" creationId="{F9CF27AE-4665-4145-A6BD-FA5AEE73A1D6}"/>
          </ac:spMkLst>
        </pc:spChg>
        <pc:spChg chg="mod ord">
          <ac:chgData name="Khattab, Sherif" userId="c83b1e15-36f3-4f46-aceb-05aac24c545e" providerId="ADAL" clId="{2ADE63E9-E2C9-7246-9E3A-3CE97796841D}" dt="2020-05-14T17:32:32.474" v="132" actId="700"/>
          <ac:spMkLst>
            <pc:docMk/>
            <pc:sldMk cId="3465344065" sldId="480"/>
            <ac:spMk id="19457" creationId="{1260AB16-B7C6-49E8-8537-222E8A0B12DF}"/>
          </ac:spMkLst>
        </pc:spChg>
        <pc:spChg chg="mod ord">
          <ac:chgData name="Khattab, Sherif" userId="c83b1e15-36f3-4f46-aceb-05aac24c545e" providerId="ADAL" clId="{2ADE63E9-E2C9-7246-9E3A-3CE97796841D}" dt="2020-05-14T17:32:32.474" v="132" actId="700"/>
          <ac:spMkLst>
            <pc:docMk/>
            <pc:sldMk cId="3465344065" sldId="480"/>
            <ac:spMk id="19458" creationId="{8DE01213-3EA3-44D3-A522-C138B7172B87}"/>
          </ac:spMkLst>
        </pc:spChg>
      </pc:sldChg>
      <pc:sldChg chg="modSp add mod setBg chgLayout">
        <pc:chgData name="Khattab, Sherif" userId="c83b1e15-36f3-4f46-aceb-05aac24c545e" providerId="ADAL" clId="{2ADE63E9-E2C9-7246-9E3A-3CE97796841D}" dt="2020-05-14T17:32:32.474" v="132" actId="700"/>
        <pc:sldMkLst>
          <pc:docMk/>
          <pc:sldMk cId="2002489455" sldId="481"/>
        </pc:sldMkLst>
        <pc:spChg chg="mod ord">
          <ac:chgData name="Khattab, Sherif" userId="c83b1e15-36f3-4f46-aceb-05aac24c545e" providerId="ADAL" clId="{2ADE63E9-E2C9-7246-9E3A-3CE97796841D}" dt="2020-05-14T17:32:32.474" v="132" actId="700"/>
          <ac:spMkLst>
            <pc:docMk/>
            <pc:sldMk cId="2002489455" sldId="481"/>
            <ac:spMk id="2" creationId="{28056DCF-BD99-41AE-8A45-79565A5E5EC6}"/>
          </ac:spMkLst>
        </pc:spChg>
        <pc:spChg chg="mod ord">
          <ac:chgData name="Khattab, Sherif" userId="c83b1e15-36f3-4f46-aceb-05aac24c545e" providerId="ADAL" clId="{2ADE63E9-E2C9-7246-9E3A-3CE97796841D}" dt="2020-05-14T17:32:32.474" v="132" actId="700"/>
          <ac:spMkLst>
            <pc:docMk/>
            <pc:sldMk cId="2002489455" sldId="481"/>
            <ac:spMk id="4" creationId="{A79585B2-A921-40F0-932E-AC3F74E709BF}"/>
          </ac:spMkLst>
        </pc:spChg>
        <pc:spChg chg="mod ord">
          <ac:chgData name="Khattab, Sherif" userId="c83b1e15-36f3-4f46-aceb-05aac24c545e" providerId="ADAL" clId="{2ADE63E9-E2C9-7246-9E3A-3CE97796841D}" dt="2020-05-14T17:32:32.474" v="132" actId="700"/>
          <ac:spMkLst>
            <pc:docMk/>
            <pc:sldMk cId="2002489455" sldId="481"/>
            <ac:spMk id="22529" creationId="{A112A8D4-1658-40CE-AA71-89F4B1ED4C53}"/>
          </ac:spMkLst>
        </pc:spChg>
        <pc:spChg chg="mod ord">
          <ac:chgData name="Khattab, Sherif" userId="c83b1e15-36f3-4f46-aceb-05aac24c545e" providerId="ADAL" clId="{2ADE63E9-E2C9-7246-9E3A-3CE97796841D}" dt="2020-05-14T17:32:32.474" v="132" actId="700"/>
          <ac:spMkLst>
            <pc:docMk/>
            <pc:sldMk cId="2002489455" sldId="481"/>
            <ac:spMk id="22530" creationId="{2CBAA7AF-2C27-461D-A7D3-183D7DE49AE2}"/>
          </ac:spMkLst>
        </pc:spChg>
      </pc:sldChg>
      <pc:sldChg chg="modSp add mod setBg chgLayout">
        <pc:chgData name="Khattab, Sherif" userId="c83b1e15-36f3-4f46-aceb-05aac24c545e" providerId="ADAL" clId="{2ADE63E9-E2C9-7246-9E3A-3CE97796841D}" dt="2020-05-14T17:32:32.474" v="132" actId="700"/>
        <pc:sldMkLst>
          <pc:docMk/>
          <pc:sldMk cId="1560930406" sldId="482"/>
        </pc:sldMkLst>
        <pc:spChg chg="mod ord">
          <ac:chgData name="Khattab, Sherif" userId="c83b1e15-36f3-4f46-aceb-05aac24c545e" providerId="ADAL" clId="{2ADE63E9-E2C9-7246-9E3A-3CE97796841D}" dt="2020-05-14T17:32:32.474" v="132" actId="700"/>
          <ac:spMkLst>
            <pc:docMk/>
            <pc:sldMk cId="1560930406" sldId="482"/>
            <ac:spMk id="2" creationId="{DF0F4013-0B68-4D88-865A-4FC3176C8654}"/>
          </ac:spMkLst>
        </pc:spChg>
        <pc:spChg chg="mod ord">
          <ac:chgData name="Khattab, Sherif" userId="c83b1e15-36f3-4f46-aceb-05aac24c545e" providerId="ADAL" clId="{2ADE63E9-E2C9-7246-9E3A-3CE97796841D}" dt="2020-05-14T17:32:32.474" v="132" actId="700"/>
          <ac:spMkLst>
            <pc:docMk/>
            <pc:sldMk cId="1560930406" sldId="482"/>
            <ac:spMk id="4" creationId="{EC2FC32F-B9CD-4D1A-AE2B-0825BE055635}"/>
          </ac:spMkLst>
        </pc:spChg>
        <pc:spChg chg="mod ord">
          <ac:chgData name="Khattab, Sherif" userId="c83b1e15-36f3-4f46-aceb-05aac24c545e" providerId="ADAL" clId="{2ADE63E9-E2C9-7246-9E3A-3CE97796841D}" dt="2020-05-14T17:32:32.474" v="132" actId="700"/>
          <ac:spMkLst>
            <pc:docMk/>
            <pc:sldMk cId="1560930406" sldId="482"/>
            <ac:spMk id="23553" creationId="{E59624D1-FEEB-4340-9651-13DD586B53A9}"/>
          </ac:spMkLst>
        </pc:spChg>
        <pc:spChg chg="mod ord">
          <ac:chgData name="Khattab, Sherif" userId="c83b1e15-36f3-4f46-aceb-05aac24c545e" providerId="ADAL" clId="{2ADE63E9-E2C9-7246-9E3A-3CE97796841D}" dt="2020-05-14T17:32:32.474" v="132" actId="700"/>
          <ac:spMkLst>
            <pc:docMk/>
            <pc:sldMk cId="1560930406" sldId="482"/>
            <ac:spMk id="23554" creationId="{352A19DE-2E99-4131-8018-428EB1D381D8}"/>
          </ac:spMkLst>
        </pc:spChg>
      </pc:sldChg>
      <pc:sldChg chg="modSp add mod modTransition setBg chgLayout">
        <pc:chgData name="Khattab, Sherif" userId="c83b1e15-36f3-4f46-aceb-05aac24c545e" providerId="ADAL" clId="{2ADE63E9-E2C9-7246-9E3A-3CE97796841D}" dt="2020-05-14T17:32:32.474" v="132" actId="700"/>
        <pc:sldMkLst>
          <pc:docMk/>
          <pc:sldMk cId="1387835057" sldId="483"/>
        </pc:sldMkLst>
        <pc:spChg chg="mod ord">
          <ac:chgData name="Khattab, Sherif" userId="c83b1e15-36f3-4f46-aceb-05aac24c545e" providerId="ADAL" clId="{2ADE63E9-E2C9-7246-9E3A-3CE97796841D}" dt="2020-05-14T17:32:32.474" v="132" actId="700"/>
          <ac:spMkLst>
            <pc:docMk/>
            <pc:sldMk cId="1387835057" sldId="483"/>
            <ac:spMk id="2" creationId="{A6AF18B9-6FF0-4C74-A586-1E93EC2994BF}"/>
          </ac:spMkLst>
        </pc:spChg>
        <pc:spChg chg="mod ord">
          <ac:chgData name="Khattab, Sherif" userId="c83b1e15-36f3-4f46-aceb-05aac24c545e" providerId="ADAL" clId="{2ADE63E9-E2C9-7246-9E3A-3CE97796841D}" dt="2020-05-14T17:32:32.474" v="132" actId="700"/>
          <ac:spMkLst>
            <pc:docMk/>
            <pc:sldMk cId="1387835057" sldId="483"/>
            <ac:spMk id="4" creationId="{695B28AA-F135-4C0B-81EF-050B8EDFE010}"/>
          </ac:spMkLst>
        </pc:spChg>
        <pc:spChg chg="mod ord">
          <ac:chgData name="Khattab, Sherif" userId="c83b1e15-36f3-4f46-aceb-05aac24c545e" providerId="ADAL" clId="{2ADE63E9-E2C9-7246-9E3A-3CE97796841D}" dt="2020-05-14T17:32:32.474" v="132" actId="700"/>
          <ac:spMkLst>
            <pc:docMk/>
            <pc:sldMk cId="1387835057" sldId="483"/>
            <ac:spMk id="24577" creationId="{77EC0389-3FCE-4FE8-A2EC-CC38786BD14C}"/>
          </ac:spMkLst>
        </pc:spChg>
        <pc:spChg chg="mod ord">
          <ac:chgData name="Khattab, Sherif" userId="c83b1e15-36f3-4f46-aceb-05aac24c545e" providerId="ADAL" clId="{2ADE63E9-E2C9-7246-9E3A-3CE97796841D}" dt="2020-05-14T17:32:32.474" v="132" actId="700"/>
          <ac:spMkLst>
            <pc:docMk/>
            <pc:sldMk cId="1387835057" sldId="483"/>
            <ac:spMk id="24578" creationId="{A4BB8E81-AF1B-43C3-BD62-03BC2CAACBA4}"/>
          </ac:spMkLst>
        </pc:spChg>
      </pc:sldChg>
      <pc:sldChg chg="addSp delSp modSp add mod modTransition setBg chgLayout">
        <pc:chgData name="Khattab, Sherif" userId="c83b1e15-36f3-4f46-aceb-05aac24c545e" providerId="ADAL" clId="{2ADE63E9-E2C9-7246-9E3A-3CE97796841D}" dt="2020-05-14T17:32:32.474" v="132" actId="700"/>
        <pc:sldMkLst>
          <pc:docMk/>
          <pc:sldMk cId="1948397067" sldId="484"/>
        </pc:sldMkLst>
        <pc:spChg chg="del">
          <ac:chgData name="Khattab, Sherif" userId="c83b1e15-36f3-4f46-aceb-05aac24c545e" providerId="ADAL" clId="{2ADE63E9-E2C9-7246-9E3A-3CE97796841D}" dt="2020-05-14T17:32:26.256" v="130" actId="700"/>
          <ac:spMkLst>
            <pc:docMk/>
            <pc:sldMk cId="1948397067" sldId="484"/>
            <ac:spMk id="2" creationId="{583DE45C-2415-4E3D-8278-F51570832279}"/>
          </ac:spMkLst>
        </pc:spChg>
        <pc:spChg chg="mod ord">
          <ac:chgData name="Khattab, Sherif" userId="c83b1e15-36f3-4f46-aceb-05aac24c545e" providerId="ADAL" clId="{2ADE63E9-E2C9-7246-9E3A-3CE97796841D}" dt="2020-05-14T17:32:32.474" v="132" actId="700"/>
          <ac:spMkLst>
            <pc:docMk/>
            <pc:sldMk cId="1948397067" sldId="484"/>
            <ac:spMk id="3" creationId="{8EEA02BE-54EF-4DED-8936-3DDE41ED48F3}"/>
          </ac:spMkLst>
        </pc:spChg>
        <pc:spChg chg="add del mod ord">
          <ac:chgData name="Khattab, Sherif" userId="c83b1e15-36f3-4f46-aceb-05aac24c545e" providerId="ADAL" clId="{2ADE63E9-E2C9-7246-9E3A-3CE97796841D}" dt="2020-05-14T17:32:29.326" v="131" actId="700"/>
          <ac:spMkLst>
            <pc:docMk/>
            <pc:sldMk cId="1948397067" sldId="484"/>
            <ac:spMk id="4" creationId="{CA42FC3E-BF76-B145-B3A3-B75EDD4DF99F}"/>
          </ac:spMkLst>
        </pc:spChg>
        <pc:spChg chg="mod ord">
          <ac:chgData name="Khattab, Sherif" userId="c83b1e15-36f3-4f46-aceb-05aac24c545e" providerId="ADAL" clId="{2ADE63E9-E2C9-7246-9E3A-3CE97796841D}" dt="2020-05-14T17:32:32.474" v="132" actId="700"/>
          <ac:spMkLst>
            <pc:docMk/>
            <pc:sldMk cId="1948397067" sldId="484"/>
            <ac:spMk id="5" creationId="{DE1FD728-0EB3-4F5A-B200-1BF20173728C}"/>
          </ac:spMkLst>
        </pc:spChg>
        <pc:spChg chg="add del mod ord">
          <ac:chgData name="Khattab, Sherif" userId="c83b1e15-36f3-4f46-aceb-05aac24c545e" providerId="ADAL" clId="{2ADE63E9-E2C9-7246-9E3A-3CE97796841D}" dt="2020-05-14T17:32:32.474" v="132" actId="700"/>
          <ac:spMkLst>
            <pc:docMk/>
            <pc:sldMk cId="1948397067" sldId="484"/>
            <ac:spMk id="6" creationId="{1797A981-9C02-B14D-965E-3A26A76E662D}"/>
          </ac:spMkLst>
        </pc:spChg>
        <pc:spChg chg="add mod ord">
          <ac:chgData name="Khattab, Sherif" userId="c83b1e15-36f3-4f46-aceb-05aac24c545e" providerId="ADAL" clId="{2ADE63E9-E2C9-7246-9E3A-3CE97796841D}" dt="2020-05-14T17:32:32.474" v="132" actId="700"/>
          <ac:spMkLst>
            <pc:docMk/>
            <pc:sldMk cId="1948397067" sldId="484"/>
            <ac:spMk id="7" creationId="{8A225AA0-21AD-A843-A4E3-3C82E24A7D11}"/>
          </ac:spMkLst>
        </pc:spChg>
        <pc:spChg chg="mod ord">
          <ac:chgData name="Khattab, Sherif" userId="c83b1e15-36f3-4f46-aceb-05aac24c545e" providerId="ADAL" clId="{2ADE63E9-E2C9-7246-9E3A-3CE97796841D}" dt="2020-05-14T17:32:32.474" v="132" actId="700"/>
          <ac:spMkLst>
            <pc:docMk/>
            <pc:sldMk cId="1948397067" sldId="484"/>
            <ac:spMk id="25601" creationId="{5E2E26B9-79A1-4156-BA81-69E66E0DF0CE}"/>
          </ac:spMkLst>
        </pc:spChg>
      </pc:sldChg>
      <pc:sldChg chg="modSp add mod modTransition setBg chgLayout">
        <pc:chgData name="Khattab, Sherif" userId="c83b1e15-36f3-4f46-aceb-05aac24c545e" providerId="ADAL" clId="{2ADE63E9-E2C9-7246-9E3A-3CE97796841D}" dt="2020-05-14T17:32:32.474" v="132" actId="700"/>
        <pc:sldMkLst>
          <pc:docMk/>
          <pc:sldMk cId="3473693154" sldId="485"/>
        </pc:sldMkLst>
        <pc:spChg chg="mod ord">
          <ac:chgData name="Khattab, Sherif" userId="c83b1e15-36f3-4f46-aceb-05aac24c545e" providerId="ADAL" clId="{2ADE63E9-E2C9-7246-9E3A-3CE97796841D}" dt="2020-05-14T17:32:32.474" v="132" actId="700"/>
          <ac:spMkLst>
            <pc:docMk/>
            <pc:sldMk cId="3473693154" sldId="485"/>
            <ac:spMk id="2" creationId="{586854B2-D813-4866-991C-A454A76AA11F}"/>
          </ac:spMkLst>
        </pc:spChg>
        <pc:spChg chg="mod ord">
          <ac:chgData name="Khattab, Sherif" userId="c83b1e15-36f3-4f46-aceb-05aac24c545e" providerId="ADAL" clId="{2ADE63E9-E2C9-7246-9E3A-3CE97796841D}" dt="2020-05-14T17:32:32.474" v="132" actId="700"/>
          <ac:spMkLst>
            <pc:docMk/>
            <pc:sldMk cId="3473693154" sldId="485"/>
            <ac:spMk id="4" creationId="{8A46F5C7-08E2-45F5-81BA-1784EE136164}"/>
          </ac:spMkLst>
        </pc:spChg>
        <pc:spChg chg="mod ord">
          <ac:chgData name="Khattab, Sherif" userId="c83b1e15-36f3-4f46-aceb-05aac24c545e" providerId="ADAL" clId="{2ADE63E9-E2C9-7246-9E3A-3CE97796841D}" dt="2020-05-14T17:32:32.474" v="132" actId="700"/>
          <ac:spMkLst>
            <pc:docMk/>
            <pc:sldMk cId="3473693154" sldId="485"/>
            <ac:spMk id="26625" creationId="{C1D92301-73F4-4C23-99EC-1F78FAD6D495}"/>
          </ac:spMkLst>
        </pc:spChg>
        <pc:spChg chg="mod ord">
          <ac:chgData name="Khattab, Sherif" userId="c83b1e15-36f3-4f46-aceb-05aac24c545e" providerId="ADAL" clId="{2ADE63E9-E2C9-7246-9E3A-3CE97796841D}" dt="2020-05-14T17:32:32.474" v="132" actId="700"/>
          <ac:spMkLst>
            <pc:docMk/>
            <pc:sldMk cId="3473693154" sldId="485"/>
            <ac:spMk id="26626" creationId="{2651E592-DA2E-4E0E-A6BB-2B5F27098645}"/>
          </ac:spMkLst>
        </pc:spChg>
      </pc:sldChg>
      <pc:sldChg chg="modSp add mod modTransition setBg chgLayout">
        <pc:chgData name="Khattab, Sherif" userId="c83b1e15-36f3-4f46-aceb-05aac24c545e" providerId="ADAL" clId="{2ADE63E9-E2C9-7246-9E3A-3CE97796841D}" dt="2020-05-14T17:32:32.474" v="132" actId="700"/>
        <pc:sldMkLst>
          <pc:docMk/>
          <pc:sldMk cId="2983945636" sldId="486"/>
        </pc:sldMkLst>
        <pc:spChg chg="mod ord">
          <ac:chgData name="Khattab, Sherif" userId="c83b1e15-36f3-4f46-aceb-05aac24c545e" providerId="ADAL" clId="{2ADE63E9-E2C9-7246-9E3A-3CE97796841D}" dt="2020-05-14T17:32:32.474" v="132" actId="700"/>
          <ac:spMkLst>
            <pc:docMk/>
            <pc:sldMk cId="2983945636" sldId="486"/>
            <ac:spMk id="2" creationId="{030E642F-8AF9-447D-9779-038C807126FB}"/>
          </ac:spMkLst>
        </pc:spChg>
        <pc:spChg chg="mod ord">
          <ac:chgData name="Khattab, Sherif" userId="c83b1e15-36f3-4f46-aceb-05aac24c545e" providerId="ADAL" clId="{2ADE63E9-E2C9-7246-9E3A-3CE97796841D}" dt="2020-05-14T17:32:32.474" v="132" actId="700"/>
          <ac:spMkLst>
            <pc:docMk/>
            <pc:sldMk cId="2983945636" sldId="486"/>
            <ac:spMk id="4" creationId="{9A4DA0B9-6022-40BD-A698-C2A0004977E2}"/>
          </ac:spMkLst>
        </pc:spChg>
        <pc:spChg chg="mod ord">
          <ac:chgData name="Khattab, Sherif" userId="c83b1e15-36f3-4f46-aceb-05aac24c545e" providerId="ADAL" clId="{2ADE63E9-E2C9-7246-9E3A-3CE97796841D}" dt="2020-05-14T17:32:32.474" v="132" actId="700"/>
          <ac:spMkLst>
            <pc:docMk/>
            <pc:sldMk cId="2983945636" sldId="486"/>
            <ac:spMk id="27649" creationId="{A30CE637-C564-4C88-9CE7-7861A8F85416}"/>
          </ac:spMkLst>
        </pc:spChg>
        <pc:spChg chg="mod ord">
          <ac:chgData name="Khattab, Sherif" userId="c83b1e15-36f3-4f46-aceb-05aac24c545e" providerId="ADAL" clId="{2ADE63E9-E2C9-7246-9E3A-3CE97796841D}" dt="2020-05-14T17:32:32.474" v="132" actId="700"/>
          <ac:spMkLst>
            <pc:docMk/>
            <pc:sldMk cId="2983945636" sldId="486"/>
            <ac:spMk id="27650" creationId="{3B4B0BBB-7C33-4C49-9B92-A42C3AB117EF}"/>
          </ac:spMkLst>
        </pc:spChg>
      </pc:sldChg>
      <pc:sldChg chg="modSp add mod modTransition setBg chgLayout">
        <pc:chgData name="Khattab, Sherif" userId="c83b1e15-36f3-4f46-aceb-05aac24c545e" providerId="ADAL" clId="{2ADE63E9-E2C9-7246-9E3A-3CE97796841D}" dt="2020-05-14T17:32:32.474" v="132" actId="700"/>
        <pc:sldMkLst>
          <pc:docMk/>
          <pc:sldMk cId="3673539870" sldId="487"/>
        </pc:sldMkLst>
        <pc:spChg chg="mod ord">
          <ac:chgData name="Khattab, Sherif" userId="c83b1e15-36f3-4f46-aceb-05aac24c545e" providerId="ADAL" clId="{2ADE63E9-E2C9-7246-9E3A-3CE97796841D}" dt="2020-05-14T17:32:32.474" v="132" actId="700"/>
          <ac:spMkLst>
            <pc:docMk/>
            <pc:sldMk cId="3673539870" sldId="487"/>
            <ac:spMk id="2" creationId="{27633559-11FA-4E73-827B-61052702ECFD}"/>
          </ac:spMkLst>
        </pc:spChg>
        <pc:spChg chg="mod ord">
          <ac:chgData name="Khattab, Sherif" userId="c83b1e15-36f3-4f46-aceb-05aac24c545e" providerId="ADAL" clId="{2ADE63E9-E2C9-7246-9E3A-3CE97796841D}" dt="2020-05-14T17:32:32.474" v="132" actId="700"/>
          <ac:spMkLst>
            <pc:docMk/>
            <pc:sldMk cId="3673539870" sldId="487"/>
            <ac:spMk id="4" creationId="{DB7AC9D8-6AAC-45B4-B947-1418EC60416E}"/>
          </ac:spMkLst>
        </pc:spChg>
        <pc:spChg chg="mod ord">
          <ac:chgData name="Khattab, Sherif" userId="c83b1e15-36f3-4f46-aceb-05aac24c545e" providerId="ADAL" clId="{2ADE63E9-E2C9-7246-9E3A-3CE97796841D}" dt="2020-05-14T17:32:32.474" v="132" actId="700"/>
          <ac:spMkLst>
            <pc:docMk/>
            <pc:sldMk cId="3673539870" sldId="487"/>
            <ac:spMk id="28673" creationId="{01919240-6D5F-40C6-9DDB-8CA2B9C67437}"/>
          </ac:spMkLst>
        </pc:spChg>
        <pc:spChg chg="mod ord">
          <ac:chgData name="Khattab, Sherif" userId="c83b1e15-36f3-4f46-aceb-05aac24c545e" providerId="ADAL" clId="{2ADE63E9-E2C9-7246-9E3A-3CE97796841D}" dt="2020-05-14T17:32:32.474" v="132" actId="700"/>
          <ac:spMkLst>
            <pc:docMk/>
            <pc:sldMk cId="3673539870" sldId="487"/>
            <ac:spMk id="28674" creationId="{33FEC19D-87C7-48B3-AA20-D08F664388EE}"/>
          </ac:spMkLst>
        </pc:spChg>
      </pc:sldChg>
      <pc:sldChg chg="modSp add mod modTransition setBg chgLayout">
        <pc:chgData name="Khattab, Sherif" userId="c83b1e15-36f3-4f46-aceb-05aac24c545e" providerId="ADAL" clId="{2ADE63E9-E2C9-7246-9E3A-3CE97796841D}" dt="2020-05-14T17:32:32.474" v="132" actId="700"/>
        <pc:sldMkLst>
          <pc:docMk/>
          <pc:sldMk cId="1363323927" sldId="488"/>
        </pc:sldMkLst>
        <pc:spChg chg="mod ord">
          <ac:chgData name="Khattab, Sherif" userId="c83b1e15-36f3-4f46-aceb-05aac24c545e" providerId="ADAL" clId="{2ADE63E9-E2C9-7246-9E3A-3CE97796841D}" dt="2020-05-14T17:32:32.474" v="132" actId="700"/>
          <ac:spMkLst>
            <pc:docMk/>
            <pc:sldMk cId="1363323927" sldId="488"/>
            <ac:spMk id="2" creationId="{D1784F0E-0CE3-4DF2-BF5E-AC961DED9AD5}"/>
          </ac:spMkLst>
        </pc:spChg>
        <pc:spChg chg="mod ord">
          <ac:chgData name="Khattab, Sherif" userId="c83b1e15-36f3-4f46-aceb-05aac24c545e" providerId="ADAL" clId="{2ADE63E9-E2C9-7246-9E3A-3CE97796841D}" dt="2020-05-14T17:32:32.474" v="132" actId="700"/>
          <ac:spMkLst>
            <pc:docMk/>
            <pc:sldMk cId="1363323927" sldId="488"/>
            <ac:spMk id="4" creationId="{EDE852BE-9DBB-4B9F-96D6-41502235E65B}"/>
          </ac:spMkLst>
        </pc:spChg>
        <pc:spChg chg="mod ord">
          <ac:chgData name="Khattab, Sherif" userId="c83b1e15-36f3-4f46-aceb-05aac24c545e" providerId="ADAL" clId="{2ADE63E9-E2C9-7246-9E3A-3CE97796841D}" dt="2020-05-14T17:32:32.474" v="132" actId="700"/>
          <ac:spMkLst>
            <pc:docMk/>
            <pc:sldMk cId="1363323927" sldId="488"/>
            <ac:spMk id="29697" creationId="{28E17C06-9C26-4EA2-A8CB-9E266E08CFC9}"/>
          </ac:spMkLst>
        </pc:spChg>
        <pc:spChg chg="mod ord">
          <ac:chgData name="Khattab, Sherif" userId="c83b1e15-36f3-4f46-aceb-05aac24c545e" providerId="ADAL" clId="{2ADE63E9-E2C9-7246-9E3A-3CE97796841D}" dt="2020-05-14T17:32:32.474" v="132" actId="700"/>
          <ac:spMkLst>
            <pc:docMk/>
            <pc:sldMk cId="1363323927" sldId="488"/>
            <ac:spMk id="29699" creationId="{9B87D08D-EF4A-454B-A132-2A933B33FADF}"/>
          </ac:spMkLst>
        </pc:spChg>
      </pc:sldChg>
      <pc:sldChg chg="modSp add mod modTransition setBg chgLayout">
        <pc:chgData name="Khattab, Sherif" userId="c83b1e15-36f3-4f46-aceb-05aac24c545e" providerId="ADAL" clId="{2ADE63E9-E2C9-7246-9E3A-3CE97796841D}" dt="2020-05-14T17:32:32.474" v="132" actId="700"/>
        <pc:sldMkLst>
          <pc:docMk/>
          <pc:sldMk cId="936409682" sldId="489"/>
        </pc:sldMkLst>
        <pc:spChg chg="mod ord">
          <ac:chgData name="Khattab, Sherif" userId="c83b1e15-36f3-4f46-aceb-05aac24c545e" providerId="ADAL" clId="{2ADE63E9-E2C9-7246-9E3A-3CE97796841D}" dt="2020-05-14T17:32:32.474" v="132" actId="700"/>
          <ac:spMkLst>
            <pc:docMk/>
            <pc:sldMk cId="936409682" sldId="489"/>
            <ac:spMk id="2" creationId="{150C62BB-E114-454B-85DB-53D764ED6038}"/>
          </ac:spMkLst>
        </pc:spChg>
        <pc:spChg chg="mod ord">
          <ac:chgData name="Khattab, Sherif" userId="c83b1e15-36f3-4f46-aceb-05aac24c545e" providerId="ADAL" clId="{2ADE63E9-E2C9-7246-9E3A-3CE97796841D}" dt="2020-05-14T17:32:32.474" v="132" actId="700"/>
          <ac:spMkLst>
            <pc:docMk/>
            <pc:sldMk cId="936409682" sldId="489"/>
            <ac:spMk id="4" creationId="{8F548AA1-681E-4DA0-A9AF-6C8D550D5E08}"/>
          </ac:spMkLst>
        </pc:spChg>
        <pc:spChg chg="mod ord">
          <ac:chgData name="Khattab, Sherif" userId="c83b1e15-36f3-4f46-aceb-05aac24c545e" providerId="ADAL" clId="{2ADE63E9-E2C9-7246-9E3A-3CE97796841D}" dt="2020-05-14T17:32:32.474" v="132" actId="700"/>
          <ac:spMkLst>
            <pc:docMk/>
            <pc:sldMk cId="936409682" sldId="489"/>
            <ac:spMk id="30721" creationId="{0A3F3B3A-9F5F-4801-AFED-E732F58A9EA2}"/>
          </ac:spMkLst>
        </pc:spChg>
        <pc:spChg chg="mod ord">
          <ac:chgData name="Khattab, Sherif" userId="c83b1e15-36f3-4f46-aceb-05aac24c545e" providerId="ADAL" clId="{2ADE63E9-E2C9-7246-9E3A-3CE97796841D}" dt="2020-05-14T17:32:32.474" v="132" actId="700"/>
          <ac:spMkLst>
            <pc:docMk/>
            <pc:sldMk cId="936409682" sldId="489"/>
            <ac:spMk id="30722" creationId="{33C3E8B9-1772-47B4-9411-185F126423BA}"/>
          </ac:spMkLst>
        </pc:spChg>
      </pc:sldChg>
      <pc:sldChg chg="modSp add mod modTransition setBg chgLayout">
        <pc:chgData name="Khattab, Sherif" userId="c83b1e15-36f3-4f46-aceb-05aac24c545e" providerId="ADAL" clId="{2ADE63E9-E2C9-7246-9E3A-3CE97796841D}" dt="2020-05-14T17:32:32.474" v="132" actId="700"/>
        <pc:sldMkLst>
          <pc:docMk/>
          <pc:sldMk cId="3252833104" sldId="490"/>
        </pc:sldMkLst>
        <pc:spChg chg="mod ord">
          <ac:chgData name="Khattab, Sherif" userId="c83b1e15-36f3-4f46-aceb-05aac24c545e" providerId="ADAL" clId="{2ADE63E9-E2C9-7246-9E3A-3CE97796841D}" dt="2020-05-14T17:32:32.474" v="132" actId="700"/>
          <ac:spMkLst>
            <pc:docMk/>
            <pc:sldMk cId="3252833104" sldId="490"/>
            <ac:spMk id="2" creationId="{0AB4CCAD-745E-4E3C-9226-6DC017810F96}"/>
          </ac:spMkLst>
        </pc:spChg>
        <pc:spChg chg="mod ord">
          <ac:chgData name="Khattab, Sherif" userId="c83b1e15-36f3-4f46-aceb-05aac24c545e" providerId="ADAL" clId="{2ADE63E9-E2C9-7246-9E3A-3CE97796841D}" dt="2020-05-14T17:32:32.474" v="132" actId="700"/>
          <ac:spMkLst>
            <pc:docMk/>
            <pc:sldMk cId="3252833104" sldId="490"/>
            <ac:spMk id="4" creationId="{0E17533F-915A-40CF-AD4D-FEF68ECE520B}"/>
          </ac:spMkLst>
        </pc:spChg>
        <pc:spChg chg="mod ord">
          <ac:chgData name="Khattab, Sherif" userId="c83b1e15-36f3-4f46-aceb-05aac24c545e" providerId="ADAL" clId="{2ADE63E9-E2C9-7246-9E3A-3CE97796841D}" dt="2020-05-14T17:32:32.474" v="132" actId="700"/>
          <ac:spMkLst>
            <pc:docMk/>
            <pc:sldMk cId="3252833104" sldId="490"/>
            <ac:spMk id="31745" creationId="{1E8891A6-96C0-4E27-853C-F42C1FEB58A8}"/>
          </ac:spMkLst>
        </pc:spChg>
        <pc:spChg chg="mod ord">
          <ac:chgData name="Khattab, Sherif" userId="c83b1e15-36f3-4f46-aceb-05aac24c545e" providerId="ADAL" clId="{2ADE63E9-E2C9-7246-9E3A-3CE97796841D}" dt="2020-05-14T17:32:32.474" v="132" actId="700"/>
          <ac:spMkLst>
            <pc:docMk/>
            <pc:sldMk cId="3252833104" sldId="490"/>
            <ac:spMk id="31746" creationId="{BF923C93-357F-4C7D-9396-96EB75958AAC}"/>
          </ac:spMkLst>
        </pc:spChg>
      </pc:sldChg>
      <pc:sldChg chg="modSp add mod modTransition setBg chgLayout">
        <pc:chgData name="Khattab, Sherif" userId="c83b1e15-36f3-4f46-aceb-05aac24c545e" providerId="ADAL" clId="{2ADE63E9-E2C9-7246-9E3A-3CE97796841D}" dt="2020-05-14T17:32:32.474" v="132" actId="700"/>
        <pc:sldMkLst>
          <pc:docMk/>
          <pc:sldMk cId="3413759872" sldId="491"/>
        </pc:sldMkLst>
        <pc:spChg chg="mod ord">
          <ac:chgData name="Khattab, Sherif" userId="c83b1e15-36f3-4f46-aceb-05aac24c545e" providerId="ADAL" clId="{2ADE63E9-E2C9-7246-9E3A-3CE97796841D}" dt="2020-05-14T17:32:32.474" v="132" actId="700"/>
          <ac:spMkLst>
            <pc:docMk/>
            <pc:sldMk cId="3413759872" sldId="491"/>
            <ac:spMk id="2" creationId="{1027E442-3CFA-4401-94FC-2170C9E73E8F}"/>
          </ac:spMkLst>
        </pc:spChg>
        <pc:spChg chg="mod ord">
          <ac:chgData name="Khattab, Sherif" userId="c83b1e15-36f3-4f46-aceb-05aac24c545e" providerId="ADAL" clId="{2ADE63E9-E2C9-7246-9E3A-3CE97796841D}" dt="2020-05-14T17:32:32.474" v="132" actId="700"/>
          <ac:spMkLst>
            <pc:docMk/>
            <pc:sldMk cId="3413759872" sldId="491"/>
            <ac:spMk id="4" creationId="{A2496084-E468-4336-8392-0971AB5A5C1C}"/>
          </ac:spMkLst>
        </pc:spChg>
        <pc:spChg chg="mod ord">
          <ac:chgData name="Khattab, Sherif" userId="c83b1e15-36f3-4f46-aceb-05aac24c545e" providerId="ADAL" clId="{2ADE63E9-E2C9-7246-9E3A-3CE97796841D}" dt="2020-05-14T17:32:32.474" v="132" actId="700"/>
          <ac:spMkLst>
            <pc:docMk/>
            <pc:sldMk cId="3413759872" sldId="491"/>
            <ac:spMk id="32769" creationId="{70B7AFA9-D4FE-4173-A948-E13727E09CD2}"/>
          </ac:spMkLst>
        </pc:spChg>
        <pc:spChg chg="mod ord">
          <ac:chgData name="Khattab, Sherif" userId="c83b1e15-36f3-4f46-aceb-05aac24c545e" providerId="ADAL" clId="{2ADE63E9-E2C9-7246-9E3A-3CE97796841D}" dt="2020-05-14T17:32:32.474" v="132" actId="700"/>
          <ac:spMkLst>
            <pc:docMk/>
            <pc:sldMk cId="3413759872" sldId="491"/>
            <ac:spMk id="32770" creationId="{2003D6DA-6FCF-4674-B357-0BC2E15667E5}"/>
          </ac:spMkLst>
        </pc:spChg>
      </pc:sldChg>
      <pc:sldChg chg="modSp add mod modTransition setBg chgLayout">
        <pc:chgData name="Khattab, Sherif" userId="c83b1e15-36f3-4f46-aceb-05aac24c545e" providerId="ADAL" clId="{2ADE63E9-E2C9-7246-9E3A-3CE97796841D}" dt="2020-05-14T17:32:32.474" v="132" actId="700"/>
        <pc:sldMkLst>
          <pc:docMk/>
          <pc:sldMk cId="1930502979" sldId="492"/>
        </pc:sldMkLst>
        <pc:spChg chg="mod ord">
          <ac:chgData name="Khattab, Sherif" userId="c83b1e15-36f3-4f46-aceb-05aac24c545e" providerId="ADAL" clId="{2ADE63E9-E2C9-7246-9E3A-3CE97796841D}" dt="2020-05-14T17:32:32.474" v="132" actId="700"/>
          <ac:spMkLst>
            <pc:docMk/>
            <pc:sldMk cId="1930502979" sldId="492"/>
            <ac:spMk id="2" creationId="{AF463D6A-7083-4182-9A9C-D477EE5F3F7F}"/>
          </ac:spMkLst>
        </pc:spChg>
        <pc:spChg chg="mod ord">
          <ac:chgData name="Khattab, Sherif" userId="c83b1e15-36f3-4f46-aceb-05aac24c545e" providerId="ADAL" clId="{2ADE63E9-E2C9-7246-9E3A-3CE97796841D}" dt="2020-05-14T17:32:32.474" v="132" actId="700"/>
          <ac:spMkLst>
            <pc:docMk/>
            <pc:sldMk cId="1930502979" sldId="492"/>
            <ac:spMk id="4" creationId="{77D35DCD-6B4B-48ED-A662-E0C04B82AC18}"/>
          </ac:spMkLst>
        </pc:spChg>
        <pc:spChg chg="mod ord">
          <ac:chgData name="Khattab, Sherif" userId="c83b1e15-36f3-4f46-aceb-05aac24c545e" providerId="ADAL" clId="{2ADE63E9-E2C9-7246-9E3A-3CE97796841D}" dt="2020-05-14T17:32:32.474" v="132" actId="700"/>
          <ac:spMkLst>
            <pc:docMk/>
            <pc:sldMk cId="1930502979" sldId="492"/>
            <ac:spMk id="33793" creationId="{98938A4B-FBBE-4B80-96D3-98D19EAD19AB}"/>
          </ac:spMkLst>
        </pc:spChg>
        <pc:spChg chg="mod ord">
          <ac:chgData name="Khattab, Sherif" userId="c83b1e15-36f3-4f46-aceb-05aac24c545e" providerId="ADAL" clId="{2ADE63E9-E2C9-7246-9E3A-3CE97796841D}" dt="2020-05-14T17:32:32.474" v="132" actId="700"/>
          <ac:spMkLst>
            <pc:docMk/>
            <pc:sldMk cId="1930502979" sldId="492"/>
            <ac:spMk id="33794" creationId="{F897DF60-5272-4433-A64E-8A0B17493296}"/>
          </ac:spMkLst>
        </pc:spChg>
      </pc:sldChg>
      <pc:sldChg chg="modSp add mod modTransition setBg chgLayout">
        <pc:chgData name="Khattab, Sherif" userId="c83b1e15-36f3-4f46-aceb-05aac24c545e" providerId="ADAL" clId="{2ADE63E9-E2C9-7246-9E3A-3CE97796841D}" dt="2020-05-14T17:32:32.474" v="132" actId="700"/>
        <pc:sldMkLst>
          <pc:docMk/>
          <pc:sldMk cId="220106575" sldId="493"/>
        </pc:sldMkLst>
        <pc:spChg chg="mod ord">
          <ac:chgData name="Khattab, Sherif" userId="c83b1e15-36f3-4f46-aceb-05aac24c545e" providerId="ADAL" clId="{2ADE63E9-E2C9-7246-9E3A-3CE97796841D}" dt="2020-05-14T17:32:32.474" v="132" actId="700"/>
          <ac:spMkLst>
            <pc:docMk/>
            <pc:sldMk cId="220106575" sldId="493"/>
            <ac:spMk id="2" creationId="{43DFBBC9-4136-4E97-A6D6-B78F7012890A}"/>
          </ac:spMkLst>
        </pc:spChg>
        <pc:spChg chg="mod ord">
          <ac:chgData name="Khattab, Sherif" userId="c83b1e15-36f3-4f46-aceb-05aac24c545e" providerId="ADAL" clId="{2ADE63E9-E2C9-7246-9E3A-3CE97796841D}" dt="2020-05-14T17:32:32.474" v="132" actId="700"/>
          <ac:spMkLst>
            <pc:docMk/>
            <pc:sldMk cId="220106575" sldId="493"/>
            <ac:spMk id="4" creationId="{25CF7889-61F0-4C28-8BFB-01E675AA116F}"/>
          </ac:spMkLst>
        </pc:spChg>
        <pc:spChg chg="mod ord">
          <ac:chgData name="Khattab, Sherif" userId="c83b1e15-36f3-4f46-aceb-05aac24c545e" providerId="ADAL" clId="{2ADE63E9-E2C9-7246-9E3A-3CE97796841D}" dt="2020-05-14T17:32:32.474" v="132" actId="700"/>
          <ac:spMkLst>
            <pc:docMk/>
            <pc:sldMk cId="220106575" sldId="493"/>
            <ac:spMk id="34817" creationId="{2B049970-E6B8-4764-A81D-48485CE156A1}"/>
          </ac:spMkLst>
        </pc:spChg>
        <pc:spChg chg="mod ord">
          <ac:chgData name="Khattab, Sherif" userId="c83b1e15-36f3-4f46-aceb-05aac24c545e" providerId="ADAL" clId="{2ADE63E9-E2C9-7246-9E3A-3CE97796841D}" dt="2020-05-14T17:32:32.474" v="132" actId="700"/>
          <ac:spMkLst>
            <pc:docMk/>
            <pc:sldMk cId="220106575" sldId="493"/>
            <ac:spMk id="34818" creationId="{FA1CAA89-73A8-442A-8657-96DF59B323CA}"/>
          </ac:spMkLst>
        </pc:spChg>
      </pc:sldChg>
      <pc:sldChg chg="addSp delSp modSp add mod modTransition setBg chgLayout">
        <pc:chgData name="Khattab, Sherif" userId="c83b1e15-36f3-4f46-aceb-05aac24c545e" providerId="ADAL" clId="{2ADE63E9-E2C9-7246-9E3A-3CE97796841D}" dt="2020-05-14T17:32:32.474" v="132" actId="700"/>
        <pc:sldMkLst>
          <pc:docMk/>
          <pc:sldMk cId="3447713174" sldId="494"/>
        </pc:sldMkLst>
        <pc:spChg chg="del">
          <ac:chgData name="Khattab, Sherif" userId="c83b1e15-36f3-4f46-aceb-05aac24c545e" providerId="ADAL" clId="{2ADE63E9-E2C9-7246-9E3A-3CE97796841D}" dt="2020-05-14T17:32:26.256" v="130" actId="700"/>
          <ac:spMkLst>
            <pc:docMk/>
            <pc:sldMk cId="3447713174" sldId="494"/>
            <ac:spMk id="2" creationId="{320299F7-1750-4643-86A4-EBD60FF8D413}"/>
          </ac:spMkLst>
        </pc:spChg>
        <pc:spChg chg="mod ord">
          <ac:chgData name="Khattab, Sherif" userId="c83b1e15-36f3-4f46-aceb-05aac24c545e" providerId="ADAL" clId="{2ADE63E9-E2C9-7246-9E3A-3CE97796841D}" dt="2020-05-14T17:32:32.474" v="132" actId="700"/>
          <ac:spMkLst>
            <pc:docMk/>
            <pc:sldMk cId="3447713174" sldId="494"/>
            <ac:spMk id="3" creationId="{68983252-D58B-4136-834E-912F539F00B6}"/>
          </ac:spMkLst>
        </pc:spChg>
        <pc:spChg chg="add del mod ord">
          <ac:chgData name="Khattab, Sherif" userId="c83b1e15-36f3-4f46-aceb-05aac24c545e" providerId="ADAL" clId="{2ADE63E9-E2C9-7246-9E3A-3CE97796841D}" dt="2020-05-14T17:32:29.326" v="131" actId="700"/>
          <ac:spMkLst>
            <pc:docMk/>
            <pc:sldMk cId="3447713174" sldId="494"/>
            <ac:spMk id="4" creationId="{F1C5221E-3275-354D-8246-664C2D10F868}"/>
          </ac:spMkLst>
        </pc:spChg>
        <pc:spChg chg="mod ord">
          <ac:chgData name="Khattab, Sherif" userId="c83b1e15-36f3-4f46-aceb-05aac24c545e" providerId="ADAL" clId="{2ADE63E9-E2C9-7246-9E3A-3CE97796841D}" dt="2020-05-14T17:32:32.474" v="132" actId="700"/>
          <ac:spMkLst>
            <pc:docMk/>
            <pc:sldMk cId="3447713174" sldId="494"/>
            <ac:spMk id="5" creationId="{6E7E3CCF-4F96-45E6-B828-6AA5F067043A}"/>
          </ac:spMkLst>
        </pc:spChg>
        <pc:spChg chg="add del mod ord">
          <ac:chgData name="Khattab, Sherif" userId="c83b1e15-36f3-4f46-aceb-05aac24c545e" providerId="ADAL" clId="{2ADE63E9-E2C9-7246-9E3A-3CE97796841D}" dt="2020-05-14T17:32:32.474" v="132" actId="700"/>
          <ac:spMkLst>
            <pc:docMk/>
            <pc:sldMk cId="3447713174" sldId="494"/>
            <ac:spMk id="6" creationId="{D189306E-1892-F346-B097-2E016845C1A6}"/>
          </ac:spMkLst>
        </pc:spChg>
        <pc:spChg chg="add mod ord">
          <ac:chgData name="Khattab, Sherif" userId="c83b1e15-36f3-4f46-aceb-05aac24c545e" providerId="ADAL" clId="{2ADE63E9-E2C9-7246-9E3A-3CE97796841D}" dt="2020-05-14T17:32:32.474" v="132" actId="700"/>
          <ac:spMkLst>
            <pc:docMk/>
            <pc:sldMk cId="3447713174" sldId="494"/>
            <ac:spMk id="7" creationId="{E82B22B3-1517-E346-9A8B-094A40D2FC5B}"/>
          </ac:spMkLst>
        </pc:spChg>
        <pc:spChg chg="mod ord">
          <ac:chgData name="Khattab, Sherif" userId="c83b1e15-36f3-4f46-aceb-05aac24c545e" providerId="ADAL" clId="{2ADE63E9-E2C9-7246-9E3A-3CE97796841D}" dt="2020-05-14T17:32:32.474" v="132" actId="700"/>
          <ac:spMkLst>
            <pc:docMk/>
            <pc:sldMk cId="3447713174" sldId="494"/>
            <ac:spMk id="35841" creationId="{B48F48C8-3631-4F5F-8724-374B534CDB0D}"/>
          </ac:spMkLst>
        </pc:spChg>
      </pc:sldChg>
      <pc:sldChg chg="modSp add mod modTransition setBg chgLayout">
        <pc:chgData name="Khattab, Sherif" userId="c83b1e15-36f3-4f46-aceb-05aac24c545e" providerId="ADAL" clId="{2ADE63E9-E2C9-7246-9E3A-3CE97796841D}" dt="2020-05-14T17:32:32.474" v="132" actId="700"/>
        <pc:sldMkLst>
          <pc:docMk/>
          <pc:sldMk cId="2129126942" sldId="495"/>
        </pc:sldMkLst>
        <pc:spChg chg="mod ord">
          <ac:chgData name="Khattab, Sherif" userId="c83b1e15-36f3-4f46-aceb-05aac24c545e" providerId="ADAL" clId="{2ADE63E9-E2C9-7246-9E3A-3CE97796841D}" dt="2020-05-14T17:32:32.474" v="132" actId="700"/>
          <ac:spMkLst>
            <pc:docMk/>
            <pc:sldMk cId="2129126942" sldId="495"/>
            <ac:spMk id="2" creationId="{B0EDE6F0-5E08-467B-A6AE-AA045809023A}"/>
          </ac:spMkLst>
        </pc:spChg>
        <pc:spChg chg="mod ord">
          <ac:chgData name="Khattab, Sherif" userId="c83b1e15-36f3-4f46-aceb-05aac24c545e" providerId="ADAL" clId="{2ADE63E9-E2C9-7246-9E3A-3CE97796841D}" dt="2020-05-14T17:32:32.474" v="132" actId="700"/>
          <ac:spMkLst>
            <pc:docMk/>
            <pc:sldMk cId="2129126942" sldId="495"/>
            <ac:spMk id="4" creationId="{31048580-254B-4562-B07A-13FA9D7EEB7E}"/>
          </ac:spMkLst>
        </pc:spChg>
        <pc:spChg chg="mod ord">
          <ac:chgData name="Khattab, Sherif" userId="c83b1e15-36f3-4f46-aceb-05aac24c545e" providerId="ADAL" clId="{2ADE63E9-E2C9-7246-9E3A-3CE97796841D}" dt="2020-05-14T17:32:32.474" v="132" actId="700"/>
          <ac:spMkLst>
            <pc:docMk/>
            <pc:sldMk cId="2129126942" sldId="495"/>
            <ac:spMk id="36865" creationId="{7EA33581-0FBA-4513-BC21-59EBD3254C34}"/>
          </ac:spMkLst>
        </pc:spChg>
        <pc:spChg chg="mod ord">
          <ac:chgData name="Khattab, Sherif" userId="c83b1e15-36f3-4f46-aceb-05aac24c545e" providerId="ADAL" clId="{2ADE63E9-E2C9-7246-9E3A-3CE97796841D}" dt="2020-05-14T17:32:32.474" v="132" actId="700"/>
          <ac:spMkLst>
            <pc:docMk/>
            <pc:sldMk cId="2129126942" sldId="495"/>
            <ac:spMk id="36866" creationId="{D4B374AC-8E1B-4FB1-8CD1-E75C5A388926}"/>
          </ac:spMkLst>
        </pc:spChg>
      </pc:sldChg>
      <pc:sldMasterChg chg="delSldLayout modSldLayout">
        <pc:chgData name="Khattab, Sherif" userId="c83b1e15-36f3-4f46-aceb-05aac24c545e" providerId="ADAL" clId="{2ADE63E9-E2C9-7246-9E3A-3CE97796841D}" dt="2020-05-14T17:34:15.216" v="192" actId="1036"/>
        <pc:sldMasterMkLst>
          <pc:docMk/>
          <pc:sldMasterMk cId="0" sldId="2147483648"/>
        </pc:sldMasterMkLst>
        <pc:sldLayoutChg chg="delSp modSp">
          <pc:chgData name="Khattab, Sherif" userId="c83b1e15-36f3-4f46-aceb-05aac24c545e" providerId="ADAL" clId="{2ADE63E9-E2C9-7246-9E3A-3CE97796841D}" dt="2020-05-14T17:34:15.216" v="192" actId="1036"/>
          <pc:sldLayoutMkLst>
            <pc:docMk/>
            <pc:sldMasterMk cId="0" sldId="2147483648"/>
            <pc:sldLayoutMk cId="75952674" sldId="2147483651"/>
          </pc:sldLayoutMkLst>
          <pc:spChg chg="del">
            <ac:chgData name="Khattab, Sherif" userId="c83b1e15-36f3-4f46-aceb-05aac24c545e" providerId="ADAL" clId="{2ADE63E9-E2C9-7246-9E3A-3CE97796841D}" dt="2020-05-14T17:23:27.201" v="20" actId="478"/>
            <ac:spMkLst>
              <pc:docMk/>
              <pc:sldMasterMk cId="0" sldId="2147483648"/>
              <pc:sldLayoutMk cId="75952674" sldId="2147483651"/>
              <ac:spMk id="7" creationId="{00000000-0000-0000-0000-000000000000}"/>
            </ac:spMkLst>
          </pc:spChg>
          <pc:spChg chg="mod">
            <ac:chgData name="Khattab, Sherif" userId="c83b1e15-36f3-4f46-aceb-05aac24c545e" providerId="ADAL" clId="{2ADE63E9-E2C9-7246-9E3A-3CE97796841D}" dt="2020-05-14T17:33:25.139" v="179" actId="1035"/>
            <ac:spMkLst>
              <pc:docMk/>
              <pc:sldMasterMk cId="0" sldId="2147483648"/>
              <pc:sldLayoutMk cId="75952674" sldId="2147483651"/>
              <ac:spMk id="8" creationId="{00000000-0000-0000-0000-000000000000}"/>
            </ac:spMkLst>
          </pc:spChg>
          <pc:spChg chg="mod">
            <ac:chgData name="Khattab, Sherif" userId="c83b1e15-36f3-4f46-aceb-05aac24c545e" providerId="ADAL" clId="{2ADE63E9-E2C9-7246-9E3A-3CE97796841D}" dt="2020-05-14T17:34:15.216" v="192" actId="1036"/>
            <ac:spMkLst>
              <pc:docMk/>
              <pc:sldMasterMk cId="0" sldId="2147483648"/>
              <pc:sldLayoutMk cId="75952674" sldId="2147483651"/>
              <ac:spMk id="9" creationId="{00000000-0000-0000-0000-000000000000}"/>
            </ac:spMkLst>
          </pc:spChg>
        </pc:sldLayoutChg>
        <pc:sldLayoutChg chg="del">
          <pc:chgData name="Khattab, Sherif" userId="c83b1e15-36f3-4f46-aceb-05aac24c545e" providerId="ADAL" clId="{2ADE63E9-E2C9-7246-9E3A-3CE97796841D}" dt="2020-05-14T17:33:04.174" v="173" actId="2696"/>
          <pc:sldLayoutMkLst>
            <pc:docMk/>
            <pc:sldMasterMk cId="0" sldId="2147483648"/>
            <pc:sldLayoutMk cId="728376708" sldId="2147483652"/>
          </pc:sldLayoutMkLst>
        </pc:sldLayoutChg>
        <pc:sldLayoutChg chg="del">
          <pc:chgData name="Khattab, Sherif" userId="c83b1e15-36f3-4f46-aceb-05aac24c545e" providerId="ADAL" clId="{2ADE63E9-E2C9-7246-9E3A-3CE97796841D}" dt="2020-05-14T17:33:04.164" v="172" actId="2696"/>
          <pc:sldLayoutMkLst>
            <pc:docMk/>
            <pc:sldMasterMk cId="0" sldId="2147483648"/>
            <pc:sldLayoutMk cId="2053041551" sldId="2147483653"/>
          </pc:sldLayoutMkLst>
        </pc:sldLayoutChg>
        <pc:sldLayoutChg chg="del">
          <pc:chgData name="Khattab, Sherif" userId="c83b1e15-36f3-4f46-aceb-05aac24c545e" providerId="ADAL" clId="{2ADE63E9-E2C9-7246-9E3A-3CE97796841D}" dt="2020-05-14T17:33:04.149" v="171" actId="2696"/>
          <pc:sldLayoutMkLst>
            <pc:docMk/>
            <pc:sldMasterMk cId="0" sldId="2147483648"/>
            <pc:sldLayoutMk cId="556619493" sldId="2147483654"/>
          </pc:sldLayoutMkLst>
        </pc:sldLayoutChg>
        <pc:sldLayoutChg chg="del">
          <pc:chgData name="Khattab, Sherif" userId="c83b1e15-36f3-4f46-aceb-05aac24c545e" providerId="ADAL" clId="{2ADE63E9-E2C9-7246-9E3A-3CE97796841D}" dt="2020-05-14T17:33:04.132" v="170" actId="2696"/>
          <pc:sldLayoutMkLst>
            <pc:docMk/>
            <pc:sldMasterMk cId="0" sldId="2147483648"/>
            <pc:sldLayoutMk cId="3828478907" sldId="2147483673"/>
          </pc:sldLayoutMkLst>
        </pc:sldLayoutChg>
        <pc:sldLayoutChg chg="del">
          <pc:chgData name="Khattab, Sherif" userId="c83b1e15-36f3-4f46-aceb-05aac24c545e" providerId="ADAL" clId="{2ADE63E9-E2C9-7246-9E3A-3CE97796841D}" dt="2020-05-14T17:33:04.126" v="169" actId="2696"/>
          <pc:sldLayoutMkLst>
            <pc:docMk/>
            <pc:sldMasterMk cId="0" sldId="2147483648"/>
            <pc:sldLayoutMk cId="787621719" sldId="2147483674"/>
          </pc:sldLayoutMkLst>
        </pc:sldLayoutChg>
        <pc:sldLayoutChg chg="del">
          <pc:chgData name="Khattab, Sherif" userId="c83b1e15-36f3-4f46-aceb-05aac24c545e" providerId="ADAL" clId="{2ADE63E9-E2C9-7246-9E3A-3CE97796841D}" dt="2020-05-14T17:33:04.117" v="168" actId="2696"/>
          <pc:sldLayoutMkLst>
            <pc:docMk/>
            <pc:sldMasterMk cId="0" sldId="2147483648"/>
            <pc:sldLayoutMk cId="4112806943" sldId="2147483675"/>
          </pc:sldLayoutMkLst>
        </pc:sldLayoutChg>
        <pc:sldLayoutChg chg="del">
          <pc:chgData name="Khattab, Sherif" userId="c83b1e15-36f3-4f46-aceb-05aac24c545e" providerId="ADAL" clId="{2ADE63E9-E2C9-7246-9E3A-3CE97796841D}" dt="2020-05-14T17:33:04.109" v="167" actId="2696"/>
          <pc:sldLayoutMkLst>
            <pc:docMk/>
            <pc:sldMasterMk cId="0" sldId="2147483648"/>
            <pc:sldLayoutMk cId="1641748147" sldId="2147483676"/>
          </pc:sldLayoutMkLst>
        </pc:sldLayoutChg>
        <pc:sldLayoutChg chg="del">
          <pc:chgData name="Khattab, Sherif" userId="c83b1e15-36f3-4f46-aceb-05aac24c545e" providerId="ADAL" clId="{2ADE63E9-E2C9-7246-9E3A-3CE97796841D}" dt="2020-05-14T17:33:04.101" v="166" actId="2696"/>
          <pc:sldLayoutMkLst>
            <pc:docMk/>
            <pc:sldMasterMk cId="0" sldId="2147483648"/>
            <pc:sldLayoutMk cId="771645810" sldId="2147483677"/>
          </pc:sldLayoutMkLst>
        </pc:sldLayoutChg>
        <pc:sldLayoutChg chg="del">
          <pc:chgData name="Khattab, Sherif" userId="c83b1e15-36f3-4f46-aceb-05aac24c545e" providerId="ADAL" clId="{2ADE63E9-E2C9-7246-9E3A-3CE97796841D}" dt="2020-05-14T17:33:04.093" v="165" actId="2696"/>
          <pc:sldLayoutMkLst>
            <pc:docMk/>
            <pc:sldMasterMk cId="0" sldId="2147483648"/>
            <pc:sldLayoutMk cId="3325671883" sldId="2147483678"/>
          </pc:sldLayoutMkLst>
        </pc:sldLayoutChg>
        <pc:sldLayoutChg chg="del">
          <pc:chgData name="Khattab, Sherif" userId="c83b1e15-36f3-4f46-aceb-05aac24c545e" providerId="ADAL" clId="{2ADE63E9-E2C9-7246-9E3A-3CE97796841D}" dt="2020-05-14T17:33:04.085" v="164" actId="2696"/>
          <pc:sldLayoutMkLst>
            <pc:docMk/>
            <pc:sldMasterMk cId="0" sldId="2147483648"/>
            <pc:sldLayoutMk cId="240480276" sldId="2147483679"/>
          </pc:sldLayoutMkLst>
        </pc:sldLayoutChg>
        <pc:sldLayoutChg chg="del">
          <pc:chgData name="Khattab, Sherif" userId="c83b1e15-36f3-4f46-aceb-05aac24c545e" providerId="ADAL" clId="{2ADE63E9-E2C9-7246-9E3A-3CE97796841D}" dt="2020-05-14T17:33:04.077" v="163" actId="2696"/>
          <pc:sldLayoutMkLst>
            <pc:docMk/>
            <pc:sldMasterMk cId="0" sldId="2147483648"/>
            <pc:sldLayoutMk cId="4237536376" sldId="2147483680"/>
          </pc:sldLayoutMkLst>
        </pc:sldLayoutChg>
        <pc:sldLayoutChg chg="del">
          <pc:chgData name="Khattab, Sherif" userId="c83b1e15-36f3-4f46-aceb-05aac24c545e" providerId="ADAL" clId="{2ADE63E9-E2C9-7246-9E3A-3CE97796841D}" dt="2020-05-14T17:33:04.068" v="162" actId="2696"/>
          <pc:sldLayoutMkLst>
            <pc:docMk/>
            <pc:sldMasterMk cId="0" sldId="2147483648"/>
            <pc:sldLayoutMk cId="311390262" sldId="2147483681"/>
          </pc:sldLayoutMkLst>
        </pc:sldLayoutChg>
        <pc:sldLayoutChg chg="del">
          <pc:chgData name="Khattab, Sherif" userId="c83b1e15-36f3-4f46-aceb-05aac24c545e" providerId="ADAL" clId="{2ADE63E9-E2C9-7246-9E3A-3CE97796841D}" dt="2020-05-14T17:33:04.059" v="161" actId="2696"/>
          <pc:sldLayoutMkLst>
            <pc:docMk/>
            <pc:sldMasterMk cId="0" sldId="2147483648"/>
            <pc:sldLayoutMk cId="1359298778" sldId="2147483682"/>
          </pc:sldLayoutMkLst>
        </pc:sldLayoutChg>
        <pc:sldLayoutChg chg="del">
          <pc:chgData name="Khattab, Sherif" userId="c83b1e15-36f3-4f46-aceb-05aac24c545e" providerId="ADAL" clId="{2ADE63E9-E2C9-7246-9E3A-3CE97796841D}" dt="2020-05-14T17:33:04.051" v="160" actId="2696"/>
          <pc:sldLayoutMkLst>
            <pc:docMk/>
            <pc:sldMasterMk cId="0" sldId="2147483648"/>
            <pc:sldLayoutMk cId="519219913" sldId="2147483683"/>
          </pc:sldLayoutMkLst>
        </pc:sldLayoutChg>
        <pc:sldLayoutChg chg="del">
          <pc:chgData name="Khattab, Sherif" userId="c83b1e15-36f3-4f46-aceb-05aac24c545e" providerId="ADAL" clId="{2ADE63E9-E2C9-7246-9E3A-3CE97796841D}" dt="2020-05-14T17:33:04.042" v="159" actId="2696"/>
          <pc:sldLayoutMkLst>
            <pc:docMk/>
            <pc:sldMasterMk cId="0" sldId="2147483648"/>
            <pc:sldLayoutMk cId="1090555678" sldId="2147483684"/>
          </pc:sldLayoutMkLst>
        </pc:sldLayoutChg>
        <pc:sldLayoutChg chg="del">
          <pc:chgData name="Khattab, Sherif" userId="c83b1e15-36f3-4f46-aceb-05aac24c545e" providerId="ADAL" clId="{2ADE63E9-E2C9-7246-9E3A-3CE97796841D}" dt="2020-05-14T17:33:03.982" v="152" actId="2696"/>
          <pc:sldLayoutMkLst>
            <pc:docMk/>
            <pc:sldMasterMk cId="0" sldId="2147483648"/>
            <pc:sldLayoutMk cId="2952444833" sldId="2147483693"/>
          </pc:sldLayoutMkLst>
        </pc:sldLayoutChg>
        <pc:sldLayoutChg chg="del">
          <pc:chgData name="Khattab, Sherif" userId="c83b1e15-36f3-4f46-aceb-05aac24c545e" providerId="ADAL" clId="{2ADE63E9-E2C9-7246-9E3A-3CE97796841D}" dt="2020-05-14T17:33:04.034" v="158" actId="2696"/>
          <pc:sldLayoutMkLst>
            <pc:docMk/>
            <pc:sldMasterMk cId="0" sldId="2147483648"/>
            <pc:sldLayoutMk cId="673069484" sldId="2147483719"/>
          </pc:sldLayoutMkLst>
        </pc:sldLayoutChg>
        <pc:sldLayoutChg chg="del">
          <pc:chgData name="Khattab, Sherif" userId="c83b1e15-36f3-4f46-aceb-05aac24c545e" providerId="ADAL" clId="{2ADE63E9-E2C9-7246-9E3A-3CE97796841D}" dt="2020-05-14T17:33:04.028" v="157" actId="2696"/>
          <pc:sldLayoutMkLst>
            <pc:docMk/>
            <pc:sldMasterMk cId="0" sldId="2147483648"/>
            <pc:sldLayoutMk cId="1722969868" sldId="2147483720"/>
          </pc:sldLayoutMkLst>
        </pc:sldLayoutChg>
        <pc:sldLayoutChg chg="del">
          <pc:chgData name="Khattab, Sherif" userId="c83b1e15-36f3-4f46-aceb-05aac24c545e" providerId="ADAL" clId="{2ADE63E9-E2C9-7246-9E3A-3CE97796841D}" dt="2020-05-14T17:33:04.019" v="156" actId="2696"/>
          <pc:sldLayoutMkLst>
            <pc:docMk/>
            <pc:sldMasterMk cId="0" sldId="2147483648"/>
            <pc:sldLayoutMk cId="1315007808" sldId="2147483721"/>
          </pc:sldLayoutMkLst>
        </pc:sldLayoutChg>
        <pc:sldLayoutChg chg="del">
          <pc:chgData name="Khattab, Sherif" userId="c83b1e15-36f3-4f46-aceb-05aac24c545e" providerId="ADAL" clId="{2ADE63E9-E2C9-7246-9E3A-3CE97796841D}" dt="2020-05-14T17:33:04.009" v="155" actId="2696"/>
          <pc:sldLayoutMkLst>
            <pc:docMk/>
            <pc:sldMasterMk cId="0" sldId="2147483648"/>
            <pc:sldLayoutMk cId="3374265578" sldId="2147483722"/>
          </pc:sldLayoutMkLst>
        </pc:sldLayoutChg>
        <pc:sldLayoutChg chg="del">
          <pc:chgData name="Khattab, Sherif" userId="c83b1e15-36f3-4f46-aceb-05aac24c545e" providerId="ADAL" clId="{2ADE63E9-E2C9-7246-9E3A-3CE97796841D}" dt="2020-05-14T17:33:04" v="154" actId="2696"/>
          <pc:sldLayoutMkLst>
            <pc:docMk/>
            <pc:sldMasterMk cId="0" sldId="2147483648"/>
            <pc:sldLayoutMk cId="3201493037" sldId="2147483723"/>
          </pc:sldLayoutMkLst>
        </pc:sldLayoutChg>
        <pc:sldLayoutChg chg="del">
          <pc:chgData name="Khattab, Sherif" userId="c83b1e15-36f3-4f46-aceb-05aac24c545e" providerId="ADAL" clId="{2ADE63E9-E2C9-7246-9E3A-3CE97796841D}" dt="2020-05-14T17:33:03.991" v="153" actId="2696"/>
          <pc:sldLayoutMkLst>
            <pc:docMk/>
            <pc:sldMasterMk cId="0" sldId="2147483648"/>
            <pc:sldLayoutMk cId="2604926639" sldId="2147483724"/>
          </pc:sldLayoutMkLst>
        </pc:sldLayoutChg>
        <pc:sldLayoutChg chg="del">
          <pc:chgData name="Khattab, Sherif" userId="c83b1e15-36f3-4f46-aceb-05aac24c545e" providerId="ADAL" clId="{2ADE63E9-E2C9-7246-9E3A-3CE97796841D}" dt="2020-05-14T17:33:03.973" v="151" actId="2696"/>
          <pc:sldLayoutMkLst>
            <pc:docMk/>
            <pc:sldMasterMk cId="0" sldId="2147483648"/>
            <pc:sldLayoutMk cId="3403911752" sldId="2147483725"/>
          </pc:sldLayoutMkLst>
        </pc:sldLayoutChg>
        <pc:sldLayoutChg chg="del">
          <pc:chgData name="Khattab, Sherif" userId="c83b1e15-36f3-4f46-aceb-05aac24c545e" providerId="ADAL" clId="{2ADE63E9-E2C9-7246-9E3A-3CE97796841D}" dt="2020-05-14T17:33:03.970" v="150" actId="2696"/>
          <pc:sldLayoutMkLst>
            <pc:docMk/>
            <pc:sldMasterMk cId="0" sldId="2147483648"/>
            <pc:sldLayoutMk cId="1271462927" sldId="2147483726"/>
          </pc:sldLayoutMkLst>
        </pc:sldLayoutChg>
        <pc:sldLayoutChg chg="del">
          <pc:chgData name="Khattab, Sherif" userId="c83b1e15-36f3-4f46-aceb-05aac24c545e" providerId="ADAL" clId="{2ADE63E9-E2C9-7246-9E3A-3CE97796841D}" dt="2020-05-14T17:33:03.966" v="149" actId="2696"/>
          <pc:sldLayoutMkLst>
            <pc:docMk/>
            <pc:sldMasterMk cId="0" sldId="2147483648"/>
            <pc:sldLayoutMk cId="2728139940" sldId="2147483733"/>
          </pc:sldLayoutMkLst>
        </pc:sldLayoutChg>
        <pc:sldLayoutChg chg="del">
          <pc:chgData name="Khattab, Sherif" userId="c83b1e15-36f3-4f46-aceb-05aac24c545e" providerId="ADAL" clId="{2ADE63E9-E2C9-7246-9E3A-3CE97796841D}" dt="2020-05-14T17:33:03.961" v="148" actId="2696"/>
          <pc:sldLayoutMkLst>
            <pc:docMk/>
            <pc:sldMasterMk cId="0" sldId="2147483648"/>
            <pc:sldLayoutMk cId="1311146222" sldId="2147483735"/>
          </pc:sldLayoutMkLst>
        </pc:sldLayoutChg>
        <pc:sldLayoutChg chg="del">
          <pc:chgData name="Khattab, Sherif" userId="c83b1e15-36f3-4f46-aceb-05aac24c545e" providerId="ADAL" clId="{2ADE63E9-E2C9-7246-9E3A-3CE97796841D}" dt="2020-05-14T17:33:03.953" v="147" actId="2696"/>
          <pc:sldLayoutMkLst>
            <pc:docMk/>
            <pc:sldMasterMk cId="0" sldId="2147483648"/>
            <pc:sldLayoutMk cId="898799085" sldId="2147483736"/>
          </pc:sldLayoutMkLst>
        </pc:sldLayoutChg>
        <pc:sldLayoutChg chg="del">
          <pc:chgData name="Khattab, Sherif" userId="c83b1e15-36f3-4f46-aceb-05aac24c545e" providerId="ADAL" clId="{2ADE63E9-E2C9-7246-9E3A-3CE97796841D}" dt="2020-05-14T17:33:03.944" v="146" actId="2696"/>
          <pc:sldLayoutMkLst>
            <pc:docMk/>
            <pc:sldMasterMk cId="0" sldId="2147483648"/>
            <pc:sldLayoutMk cId="1404730390" sldId="2147483737"/>
          </pc:sldLayoutMkLst>
        </pc:sldLayoutChg>
        <pc:sldLayoutChg chg="del">
          <pc:chgData name="Khattab, Sherif" userId="c83b1e15-36f3-4f46-aceb-05aac24c545e" providerId="ADAL" clId="{2ADE63E9-E2C9-7246-9E3A-3CE97796841D}" dt="2020-05-14T17:33:03.936" v="145" actId="2696"/>
          <pc:sldLayoutMkLst>
            <pc:docMk/>
            <pc:sldMasterMk cId="0" sldId="2147483648"/>
            <pc:sldLayoutMk cId="2602697234" sldId="2147483738"/>
          </pc:sldLayoutMkLst>
        </pc:sldLayoutChg>
        <pc:sldLayoutChg chg="del">
          <pc:chgData name="Khattab, Sherif" userId="c83b1e15-36f3-4f46-aceb-05aac24c545e" providerId="ADAL" clId="{2ADE63E9-E2C9-7246-9E3A-3CE97796841D}" dt="2020-05-14T17:33:03.927" v="144" actId="2696"/>
          <pc:sldLayoutMkLst>
            <pc:docMk/>
            <pc:sldMasterMk cId="0" sldId="2147483648"/>
            <pc:sldLayoutMk cId="1603948302" sldId="2147483739"/>
          </pc:sldLayoutMkLst>
        </pc:sldLayoutChg>
        <pc:sldLayoutChg chg="del">
          <pc:chgData name="Khattab, Sherif" userId="c83b1e15-36f3-4f46-aceb-05aac24c545e" providerId="ADAL" clId="{2ADE63E9-E2C9-7246-9E3A-3CE97796841D}" dt="2020-05-14T17:33:03.919" v="143" actId="2696"/>
          <pc:sldLayoutMkLst>
            <pc:docMk/>
            <pc:sldMasterMk cId="0" sldId="2147483648"/>
            <pc:sldLayoutMk cId="1795622570" sldId="2147483740"/>
          </pc:sldLayoutMkLst>
        </pc:sldLayoutChg>
        <pc:sldLayoutChg chg="del">
          <pc:chgData name="Khattab, Sherif" userId="c83b1e15-36f3-4f46-aceb-05aac24c545e" providerId="ADAL" clId="{2ADE63E9-E2C9-7246-9E3A-3CE97796841D}" dt="2020-05-14T17:33:03.911" v="142" actId="2696"/>
          <pc:sldLayoutMkLst>
            <pc:docMk/>
            <pc:sldMasterMk cId="0" sldId="2147483648"/>
            <pc:sldLayoutMk cId="1939396029" sldId="2147483741"/>
          </pc:sldLayoutMkLst>
        </pc:sldLayoutChg>
        <pc:sldLayoutChg chg="del">
          <pc:chgData name="Khattab, Sherif" userId="c83b1e15-36f3-4f46-aceb-05aac24c545e" providerId="ADAL" clId="{2ADE63E9-E2C9-7246-9E3A-3CE97796841D}" dt="2020-05-14T17:33:03.902" v="141" actId="2696"/>
          <pc:sldLayoutMkLst>
            <pc:docMk/>
            <pc:sldMasterMk cId="0" sldId="2147483648"/>
            <pc:sldLayoutMk cId="1803011769" sldId="2147483742"/>
          </pc:sldLayoutMkLst>
        </pc:sldLayoutChg>
        <pc:sldLayoutChg chg="del">
          <pc:chgData name="Khattab, Sherif" userId="c83b1e15-36f3-4f46-aceb-05aac24c545e" providerId="ADAL" clId="{2ADE63E9-E2C9-7246-9E3A-3CE97796841D}" dt="2020-05-14T17:33:03.894" v="140" actId="2696"/>
          <pc:sldLayoutMkLst>
            <pc:docMk/>
            <pc:sldMasterMk cId="0" sldId="2147483648"/>
            <pc:sldLayoutMk cId="1159562957" sldId="2147483743"/>
          </pc:sldLayoutMkLst>
        </pc:sldLayoutChg>
        <pc:sldLayoutChg chg="del">
          <pc:chgData name="Khattab, Sherif" userId="c83b1e15-36f3-4f46-aceb-05aac24c545e" providerId="ADAL" clId="{2ADE63E9-E2C9-7246-9E3A-3CE97796841D}" dt="2020-05-14T17:33:03.886" v="139" actId="2696"/>
          <pc:sldLayoutMkLst>
            <pc:docMk/>
            <pc:sldMasterMk cId="0" sldId="2147483648"/>
            <pc:sldLayoutMk cId="1278813586" sldId="2147483744"/>
          </pc:sldLayoutMkLst>
        </pc:sldLayoutChg>
        <pc:sldLayoutChg chg="del">
          <pc:chgData name="Khattab, Sherif" userId="c83b1e15-36f3-4f46-aceb-05aac24c545e" providerId="ADAL" clId="{2ADE63E9-E2C9-7246-9E3A-3CE97796841D}" dt="2020-05-14T17:33:03.877" v="138" actId="2696"/>
          <pc:sldLayoutMkLst>
            <pc:docMk/>
            <pc:sldMasterMk cId="0" sldId="2147483648"/>
            <pc:sldLayoutMk cId="2999496241" sldId="2147483746"/>
          </pc:sldLayoutMkLst>
        </pc:sldLayoutChg>
        <pc:sldLayoutChg chg="del">
          <pc:chgData name="Khattab, Sherif" userId="c83b1e15-36f3-4f46-aceb-05aac24c545e" providerId="ADAL" clId="{2ADE63E9-E2C9-7246-9E3A-3CE97796841D}" dt="2020-05-14T17:33:03.867" v="137" actId="2696"/>
          <pc:sldLayoutMkLst>
            <pc:docMk/>
            <pc:sldMasterMk cId="0" sldId="2147483648"/>
            <pc:sldLayoutMk cId="451071923" sldId="2147483747"/>
          </pc:sldLayoutMkLst>
        </pc:sldLayoutChg>
        <pc:sldLayoutChg chg="del">
          <pc:chgData name="Khattab, Sherif" userId="c83b1e15-36f3-4f46-aceb-05aac24c545e" providerId="ADAL" clId="{2ADE63E9-E2C9-7246-9E3A-3CE97796841D}" dt="2020-05-14T17:33:03.857" v="136" actId="2696"/>
          <pc:sldLayoutMkLst>
            <pc:docMk/>
            <pc:sldMasterMk cId="0" sldId="2147483648"/>
            <pc:sldLayoutMk cId="3305184107" sldId="2147483748"/>
          </pc:sldLayoutMkLst>
        </pc:sldLayoutChg>
        <pc:sldLayoutChg chg="del">
          <pc:chgData name="Khattab, Sherif" userId="c83b1e15-36f3-4f46-aceb-05aac24c545e" providerId="ADAL" clId="{2ADE63E9-E2C9-7246-9E3A-3CE97796841D}" dt="2020-05-14T17:33:03.848" v="135" actId="2696"/>
          <pc:sldLayoutMkLst>
            <pc:docMk/>
            <pc:sldMasterMk cId="0" sldId="2147483648"/>
            <pc:sldLayoutMk cId="564874526" sldId="2147483749"/>
          </pc:sldLayoutMkLst>
        </pc:sldLayoutChg>
        <pc:sldLayoutChg chg="del">
          <pc:chgData name="Khattab, Sherif" userId="c83b1e15-36f3-4f46-aceb-05aac24c545e" providerId="ADAL" clId="{2ADE63E9-E2C9-7246-9E3A-3CE97796841D}" dt="2020-05-14T17:33:03.839" v="134" actId="2696"/>
          <pc:sldLayoutMkLst>
            <pc:docMk/>
            <pc:sldMasterMk cId="0" sldId="2147483648"/>
            <pc:sldLayoutMk cId="1136361707" sldId="2147483750"/>
          </pc:sldLayoutMkLst>
        </pc:sldLayoutChg>
        <pc:sldLayoutChg chg="del">
          <pc:chgData name="Khattab, Sherif" userId="c83b1e15-36f3-4f46-aceb-05aac24c545e" providerId="ADAL" clId="{2ADE63E9-E2C9-7246-9E3A-3CE97796841D}" dt="2020-05-14T17:33:03.829" v="133" actId="2696"/>
          <pc:sldLayoutMkLst>
            <pc:docMk/>
            <pc:sldMasterMk cId="0" sldId="2147483648"/>
            <pc:sldLayoutMk cId="432095624" sldId="2147483751"/>
          </pc:sldLayoutMkLst>
        </pc:sldLayoutChg>
      </pc:sldMasterChg>
    </pc:docChg>
  </pc:docChgLst>
  <pc:docChgLst>
    <pc:chgData name="Sherif Khattab" userId="c83b1e15-36f3-4f46-aceb-05aac24c545e" providerId="ADAL" clId="{4F266D3B-92A2-40A8-A073-356F608DC91A}"/>
    <pc:docChg chg="undo custSel addSld delSld modSld">
      <pc:chgData name="Sherif Khattab" userId="c83b1e15-36f3-4f46-aceb-05aac24c545e" providerId="ADAL" clId="{4F266D3B-92A2-40A8-A073-356F608DC91A}" dt="2021-02-16T18:38:20.208" v="578" actId="20577"/>
      <pc:docMkLst>
        <pc:docMk/>
      </pc:docMkLst>
      <pc:sldChg chg="modSp mod">
        <pc:chgData name="Sherif Khattab" userId="c83b1e15-36f3-4f46-aceb-05aac24c545e" providerId="ADAL" clId="{4F266D3B-92A2-40A8-A073-356F608DC91A}" dt="2021-02-16T15:39:14.558" v="504" actId="20577"/>
        <pc:sldMkLst>
          <pc:docMk/>
          <pc:sldMk cId="3681208715" sldId="257"/>
        </pc:sldMkLst>
        <pc:spChg chg="mod">
          <ac:chgData name="Sherif Khattab" userId="c83b1e15-36f3-4f46-aceb-05aac24c545e" providerId="ADAL" clId="{4F266D3B-92A2-40A8-A073-356F608DC91A}" dt="2021-02-16T15:39:14.558" v="504" actId="20577"/>
          <ac:spMkLst>
            <pc:docMk/>
            <pc:sldMk cId="3681208715" sldId="257"/>
            <ac:spMk id="5123" creationId="{550C3EC1-F853-4061-A0F2-F81B64390D10}"/>
          </ac:spMkLst>
        </pc:spChg>
      </pc:sldChg>
      <pc:sldChg chg="del">
        <pc:chgData name="Sherif Khattab" userId="c83b1e15-36f3-4f46-aceb-05aac24c545e" providerId="ADAL" clId="{4F266D3B-92A2-40A8-A073-356F608DC91A}" dt="2021-02-16T15:39:00.760" v="491" actId="47"/>
        <pc:sldMkLst>
          <pc:docMk/>
          <pc:sldMk cId="1664517503" sldId="258"/>
        </pc:sldMkLst>
      </pc:sldChg>
      <pc:sldChg chg="del">
        <pc:chgData name="Sherif Khattab" userId="c83b1e15-36f3-4f46-aceb-05aac24c545e" providerId="ADAL" clId="{4F266D3B-92A2-40A8-A073-356F608DC91A}" dt="2021-02-16T14:38:32.321" v="5" actId="47"/>
        <pc:sldMkLst>
          <pc:docMk/>
          <pc:sldMk cId="1004035158" sldId="259"/>
        </pc:sldMkLst>
      </pc:sldChg>
      <pc:sldChg chg="del">
        <pc:chgData name="Sherif Khattab" userId="c83b1e15-36f3-4f46-aceb-05aac24c545e" providerId="ADAL" clId="{4F266D3B-92A2-40A8-A073-356F608DC91A}" dt="2021-02-16T15:39:06.861" v="493" actId="47"/>
        <pc:sldMkLst>
          <pc:docMk/>
          <pc:sldMk cId="3230569327" sldId="260"/>
        </pc:sldMkLst>
      </pc:sldChg>
      <pc:sldChg chg="del">
        <pc:chgData name="Sherif Khattab" userId="c83b1e15-36f3-4f46-aceb-05aac24c545e" providerId="ADAL" clId="{4F266D3B-92A2-40A8-A073-356F608DC91A}" dt="2021-02-16T14:38:32.321" v="5" actId="47"/>
        <pc:sldMkLst>
          <pc:docMk/>
          <pc:sldMk cId="1444142485" sldId="261"/>
        </pc:sldMkLst>
      </pc:sldChg>
      <pc:sldChg chg="del">
        <pc:chgData name="Sherif Khattab" userId="c83b1e15-36f3-4f46-aceb-05aac24c545e" providerId="ADAL" clId="{4F266D3B-92A2-40A8-A073-356F608DC91A}" dt="2021-02-16T14:38:32.321" v="5" actId="47"/>
        <pc:sldMkLst>
          <pc:docMk/>
          <pc:sldMk cId="516417489" sldId="262"/>
        </pc:sldMkLst>
      </pc:sldChg>
      <pc:sldChg chg="del">
        <pc:chgData name="Sherif Khattab" userId="c83b1e15-36f3-4f46-aceb-05aac24c545e" providerId="ADAL" clId="{4F266D3B-92A2-40A8-A073-356F608DC91A}" dt="2021-02-16T14:38:32.321" v="5" actId="47"/>
        <pc:sldMkLst>
          <pc:docMk/>
          <pc:sldMk cId="561583903" sldId="263"/>
        </pc:sldMkLst>
      </pc:sldChg>
      <pc:sldChg chg="del">
        <pc:chgData name="Sherif Khattab" userId="c83b1e15-36f3-4f46-aceb-05aac24c545e" providerId="ADAL" clId="{4F266D3B-92A2-40A8-A073-356F608DC91A}" dt="2021-02-16T14:38:32.321" v="5" actId="47"/>
        <pc:sldMkLst>
          <pc:docMk/>
          <pc:sldMk cId="982315759" sldId="264"/>
        </pc:sldMkLst>
      </pc:sldChg>
      <pc:sldChg chg="del">
        <pc:chgData name="Sherif Khattab" userId="c83b1e15-36f3-4f46-aceb-05aac24c545e" providerId="ADAL" clId="{4F266D3B-92A2-40A8-A073-356F608DC91A}" dt="2021-02-16T14:38:32.321" v="5" actId="47"/>
        <pc:sldMkLst>
          <pc:docMk/>
          <pc:sldMk cId="423130617" sldId="265"/>
        </pc:sldMkLst>
      </pc:sldChg>
      <pc:sldChg chg="del">
        <pc:chgData name="Sherif Khattab" userId="c83b1e15-36f3-4f46-aceb-05aac24c545e" providerId="ADAL" clId="{4F266D3B-92A2-40A8-A073-356F608DC91A}" dt="2021-02-16T14:40:29.007" v="103" actId="47"/>
        <pc:sldMkLst>
          <pc:docMk/>
          <pc:sldMk cId="386763112" sldId="266"/>
        </pc:sldMkLst>
      </pc:sldChg>
      <pc:sldChg chg="del">
        <pc:chgData name="Sherif Khattab" userId="c83b1e15-36f3-4f46-aceb-05aac24c545e" providerId="ADAL" clId="{4F266D3B-92A2-40A8-A073-356F608DC91A}" dt="2021-02-16T14:38:32.321" v="5" actId="47"/>
        <pc:sldMkLst>
          <pc:docMk/>
          <pc:sldMk cId="661211275" sldId="267"/>
        </pc:sldMkLst>
      </pc:sldChg>
      <pc:sldChg chg="del">
        <pc:chgData name="Sherif Khattab" userId="c83b1e15-36f3-4f46-aceb-05aac24c545e" providerId="ADAL" clId="{4F266D3B-92A2-40A8-A073-356F608DC91A}" dt="2021-02-16T14:38:32.321" v="5" actId="47"/>
        <pc:sldMkLst>
          <pc:docMk/>
          <pc:sldMk cId="1897509347" sldId="268"/>
        </pc:sldMkLst>
      </pc:sldChg>
      <pc:sldChg chg="del">
        <pc:chgData name="Sherif Khattab" userId="c83b1e15-36f3-4f46-aceb-05aac24c545e" providerId="ADAL" clId="{4F266D3B-92A2-40A8-A073-356F608DC91A}" dt="2021-02-16T14:38:32.321" v="5" actId="47"/>
        <pc:sldMkLst>
          <pc:docMk/>
          <pc:sldMk cId="1042310649" sldId="269"/>
        </pc:sldMkLst>
      </pc:sldChg>
      <pc:sldChg chg="del">
        <pc:chgData name="Sherif Khattab" userId="c83b1e15-36f3-4f46-aceb-05aac24c545e" providerId="ADAL" clId="{4F266D3B-92A2-40A8-A073-356F608DC91A}" dt="2021-02-16T14:38:32.321" v="5" actId="47"/>
        <pc:sldMkLst>
          <pc:docMk/>
          <pc:sldMk cId="703361262" sldId="270"/>
        </pc:sldMkLst>
      </pc:sldChg>
      <pc:sldChg chg="del">
        <pc:chgData name="Sherif Khattab" userId="c83b1e15-36f3-4f46-aceb-05aac24c545e" providerId="ADAL" clId="{4F266D3B-92A2-40A8-A073-356F608DC91A}" dt="2021-02-16T14:38:32.321" v="5" actId="47"/>
        <pc:sldMkLst>
          <pc:docMk/>
          <pc:sldMk cId="1436808390" sldId="271"/>
        </pc:sldMkLst>
      </pc:sldChg>
      <pc:sldChg chg="del">
        <pc:chgData name="Sherif Khattab" userId="c83b1e15-36f3-4f46-aceb-05aac24c545e" providerId="ADAL" clId="{4F266D3B-92A2-40A8-A073-356F608DC91A}" dt="2021-02-16T14:38:32.321" v="5" actId="47"/>
        <pc:sldMkLst>
          <pc:docMk/>
          <pc:sldMk cId="1301683851" sldId="272"/>
        </pc:sldMkLst>
      </pc:sldChg>
      <pc:sldChg chg="del">
        <pc:chgData name="Sherif Khattab" userId="c83b1e15-36f3-4f46-aceb-05aac24c545e" providerId="ADAL" clId="{4F266D3B-92A2-40A8-A073-356F608DC91A}" dt="2021-02-16T15:40:09.232" v="506" actId="47"/>
        <pc:sldMkLst>
          <pc:docMk/>
          <pc:sldMk cId="1920820884" sldId="273"/>
        </pc:sldMkLst>
      </pc:sldChg>
      <pc:sldChg chg="del">
        <pc:chgData name="Sherif Khattab" userId="c83b1e15-36f3-4f46-aceb-05aac24c545e" providerId="ADAL" clId="{4F266D3B-92A2-40A8-A073-356F608DC91A}" dt="2021-02-16T14:38:32.321" v="5" actId="47"/>
        <pc:sldMkLst>
          <pc:docMk/>
          <pc:sldMk cId="55302999" sldId="274"/>
        </pc:sldMkLst>
      </pc:sldChg>
      <pc:sldChg chg="del">
        <pc:chgData name="Sherif Khattab" userId="c83b1e15-36f3-4f46-aceb-05aac24c545e" providerId="ADAL" clId="{4F266D3B-92A2-40A8-A073-356F608DC91A}" dt="2021-02-16T14:38:32.321" v="5" actId="47"/>
        <pc:sldMkLst>
          <pc:docMk/>
          <pc:sldMk cId="2064114192" sldId="276"/>
        </pc:sldMkLst>
      </pc:sldChg>
      <pc:sldChg chg="del">
        <pc:chgData name="Sherif Khattab" userId="c83b1e15-36f3-4f46-aceb-05aac24c545e" providerId="ADAL" clId="{4F266D3B-92A2-40A8-A073-356F608DC91A}" dt="2021-02-16T15:40:10.078" v="509" actId="47"/>
        <pc:sldMkLst>
          <pc:docMk/>
          <pc:sldMk cId="2017417480" sldId="277"/>
        </pc:sldMkLst>
      </pc:sldChg>
      <pc:sldChg chg="del">
        <pc:chgData name="Sherif Khattab" userId="c83b1e15-36f3-4f46-aceb-05aac24c545e" providerId="ADAL" clId="{4F266D3B-92A2-40A8-A073-356F608DC91A}" dt="2021-02-16T14:38:32.321" v="5" actId="47"/>
        <pc:sldMkLst>
          <pc:docMk/>
          <pc:sldMk cId="1000435174" sldId="278"/>
        </pc:sldMkLst>
      </pc:sldChg>
      <pc:sldChg chg="del">
        <pc:chgData name="Sherif Khattab" userId="c83b1e15-36f3-4f46-aceb-05aac24c545e" providerId="ADAL" clId="{4F266D3B-92A2-40A8-A073-356F608DC91A}" dt="2021-02-16T14:38:32.321" v="5" actId="47"/>
        <pc:sldMkLst>
          <pc:docMk/>
          <pc:sldMk cId="2080017563" sldId="279"/>
        </pc:sldMkLst>
      </pc:sldChg>
      <pc:sldChg chg="del">
        <pc:chgData name="Sherif Khattab" userId="c83b1e15-36f3-4f46-aceb-05aac24c545e" providerId="ADAL" clId="{4F266D3B-92A2-40A8-A073-356F608DC91A}" dt="2021-02-16T15:40:10.241" v="513" actId="47"/>
        <pc:sldMkLst>
          <pc:docMk/>
          <pc:sldMk cId="2773510753" sldId="280"/>
        </pc:sldMkLst>
      </pc:sldChg>
      <pc:sldChg chg="del">
        <pc:chgData name="Sherif Khattab" userId="c83b1e15-36f3-4f46-aceb-05aac24c545e" providerId="ADAL" clId="{4F266D3B-92A2-40A8-A073-356F608DC91A}" dt="2021-02-16T14:38:32.321" v="5" actId="47"/>
        <pc:sldMkLst>
          <pc:docMk/>
          <pc:sldMk cId="1445345591" sldId="281"/>
        </pc:sldMkLst>
      </pc:sldChg>
      <pc:sldChg chg="del">
        <pc:chgData name="Sherif Khattab" userId="c83b1e15-36f3-4f46-aceb-05aac24c545e" providerId="ADAL" clId="{4F266D3B-92A2-40A8-A073-356F608DC91A}" dt="2021-02-16T14:38:32.321" v="5" actId="47"/>
        <pc:sldMkLst>
          <pc:docMk/>
          <pc:sldMk cId="306268545" sldId="282"/>
        </pc:sldMkLst>
      </pc:sldChg>
      <pc:sldChg chg="del">
        <pc:chgData name="Sherif Khattab" userId="c83b1e15-36f3-4f46-aceb-05aac24c545e" providerId="ADAL" clId="{4F266D3B-92A2-40A8-A073-356F608DC91A}" dt="2021-02-16T15:40:10.360" v="516" actId="47"/>
        <pc:sldMkLst>
          <pc:docMk/>
          <pc:sldMk cId="171235497" sldId="283"/>
        </pc:sldMkLst>
      </pc:sldChg>
      <pc:sldChg chg="del">
        <pc:chgData name="Sherif Khattab" userId="c83b1e15-36f3-4f46-aceb-05aac24c545e" providerId="ADAL" clId="{4F266D3B-92A2-40A8-A073-356F608DC91A}" dt="2021-02-16T15:40:10.408" v="517" actId="47"/>
        <pc:sldMkLst>
          <pc:docMk/>
          <pc:sldMk cId="2099089282" sldId="284"/>
        </pc:sldMkLst>
      </pc:sldChg>
      <pc:sldChg chg="del">
        <pc:chgData name="Sherif Khattab" userId="c83b1e15-36f3-4f46-aceb-05aac24c545e" providerId="ADAL" clId="{4F266D3B-92A2-40A8-A073-356F608DC91A}" dt="2021-02-16T15:40:10.457" v="518" actId="47"/>
        <pc:sldMkLst>
          <pc:docMk/>
          <pc:sldMk cId="1136622862" sldId="285"/>
        </pc:sldMkLst>
      </pc:sldChg>
      <pc:sldChg chg="add del">
        <pc:chgData name="Sherif Khattab" userId="c83b1e15-36f3-4f46-aceb-05aac24c545e" providerId="ADAL" clId="{4F266D3B-92A2-40A8-A073-356F608DC91A}" dt="2021-02-16T15:40:13.523" v="522" actId="47"/>
        <pc:sldMkLst>
          <pc:docMk/>
          <pc:sldMk cId="1268007695" sldId="288"/>
        </pc:sldMkLst>
      </pc:sldChg>
      <pc:sldChg chg="add del">
        <pc:chgData name="Sherif Khattab" userId="c83b1e15-36f3-4f46-aceb-05aac24c545e" providerId="ADAL" clId="{4F266D3B-92A2-40A8-A073-356F608DC91A}" dt="2021-02-16T15:40:16.374" v="523" actId="47"/>
        <pc:sldMkLst>
          <pc:docMk/>
          <pc:sldMk cId="463012687" sldId="289"/>
        </pc:sldMkLst>
      </pc:sldChg>
      <pc:sldChg chg="del">
        <pc:chgData name="Sherif Khattab" userId="c83b1e15-36f3-4f46-aceb-05aac24c545e" providerId="ADAL" clId="{4F266D3B-92A2-40A8-A073-356F608DC91A}" dt="2021-02-16T15:40:10.116" v="510" actId="47"/>
        <pc:sldMkLst>
          <pc:docMk/>
          <pc:sldMk cId="442392580" sldId="290"/>
        </pc:sldMkLst>
      </pc:sldChg>
      <pc:sldChg chg="del">
        <pc:chgData name="Sherif Khattab" userId="c83b1e15-36f3-4f46-aceb-05aac24c545e" providerId="ADAL" clId="{4F266D3B-92A2-40A8-A073-356F608DC91A}" dt="2021-02-16T14:38:32.321" v="5" actId="47"/>
        <pc:sldMkLst>
          <pc:docMk/>
          <pc:sldMk cId="2710637777" sldId="322"/>
        </pc:sldMkLst>
      </pc:sldChg>
      <pc:sldChg chg="del">
        <pc:chgData name="Sherif Khattab" userId="c83b1e15-36f3-4f46-aceb-05aac24c545e" providerId="ADAL" clId="{4F266D3B-92A2-40A8-A073-356F608DC91A}" dt="2021-02-16T14:38:32.321" v="5" actId="47"/>
        <pc:sldMkLst>
          <pc:docMk/>
          <pc:sldMk cId="3292918179" sldId="324"/>
        </pc:sldMkLst>
      </pc:sldChg>
      <pc:sldChg chg="del">
        <pc:chgData name="Sherif Khattab" userId="c83b1e15-36f3-4f46-aceb-05aac24c545e" providerId="ADAL" clId="{4F266D3B-92A2-40A8-A073-356F608DC91A}" dt="2021-02-16T14:38:32.321" v="5" actId="47"/>
        <pc:sldMkLst>
          <pc:docMk/>
          <pc:sldMk cId="355119911" sldId="338"/>
        </pc:sldMkLst>
      </pc:sldChg>
      <pc:sldChg chg="del">
        <pc:chgData name="Sherif Khattab" userId="c83b1e15-36f3-4f46-aceb-05aac24c545e" providerId="ADAL" clId="{4F266D3B-92A2-40A8-A073-356F608DC91A}" dt="2021-02-16T14:38:32.321" v="5" actId="47"/>
        <pc:sldMkLst>
          <pc:docMk/>
          <pc:sldMk cId="4223572414" sldId="339"/>
        </pc:sldMkLst>
      </pc:sldChg>
      <pc:sldChg chg="del">
        <pc:chgData name="Sherif Khattab" userId="c83b1e15-36f3-4f46-aceb-05aac24c545e" providerId="ADAL" clId="{4F266D3B-92A2-40A8-A073-356F608DC91A}" dt="2021-02-16T14:38:32.321" v="5" actId="47"/>
        <pc:sldMkLst>
          <pc:docMk/>
          <pc:sldMk cId="470668490" sldId="340"/>
        </pc:sldMkLst>
      </pc:sldChg>
      <pc:sldChg chg="del">
        <pc:chgData name="Sherif Khattab" userId="c83b1e15-36f3-4f46-aceb-05aac24c545e" providerId="ADAL" clId="{4F266D3B-92A2-40A8-A073-356F608DC91A}" dt="2021-02-16T14:38:32.321" v="5" actId="47"/>
        <pc:sldMkLst>
          <pc:docMk/>
          <pc:sldMk cId="1205868326" sldId="341"/>
        </pc:sldMkLst>
      </pc:sldChg>
      <pc:sldChg chg="del">
        <pc:chgData name="Sherif Khattab" userId="c83b1e15-36f3-4f46-aceb-05aac24c545e" providerId="ADAL" clId="{4F266D3B-92A2-40A8-A073-356F608DC91A}" dt="2021-02-16T14:38:32.321" v="5" actId="47"/>
        <pc:sldMkLst>
          <pc:docMk/>
          <pc:sldMk cId="1806563943" sldId="342"/>
        </pc:sldMkLst>
      </pc:sldChg>
      <pc:sldChg chg="del">
        <pc:chgData name="Sherif Khattab" userId="c83b1e15-36f3-4f46-aceb-05aac24c545e" providerId="ADAL" clId="{4F266D3B-92A2-40A8-A073-356F608DC91A}" dt="2021-02-16T14:38:32.321" v="5" actId="47"/>
        <pc:sldMkLst>
          <pc:docMk/>
          <pc:sldMk cId="1167711490" sldId="343"/>
        </pc:sldMkLst>
      </pc:sldChg>
      <pc:sldChg chg="del">
        <pc:chgData name="Sherif Khattab" userId="c83b1e15-36f3-4f46-aceb-05aac24c545e" providerId="ADAL" clId="{4F266D3B-92A2-40A8-A073-356F608DC91A}" dt="2021-02-16T14:38:32.321" v="5" actId="47"/>
        <pc:sldMkLst>
          <pc:docMk/>
          <pc:sldMk cId="1271999567" sldId="349"/>
        </pc:sldMkLst>
      </pc:sldChg>
      <pc:sldChg chg="del">
        <pc:chgData name="Sherif Khattab" userId="c83b1e15-36f3-4f46-aceb-05aac24c545e" providerId="ADAL" clId="{4F266D3B-92A2-40A8-A073-356F608DC91A}" dt="2021-02-16T14:38:32.321" v="5" actId="47"/>
        <pc:sldMkLst>
          <pc:docMk/>
          <pc:sldMk cId="434376579" sldId="363"/>
        </pc:sldMkLst>
      </pc:sldChg>
      <pc:sldChg chg="del">
        <pc:chgData name="Sherif Khattab" userId="c83b1e15-36f3-4f46-aceb-05aac24c545e" providerId="ADAL" clId="{4F266D3B-92A2-40A8-A073-356F608DC91A}" dt="2021-02-16T14:38:32.321" v="5" actId="47"/>
        <pc:sldMkLst>
          <pc:docMk/>
          <pc:sldMk cId="815621424" sldId="364"/>
        </pc:sldMkLst>
      </pc:sldChg>
      <pc:sldChg chg="del">
        <pc:chgData name="Sherif Khattab" userId="c83b1e15-36f3-4f46-aceb-05aac24c545e" providerId="ADAL" clId="{4F266D3B-92A2-40A8-A073-356F608DC91A}" dt="2021-02-16T14:38:32.321" v="5" actId="47"/>
        <pc:sldMkLst>
          <pc:docMk/>
          <pc:sldMk cId="1934104099" sldId="365"/>
        </pc:sldMkLst>
      </pc:sldChg>
      <pc:sldChg chg="del">
        <pc:chgData name="Sherif Khattab" userId="c83b1e15-36f3-4f46-aceb-05aac24c545e" providerId="ADAL" clId="{4F266D3B-92A2-40A8-A073-356F608DC91A}" dt="2021-02-16T14:38:32.321" v="5" actId="47"/>
        <pc:sldMkLst>
          <pc:docMk/>
          <pc:sldMk cId="2782429159" sldId="366"/>
        </pc:sldMkLst>
      </pc:sldChg>
      <pc:sldChg chg="del">
        <pc:chgData name="Sherif Khattab" userId="c83b1e15-36f3-4f46-aceb-05aac24c545e" providerId="ADAL" clId="{4F266D3B-92A2-40A8-A073-356F608DC91A}" dt="2021-02-16T14:38:32.321" v="5" actId="47"/>
        <pc:sldMkLst>
          <pc:docMk/>
          <pc:sldMk cId="2251973667" sldId="367"/>
        </pc:sldMkLst>
      </pc:sldChg>
      <pc:sldChg chg="del">
        <pc:chgData name="Sherif Khattab" userId="c83b1e15-36f3-4f46-aceb-05aac24c545e" providerId="ADAL" clId="{4F266D3B-92A2-40A8-A073-356F608DC91A}" dt="2021-02-16T14:38:32.321" v="5" actId="47"/>
        <pc:sldMkLst>
          <pc:docMk/>
          <pc:sldMk cId="3138501136" sldId="368"/>
        </pc:sldMkLst>
      </pc:sldChg>
      <pc:sldChg chg="del">
        <pc:chgData name="Sherif Khattab" userId="c83b1e15-36f3-4f46-aceb-05aac24c545e" providerId="ADAL" clId="{4F266D3B-92A2-40A8-A073-356F608DC91A}" dt="2021-02-16T14:38:32.321" v="5" actId="47"/>
        <pc:sldMkLst>
          <pc:docMk/>
          <pc:sldMk cId="3210992163" sldId="369"/>
        </pc:sldMkLst>
      </pc:sldChg>
      <pc:sldChg chg="del">
        <pc:chgData name="Sherif Khattab" userId="c83b1e15-36f3-4f46-aceb-05aac24c545e" providerId="ADAL" clId="{4F266D3B-92A2-40A8-A073-356F608DC91A}" dt="2021-02-16T14:38:32.321" v="5" actId="47"/>
        <pc:sldMkLst>
          <pc:docMk/>
          <pc:sldMk cId="4013065491" sldId="370"/>
        </pc:sldMkLst>
      </pc:sldChg>
      <pc:sldChg chg="del">
        <pc:chgData name="Sherif Khattab" userId="c83b1e15-36f3-4f46-aceb-05aac24c545e" providerId="ADAL" clId="{4F266D3B-92A2-40A8-A073-356F608DC91A}" dt="2021-02-16T14:38:32.321" v="5" actId="47"/>
        <pc:sldMkLst>
          <pc:docMk/>
          <pc:sldMk cId="2592968416" sldId="371"/>
        </pc:sldMkLst>
      </pc:sldChg>
      <pc:sldChg chg="del">
        <pc:chgData name="Sherif Khattab" userId="c83b1e15-36f3-4f46-aceb-05aac24c545e" providerId="ADAL" clId="{4F266D3B-92A2-40A8-A073-356F608DC91A}" dt="2021-02-16T14:38:32.321" v="5" actId="47"/>
        <pc:sldMkLst>
          <pc:docMk/>
          <pc:sldMk cId="3848335379" sldId="372"/>
        </pc:sldMkLst>
      </pc:sldChg>
      <pc:sldChg chg="del">
        <pc:chgData name="Sherif Khattab" userId="c83b1e15-36f3-4f46-aceb-05aac24c545e" providerId="ADAL" clId="{4F266D3B-92A2-40A8-A073-356F608DC91A}" dt="2021-02-16T14:38:32.321" v="5" actId="47"/>
        <pc:sldMkLst>
          <pc:docMk/>
          <pc:sldMk cId="3161117264" sldId="373"/>
        </pc:sldMkLst>
      </pc:sldChg>
      <pc:sldChg chg="del">
        <pc:chgData name="Sherif Khattab" userId="c83b1e15-36f3-4f46-aceb-05aac24c545e" providerId="ADAL" clId="{4F266D3B-92A2-40A8-A073-356F608DC91A}" dt="2021-02-16T14:38:32.321" v="5" actId="47"/>
        <pc:sldMkLst>
          <pc:docMk/>
          <pc:sldMk cId="1542066946" sldId="374"/>
        </pc:sldMkLst>
      </pc:sldChg>
      <pc:sldChg chg="del">
        <pc:chgData name="Sherif Khattab" userId="c83b1e15-36f3-4f46-aceb-05aac24c545e" providerId="ADAL" clId="{4F266D3B-92A2-40A8-A073-356F608DC91A}" dt="2021-02-16T14:38:32.321" v="5" actId="47"/>
        <pc:sldMkLst>
          <pc:docMk/>
          <pc:sldMk cId="834112894" sldId="375"/>
        </pc:sldMkLst>
      </pc:sldChg>
      <pc:sldChg chg="del">
        <pc:chgData name="Sherif Khattab" userId="c83b1e15-36f3-4f46-aceb-05aac24c545e" providerId="ADAL" clId="{4F266D3B-92A2-40A8-A073-356F608DC91A}" dt="2021-02-16T14:38:32.321" v="5" actId="47"/>
        <pc:sldMkLst>
          <pc:docMk/>
          <pc:sldMk cId="1165577892" sldId="376"/>
        </pc:sldMkLst>
      </pc:sldChg>
      <pc:sldChg chg="del">
        <pc:chgData name="Sherif Khattab" userId="c83b1e15-36f3-4f46-aceb-05aac24c545e" providerId="ADAL" clId="{4F266D3B-92A2-40A8-A073-356F608DC91A}" dt="2021-02-16T14:38:32.321" v="5" actId="47"/>
        <pc:sldMkLst>
          <pc:docMk/>
          <pc:sldMk cId="583513582" sldId="377"/>
        </pc:sldMkLst>
      </pc:sldChg>
      <pc:sldChg chg="del">
        <pc:chgData name="Sherif Khattab" userId="c83b1e15-36f3-4f46-aceb-05aac24c545e" providerId="ADAL" clId="{4F266D3B-92A2-40A8-A073-356F608DC91A}" dt="2021-02-16T14:38:32.321" v="5" actId="47"/>
        <pc:sldMkLst>
          <pc:docMk/>
          <pc:sldMk cId="3990797458" sldId="378"/>
        </pc:sldMkLst>
      </pc:sldChg>
      <pc:sldChg chg="del">
        <pc:chgData name="Sherif Khattab" userId="c83b1e15-36f3-4f46-aceb-05aac24c545e" providerId="ADAL" clId="{4F266D3B-92A2-40A8-A073-356F608DC91A}" dt="2021-02-16T14:38:32.321" v="5" actId="47"/>
        <pc:sldMkLst>
          <pc:docMk/>
          <pc:sldMk cId="2736486443" sldId="379"/>
        </pc:sldMkLst>
      </pc:sldChg>
      <pc:sldChg chg="del">
        <pc:chgData name="Sherif Khattab" userId="c83b1e15-36f3-4f46-aceb-05aac24c545e" providerId="ADAL" clId="{4F266D3B-92A2-40A8-A073-356F608DC91A}" dt="2021-02-16T14:38:32.321" v="5" actId="47"/>
        <pc:sldMkLst>
          <pc:docMk/>
          <pc:sldMk cId="541381985" sldId="380"/>
        </pc:sldMkLst>
      </pc:sldChg>
      <pc:sldChg chg="del">
        <pc:chgData name="Sherif Khattab" userId="c83b1e15-36f3-4f46-aceb-05aac24c545e" providerId="ADAL" clId="{4F266D3B-92A2-40A8-A073-356F608DC91A}" dt="2021-02-16T14:38:32.321" v="5" actId="47"/>
        <pc:sldMkLst>
          <pc:docMk/>
          <pc:sldMk cId="2235897330" sldId="381"/>
        </pc:sldMkLst>
      </pc:sldChg>
      <pc:sldChg chg="del">
        <pc:chgData name="Sherif Khattab" userId="c83b1e15-36f3-4f46-aceb-05aac24c545e" providerId="ADAL" clId="{4F266D3B-92A2-40A8-A073-356F608DC91A}" dt="2021-02-16T14:38:32.321" v="5" actId="47"/>
        <pc:sldMkLst>
          <pc:docMk/>
          <pc:sldMk cId="3360044446" sldId="382"/>
        </pc:sldMkLst>
      </pc:sldChg>
      <pc:sldChg chg="add">
        <pc:chgData name="Sherif Khattab" userId="c83b1e15-36f3-4f46-aceb-05aac24c545e" providerId="ADAL" clId="{4F266D3B-92A2-40A8-A073-356F608DC91A}" dt="2021-02-16T15:42:33.963" v="573"/>
        <pc:sldMkLst>
          <pc:docMk/>
          <pc:sldMk cId="3851230975" sldId="382"/>
        </pc:sldMkLst>
      </pc:sldChg>
      <pc:sldChg chg="del">
        <pc:chgData name="Sherif Khattab" userId="c83b1e15-36f3-4f46-aceb-05aac24c545e" providerId="ADAL" clId="{4F266D3B-92A2-40A8-A073-356F608DC91A}" dt="2021-02-16T14:38:32.321" v="5" actId="47"/>
        <pc:sldMkLst>
          <pc:docMk/>
          <pc:sldMk cId="1954384084" sldId="383"/>
        </pc:sldMkLst>
      </pc:sldChg>
      <pc:sldChg chg="del">
        <pc:chgData name="Sherif Khattab" userId="c83b1e15-36f3-4f46-aceb-05aac24c545e" providerId="ADAL" clId="{4F266D3B-92A2-40A8-A073-356F608DC91A}" dt="2021-02-16T14:38:32.321" v="5" actId="47"/>
        <pc:sldMkLst>
          <pc:docMk/>
          <pc:sldMk cId="220759689" sldId="384"/>
        </pc:sldMkLst>
      </pc:sldChg>
      <pc:sldChg chg="add">
        <pc:chgData name="Sherif Khattab" userId="c83b1e15-36f3-4f46-aceb-05aac24c545e" providerId="ADAL" clId="{4F266D3B-92A2-40A8-A073-356F608DC91A}" dt="2021-02-16T15:42:21.392" v="572"/>
        <pc:sldMkLst>
          <pc:docMk/>
          <pc:sldMk cId="1898410716" sldId="385"/>
        </pc:sldMkLst>
      </pc:sldChg>
      <pc:sldChg chg="del">
        <pc:chgData name="Sherif Khattab" userId="c83b1e15-36f3-4f46-aceb-05aac24c545e" providerId="ADAL" clId="{4F266D3B-92A2-40A8-A073-356F608DC91A}" dt="2021-02-16T14:38:32.321" v="5" actId="47"/>
        <pc:sldMkLst>
          <pc:docMk/>
          <pc:sldMk cId="2809799376" sldId="385"/>
        </pc:sldMkLst>
      </pc:sldChg>
      <pc:sldChg chg="del">
        <pc:chgData name="Sherif Khattab" userId="c83b1e15-36f3-4f46-aceb-05aac24c545e" providerId="ADAL" clId="{4F266D3B-92A2-40A8-A073-356F608DC91A}" dt="2021-02-16T14:38:32.321" v="5" actId="47"/>
        <pc:sldMkLst>
          <pc:docMk/>
          <pc:sldMk cId="2329144619" sldId="445"/>
        </pc:sldMkLst>
      </pc:sldChg>
      <pc:sldChg chg="del">
        <pc:chgData name="Sherif Khattab" userId="c83b1e15-36f3-4f46-aceb-05aac24c545e" providerId="ADAL" clId="{4F266D3B-92A2-40A8-A073-356F608DC91A}" dt="2021-02-16T14:38:32.321" v="5" actId="47"/>
        <pc:sldMkLst>
          <pc:docMk/>
          <pc:sldMk cId="1783368962" sldId="448"/>
        </pc:sldMkLst>
      </pc:sldChg>
      <pc:sldChg chg="del">
        <pc:chgData name="Sherif Khattab" userId="c83b1e15-36f3-4f46-aceb-05aac24c545e" providerId="ADAL" clId="{4F266D3B-92A2-40A8-A073-356F608DC91A}" dt="2021-02-16T14:38:32.321" v="5" actId="47"/>
        <pc:sldMkLst>
          <pc:docMk/>
          <pc:sldMk cId="2276002102" sldId="451"/>
        </pc:sldMkLst>
      </pc:sldChg>
      <pc:sldChg chg="del">
        <pc:chgData name="Sherif Khattab" userId="c83b1e15-36f3-4f46-aceb-05aac24c545e" providerId="ADAL" clId="{4F266D3B-92A2-40A8-A073-356F608DC91A}" dt="2021-02-16T15:39:03.476" v="492" actId="47"/>
        <pc:sldMkLst>
          <pc:docMk/>
          <pc:sldMk cId="2163467695" sldId="455"/>
        </pc:sldMkLst>
      </pc:sldChg>
      <pc:sldChg chg="del">
        <pc:chgData name="Sherif Khattab" userId="c83b1e15-36f3-4f46-aceb-05aac24c545e" providerId="ADAL" clId="{4F266D3B-92A2-40A8-A073-356F608DC91A}" dt="2021-02-16T15:39:36.243" v="505" actId="47"/>
        <pc:sldMkLst>
          <pc:docMk/>
          <pc:sldMk cId="1816629761" sldId="459"/>
        </pc:sldMkLst>
      </pc:sldChg>
      <pc:sldChg chg="del">
        <pc:chgData name="Sherif Khattab" userId="c83b1e15-36f3-4f46-aceb-05aac24c545e" providerId="ADAL" clId="{4F266D3B-92A2-40A8-A073-356F608DC91A}" dt="2021-02-16T15:40:10.605" v="519" actId="47"/>
        <pc:sldMkLst>
          <pc:docMk/>
          <pc:sldMk cId="1471081860" sldId="463"/>
        </pc:sldMkLst>
      </pc:sldChg>
      <pc:sldChg chg="del">
        <pc:chgData name="Sherif Khattab" userId="c83b1e15-36f3-4f46-aceb-05aac24c545e" providerId="ADAL" clId="{4F266D3B-92A2-40A8-A073-356F608DC91A}" dt="2021-02-16T15:40:09.473" v="507" actId="47"/>
        <pc:sldMkLst>
          <pc:docMk/>
          <pc:sldMk cId="574001865" sldId="464"/>
        </pc:sldMkLst>
      </pc:sldChg>
      <pc:sldChg chg="del">
        <pc:chgData name="Sherif Khattab" userId="c83b1e15-36f3-4f46-aceb-05aac24c545e" providerId="ADAL" clId="{4F266D3B-92A2-40A8-A073-356F608DC91A}" dt="2021-02-16T15:40:09.605" v="508" actId="47"/>
        <pc:sldMkLst>
          <pc:docMk/>
          <pc:sldMk cId="2156977365" sldId="465"/>
        </pc:sldMkLst>
      </pc:sldChg>
      <pc:sldChg chg="del">
        <pc:chgData name="Sherif Khattab" userId="c83b1e15-36f3-4f46-aceb-05aac24c545e" providerId="ADAL" clId="{4F266D3B-92A2-40A8-A073-356F608DC91A}" dt="2021-02-16T15:40:10.156" v="511" actId="47"/>
        <pc:sldMkLst>
          <pc:docMk/>
          <pc:sldMk cId="117329803" sldId="466"/>
        </pc:sldMkLst>
      </pc:sldChg>
      <pc:sldChg chg="del">
        <pc:chgData name="Sherif Khattab" userId="c83b1e15-36f3-4f46-aceb-05aac24c545e" providerId="ADAL" clId="{4F266D3B-92A2-40A8-A073-356F608DC91A}" dt="2021-02-16T15:40:10.190" v="512" actId="47"/>
        <pc:sldMkLst>
          <pc:docMk/>
          <pc:sldMk cId="3643915362" sldId="467"/>
        </pc:sldMkLst>
      </pc:sldChg>
      <pc:sldChg chg="del">
        <pc:chgData name="Sherif Khattab" userId="c83b1e15-36f3-4f46-aceb-05aac24c545e" providerId="ADAL" clId="{4F266D3B-92A2-40A8-A073-356F608DC91A}" dt="2021-02-16T15:40:10.286" v="514" actId="47"/>
        <pc:sldMkLst>
          <pc:docMk/>
          <pc:sldMk cId="1593910045" sldId="468"/>
        </pc:sldMkLst>
      </pc:sldChg>
      <pc:sldChg chg="del">
        <pc:chgData name="Sherif Khattab" userId="c83b1e15-36f3-4f46-aceb-05aac24c545e" providerId="ADAL" clId="{4F266D3B-92A2-40A8-A073-356F608DC91A}" dt="2021-02-16T15:40:10.331" v="515" actId="47"/>
        <pc:sldMkLst>
          <pc:docMk/>
          <pc:sldMk cId="3392020218" sldId="469"/>
        </pc:sldMkLst>
      </pc:sldChg>
      <pc:sldChg chg="del">
        <pc:chgData name="Sherif Khattab" userId="c83b1e15-36f3-4f46-aceb-05aac24c545e" providerId="ADAL" clId="{4F266D3B-92A2-40A8-A073-356F608DC91A}" dt="2021-02-16T14:40:29.007" v="103" actId="47"/>
        <pc:sldMkLst>
          <pc:docMk/>
          <pc:sldMk cId="3824051756" sldId="470"/>
        </pc:sldMkLst>
      </pc:sldChg>
      <pc:sldChg chg="del">
        <pc:chgData name="Sherif Khattab" userId="c83b1e15-36f3-4f46-aceb-05aac24c545e" providerId="ADAL" clId="{4F266D3B-92A2-40A8-A073-356F608DC91A}" dt="2021-02-16T14:40:29.007" v="103" actId="47"/>
        <pc:sldMkLst>
          <pc:docMk/>
          <pc:sldMk cId="1025764700" sldId="471"/>
        </pc:sldMkLst>
      </pc:sldChg>
      <pc:sldChg chg="del">
        <pc:chgData name="Sherif Khattab" userId="c83b1e15-36f3-4f46-aceb-05aac24c545e" providerId="ADAL" clId="{4F266D3B-92A2-40A8-A073-356F608DC91A}" dt="2021-02-16T14:40:29.007" v="103" actId="47"/>
        <pc:sldMkLst>
          <pc:docMk/>
          <pc:sldMk cId="3109107092" sldId="472"/>
        </pc:sldMkLst>
      </pc:sldChg>
      <pc:sldChg chg="del">
        <pc:chgData name="Sherif Khattab" userId="c83b1e15-36f3-4f46-aceb-05aac24c545e" providerId="ADAL" clId="{4F266D3B-92A2-40A8-A073-356F608DC91A}" dt="2021-02-16T14:40:29.007" v="103" actId="47"/>
        <pc:sldMkLst>
          <pc:docMk/>
          <pc:sldMk cId="2185675405" sldId="473"/>
        </pc:sldMkLst>
      </pc:sldChg>
      <pc:sldChg chg="del">
        <pc:chgData name="Sherif Khattab" userId="c83b1e15-36f3-4f46-aceb-05aac24c545e" providerId="ADAL" clId="{4F266D3B-92A2-40A8-A073-356F608DC91A}" dt="2021-02-16T14:40:29.007" v="103" actId="47"/>
        <pc:sldMkLst>
          <pc:docMk/>
          <pc:sldMk cId="1719184921" sldId="474"/>
        </pc:sldMkLst>
      </pc:sldChg>
      <pc:sldChg chg="del">
        <pc:chgData name="Sherif Khattab" userId="c83b1e15-36f3-4f46-aceb-05aac24c545e" providerId="ADAL" clId="{4F266D3B-92A2-40A8-A073-356F608DC91A}" dt="2021-02-16T14:40:29.007" v="103" actId="47"/>
        <pc:sldMkLst>
          <pc:docMk/>
          <pc:sldMk cId="3632958702" sldId="475"/>
        </pc:sldMkLst>
      </pc:sldChg>
      <pc:sldChg chg="del">
        <pc:chgData name="Sherif Khattab" userId="c83b1e15-36f3-4f46-aceb-05aac24c545e" providerId="ADAL" clId="{4F266D3B-92A2-40A8-A073-356F608DC91A}" dt="2021-02-16T14:40:29.007" v="103" actId="47"/>
        <pc:sldMkLst>
          <pc:docMk/>
          <pc:sldMk cId="2634117846" sldId="476"/>
        </pc:sldMkLst>
      </pc:sldChg>
      <pc:sldChg chg="del">
        <pc:chgData name="Sherif Khattab" userId="c83b1e15-36f3-4f46-aceb-05aac24c545e" providerId="ADAL" clId="{4F266D3B-92A2-40A8-A073-356F608DC91A}" dt="2021-02-16T14:40:29.007" v="103" actId="47"/>
        <pc:sldMkLst>
          <pc:docMk/>
          <pc:sldMk cId="4038969182" sldId="477"/>
        </pc:sldMkLst>
      </pc:sldChg>
      <pc:sldChg chg="del">
        <pc:chgData name="Sherif Khattab" userId="c83b1e15-36f3-4f46-aceb-05aac24c545e" providerId="ADAL" clId="{4F266D3B-92A2-40A8-A073-356F608DC91A}" dt="2021-02-16T14:40:29.007" v="103" actId="47"/>
        <pc:sldMkLst>
          <pc:docMk/>
          <pc:sldMk cId="326259628" sldId="478"/>
        </pc:sldMkLst>
      </pc:sldChg>
      <pc:sldChg chg="del">
        <pc:chgData name="Sherif Khattab" userId="c83b1e15-36f3-4f46-aceb-05aac24c545e" providerId="ADAL" clId="{4F266D3B-92A2-40A8-A073-356F608DC91A}" dt="2021-02-16T14:40:29.007" v="103" actId="47"/>
        <pc:sldMkLst>
          <pc:docMk/>
          <pc:sldMk cId="873856523" sldId="479"/>
        </pc:sldMkLst>
      </pc:sldChg>
      <pc:sldChg chg="del">
        <pc:chgData name="Sherif Khattab" userId="c83b1e15-36f3-4f46-aceb-05aac24c545e" providerId="ADAL" clId="{4F266D3B-92A2-40A8-A073-356F608DC91A}" dt="2021-02-16T14:40:29.007" v="103" actId="47"/>
        <pc:sldMkLst>
          <pc:docMk/>
          <pc:sldMk cId="3465344065" sldId="480"/>
        </pc:sldMkLst>
      </pc:sldChg>
      <pc:sldChg chg="del">
        <pc:chgData name="Sherif Khattab" userId="c83b1e15-36f3-4f46-aceb-05aac24c545e" providerId="ADAL" clId="{4F266D3B-92A2-40A8-A073-356F608DC91A}" dt="2021-02-16T14:40:29.007" v="103" actId="47"/>
        <pc:sldMkLst>
          <pc:docMk/>
          <pc:sldMk cId="2002489455" sldId="481"/>
        </pc:sldMkLst>
      </pc:sldChg>
      <pc:sldChg chg="del">
        <pc:chgData name="Sherif Khattab" userId="c83b1e15-36f3-4f46-aceb-05aac24c545e" providerId="ADAL" clId="{4F266D3B-92A2-40A8-A073-356F608DC91A}" dt="2021-02-16T14:40:29.007" v="103" actId="47"/>
        <pc:sldMkLst>
          <pc:docMk/>
          <pc:sldMk cId="1560930406" sldId="482"/>
        </pc:sldMkLst>
      </pc:sldChg>
      <pc:sldChg chg="del">
        <pc:chgData name="Sherif Khattab" userId="c83b1e15-36f3-4f46-aceb-05aac24c545e" providerId="ADAL" clId="{4F266D3B-92A2-40A8-A073-356F608DC91A}" dt="2021-02-16T14:40:29.007" v="103" actId="47"/>
        <pc:sldMkLst>
          <pc:docMk/>
          <pc:sldMk cId="1387835057" sldId="483"/>
        </pc:sldMkLst>
      </pc:sldChg>
      <pc:sldChg chg="del">
        <pc:chgData name="Sherif Khattab" userId="c83b1e15-36f3-4f46-aceb-05aac24c545e" providerId="ADAL" clId="{4F266D3B-92A2-40A8-A073-356F608DC91A}" dt="2021-02-16T14:40:29.007" v="103" actId="47"/>
        <pc:sldMkLst>
          <pc:docMk/>
          <pc:sldMk cId="1948397067" sldId="484"/>
        </pc:sldMkLst>
      </pc:sldChg>
      <pc:sldChg chg="del">
        <pc:chgData name="Sherif Khattab" userId="c83b1e15-36f3-4f46-aceb-05aac24c545e" providerId="ADAL" clId="{4F266D3B-92A2-40A8-A073-356F608DC91A}" dt="2021-02-16T14:40:29.007" v="103" actId="47"/>
        <pc:sldMkLst>
          <pc:docMk/>
          <pc:sldMk cId="3473693154" sldId="485"/>
        </pc:sldMkLst>
      </pc:sldChg>
      <pc:sldChg chg="del">
        <pc:chgData name="Sherif Khattab" userId="c83b1e15-36f3-4f46-aceb-05aac24c545e" providerId="ADAL" clId="{4F266D3B-92A2-40A8-A073-356F608DC91A}" dt="2021-02-16T14:40:29.007" v="103" actId="47"/>
        <pc:sldMkLst>
          <pc:docMk/>
          <pc:sldMk cId="2983945636" sldId="486"/>
        </pc:sldMkLst>
      </pc:sldChg>
      <pc:sldChg chg="del">
        <pc:chgData name="Sherif Khattab" userId="c83b1e15-36f3-4f46-aceb-05aac24c545e" providerId="ADAL" clId="{4F266D3B-92A2-40A8-A073-356F608DC91A}" dt="2021-02-16T14:40:29.007" v="103" actId="47"/>
        <pc:sldMkLst>
          <pc:docMk/>
          <pc:sldMk cId="3673539870" sldId="487"/>
        </pc:sldMkLst>
      </pc:sldChg>
      <pc:sldChg chg="del">
        <pc:chgData name="Sherif Khattab" userId="c83b1e15-36f3-4f46-aceb-05aac24c545e" providerId="ADAL" clId="{4F266D3B-92A2-40A8-A073-356F608DC91A}" dt="2021-02-16T14:40:29.007" v="103" actId="47"/>
        <pc:sldMkLst>
          <pc:docMk/>
          <pc:sldMk cId="1363323927" sldId="488"/>
        </pc:sldMkLst>
      </pc:sldChg>
      <pc:sldChg chg="del">
        <pc:chgData name="Sherif Khattab" userId="c83b1e15-36f3-4f46-aceb-05aac24c545e" providerId="ADAL" clId="{4F266D3B-92A2-40A8-A073-356F608DC91A}" dt="2021-02-16T14:40:29.007" v="103" actId="47"/>
        <pc:sldMkLst>
          <pc:docMk/>
          <pc:sldMk cId="936409682" sldId="489"/>
        </pc:sldMkLst>
      </pc:sldChg>
      <pc:sldChg chg="del">
        <pc:chgData name="Sherif Khattab" userId="c83b1e15-36f3-4f46-aceb-05aac24c545e" providerId="ADAL" clId="{4F266D3B-92A2-40A8-A073-356F608DC91A}" dt="2021-02-16T14:40:29.007" v="103" actId="47"/>
        <pc:sldMkLst>
          <pc:docMk/>
          <pc:sldMk cId="3252833104" sldId="490"/>
        </pc:sldMkLst>
      </pc:sldChg>
      <pc:sldChg chg="del">
        <pc:chgData name="Sherif Khattab" userId="c83b1e15-36f3-4f46-aceb-05aac24c545e" providerId="ADAL" clId="{4F266D3B-92A2-40A8-A073-356F608DC91A}" dt="2021-02-16T14:40:29.007" v="103" actId="47"/>
        <pc:sldMkLst>
          <pc:docMk/>
          <pc:sldMk cId="3413759872" sldId="491"/>
        </pc:sldMkLst>
      </pc:sldChg>
      <pc:sldChg chg="del">
        <pc:chgData name="Sherif Khattab" userId="c83b1e15-36f3-4f46-aceb-05aac24c545e" providerId="ADAL" clId="{4F266D3B-92A2-40A8-A073-356F608DC91A}" dt="2021-02-16T14:40:29.007" v="103" actId="47"/>
        <pc:sldMkLst>
          <pc:docMk/>
          <pc:sldMk cId="1930502979" sldId="492"/>
        </pc:sldMkLst>
      </pc:sldChg>
      <pc:sldChg chg="del">
        <pc:chgData name="Sherif Khattab" userId="c83b1e15-36f3-4f46-aceb-05aac24c545e" providerId="ADAL" clId="{4F266D3B-92A2-40A8-A073-356F608DC91A}" dt="2021-02-16T14:40:29.007" v="103" actId="47"/>
        <pc:sldMkLst>
          <pc:docMk/>
          <pc:sldMk cId="220106575" sldId="493"/>
        </pc:sldMkLst>
      </pc:sldChg>
      <pc:sldChg chg="del">
        <pc:chgData name="Sherif Khattab" userId="c83b1e15-36f3-4f46-aceb-05aac24c545e" providerId="ADAL" clId="{4F266D3B-92A2-40A8-A073-356F608DC91A}" dt="2021-02-16T14:40:29.007" v="103" actId="47"/>
        <pc:sldMkLst>
          <pc:docMk/>
          <pc:sldMk cId="3447713174" sldId="494"/>
        </pc:sldMkLst>
      </pc:sldChg>
      <pc:sldChg chg="del">
        <pc:chgData name="Sherif Khattab" userId="c83b1e15-36f3-4f46-aceb-05aac24c545e" providerId="ADAL" clId="{4F266D3B-92A2-40A8-A073-356F608DC91A}" dt="2021-02-16T14:40:29.007" v="103" actId="47"/>
        <pc:sldMkLst>
          <pc:docMk/>
          <pc:sldMk cId="2129126942" sldId="495"/>
        </pc:sldMkLst>
      </pc:sldChg>
      <pc:sldChg chg="modSp mod">
        <pc:chgData name="Sherif Khattab" userId="c83b1e15-36f3-4f46-aceb-05aac24c545e" providerId="ADAL" clId="{4F266D3B-92A2-40A8-A073-356F608DC91A}" dt="2021-02-16T14:49:58.948" v="196" actId="20577"/>
        <pc:sldMkLst>
          <pc:docMk/>
          <pc:sldMk cId="702367729" sldId="496"/>
        </pc:sldMkLst>
        <pc:spChg chg="mod">
          <ac:chgData name="Sherif Khattab" userId="c83b1e15-36f3-4f46-aceb-05aac24c545e" providerId="ADAL" clId="{4F266D3B-92A2-40A8-A073-356F608DC91A}" dt="2021-02-16T14:49:58.948" v="196" actId="20577"/>
          <ac:spMkLst>
            <pc:docMk/>
            <pc:sldMk cId="702367729" sldId="496"/>
            <ac:spMk id="3" creationId="{2466C52D-9A48-4683-BE7F-268D8DB7FAAD}"/>
          </ac:spMkLst>
        </pc:spChg>
      </pc:sldChg>
      <pc:sldChg chg="addSp delSp modSp add mod modAnim">
        <pc:chgData name="Sherif Khattab" userId="c83b1e15-36f3-4f46-aceb-05aac24c545e" providerId="ADAL" clId="{4F266D3B-92A2-40A8-A073-356F608DC91A}" dt="2021-02-16T15:29:38.464" v="468" actId="478"/>
        <pc:sldMkLst>
          <pc:docMk/>
          <pc:sldMk cId="4202616107" sldId="500"/>
        </pc:sldMkLst>
        <pc:spChg chg="mod">
          <ac:chgData name="Sherif Khattab" userId="c83b1e15-36f3-4f46-aceb-05aac24c545e" providerId="ADAL" clId="{4F266D3B-92A2-40A8-A073-356F608DC91A}" dt="2021-02-16T15:29:07.533" v="458" actId="20577"/>
          <ac:spMkLst>
            <pc:docMk/>
            <pc:sldMk cId="4202616107" sldId="500"/>
            <ac:spMk id="2" creationId="{6BF01C35-B7E9-AD43-99C8-95170559C8A0}"/>
          </ac:spMkLst>
        </pc:spChg>
        <pc:spChg chg="mod">
          <ac:chgData name="Sherif Khattab" userId="c83b1e15-36f3-4f46-aceb-05aac24c545e" providerId="ADAL" clId="{4F266D3B-92A2-40A8-A073-356F608DC91A}" dt="2021-02-16T15:28:55.379" v="451" actId="27636"/>
          <ac:spMkLst>
            <pc:docMk/>
            <pc:sldMk cId="4202616107" sldId="500"/>
            <ac:spMk id="3" creationId="{443F42C8-5750-0341-86AA-B64ED9D37EB6}"/>
          </ac:spMkLst>
        </pc:spChg>
        <pc:graphicFrameChg chg="add del modGraphic">
          <ac:chgData name="Sherif Khattab" userId="c83b1e15-36f3-4f46-aceb-05aac24c545e" providerId="ADAL" clId="{4F266D3B-92A2-40A8-A073-356F608DC91A}" dt="2021-02-16T15:29:38.464" v="468" actId="478"/>
          <ac:graphicFrameMkLst>
            <pc:docMk/>
            <pc:sldMk cId="4202616107" sldId="500"/>
            <ac:graphicFrameMk id="7" creationId="{8FA67E28-1575-4A35-92AE-803D55765388}"/>
          </ac:graphicFrameMkLst>
        </pc:graphicFrameChg>
      </pc:sldChg>
      <pc:sldChg chg="modSp add mod">
        <pc:chgData name="Sherif Khattab" userId="c83b1e15-36f3-4f46-aceb-05aac24c545e" providerId="ADAL" clId="{4F266D3B-92A2-40A8-A073-356F608DC91A}" dt="2021-02-16T14:39:12.366" v="9"/>
        <pc:sldMkLst>
          <pc:docMk/>
          <pc:sldMk cId="2116864396" sldId="505"/>
        </pc:sldMkLst>
        <pc:spChg chg="mod">
          <ac:chgData name="Sherif Khattab" userId="c83b1e15-36f3-4f46-aceb-05aac24c545e" providerId="ADAL" clId="{4F266D3B-92A2-40A8-A073-356F608DC91A}" dt="2021-02-16T14:39:12.366" v="9"/>
          <ac:spMkLst>
            <pc:docMk/>
            <pc:sldMk cId="2116864396" sldId="505"/>
            <ac:spMk id="3" creationId="{9FDE3B14-90B9-4B5A-83C7-6E633E32EA28}"/>
          </ac:spMkLst>
        </pc:spChg>
      </pc:sldChg>
      <pc:sldChg chg="modSp add mod">
        <pc:chgData name="Sherif Khattab" userId="c83b1e15-36f3-4f46-aceb-05aac24c545e" providerId="ADAL" clId="{4F266D3B-92A2-40A8-A073-356F608DC91A}" dt="2021-02-16T18:38:20.208" v="578" actId="20577"/>
        <pc:sldMkLst>
          <pc:docMk/>
          <pc:sldMk cId="3652489610" sldId="506"/>
        </pc:sldMkLst>
        <pc:spChg chg="mod">
          <ac:chgData name="Sherif Khattab" userId="c83b1e15-36f3-4f46-aceb-05aac24c545e" providerId="ADAL" clId="{4F266D3B-92A2-40A8-A073-356F608DC91A}" dt="2021-02-16T18:38:20.208" v="578" actId="20577"/>
          <ac:spMkLst>
            <pc:docMk/>
            <pc:sldMk cId="3652489610" sldId="506"/>
            <ac:spMk id="3" creationId="{9FDE3B14-90B9-4B5A-83C7-6E633E32EA28}"/>
          </ac:spMkLst>
        </pc:spChg>
      </pc:sldChg>
      <pc:sldChg chg="modSp add mod modAnim">
        <pc:chgData name="Sherif Khattab" userId="c83b1e15-36f3-4f46-aceb-05aac24c545e" providerId="ADAL" clId="{4F266D3B-92A2-40A8-A073-356F608DC91A}" dt="2021-02-16T15:29:22.015" v="467" actId="20577"/>
        <pc:sldMkLst>
          <pc:docMk/>
          <pc:sldMk cId="2487721040" sldId="516"/>
        </pc:sldMkLst>
        <pc:spChg chg="mod">
          <ac:chgData name="Sherif Khattab" userId="c83b1e15-36f3-4f46-aceb-05aac24c545e" providerId="ADAL" clId="{4F266D3B-92A2-40A8-A073-356F608DC91A}" dt="2021-02-16T15:29:22.015" v="467" actId="20577"/>
          <ac:spMkLst>
            <pc:docMk/>
            <pc:sldMk cId="2487721040" sldId="516"/>
            <ac:spMk id="2" creationId="{8F0D0240-9749-9A4C-AFD0-B00F3A6D8FB6}"/>
          </ac:spMkLst>
        </pc:spChg>
        <pc:spChg chg="mod">
          <ac:chgData name="Sherif Khattab" userId="c83b1e15-36f3-4f46-aceb-05aac24c545e" providerId="ADAL" clId="{4F266D3B-92A2-40A8-A073-356F608DC91A}" dt="2021-02-16T14:57:08.364" v="397"/>
          <ac:spMkLst>
            <pc:docMk/>
            <pc:sldMk cId="2487721040" sldId="516"/>
            <ac:spMk id="3" creationId="{CBB5D1A1-A1C5-4D4A-9051-CB104F0E3B4F}"/>
          </ac:spMkLst>
        </pc:spChg>
      </pc:sldChg>
      <pc:sldChg chg="add del">
        <pc:chgData name="Sherif Khattab" userId="c83b1e15-36f3-4f46-aceb-05aac24c545e" providerId="ADAL" clId="{4F266D3B-92A2-40A8-A073-356F608DC91A}" dt="2021-02-16T14:57:11.643" v="398" actId="47"/>
        <pc:sldMkLst>
          <pc:docMk/>
          <pc:sldMk cId="3114182525" sldId="517"/>
        </pc:sldMkLst>
      </pc:sldChg>
      <pc:sldChg chg="add">
        <pc:chgData name="Sherif Khattab" userId="c83b1e15-36f3-4f46-aceb-05aac24c545e" providerId="ADAL" clId="{4F266D3B-92A2-40A8-A073-356F608DC91A}" dt="2021-02-16T14:38:45.616" v="6"/>
        <pc:sldMkLst>
          <pc:docMk/>
          <pc:sldMk cId="1616471687" sldId="518"/>
        </pc:sldMkLst>
      </pc:sldChg>
      <pc:sldChg chg="addSp delSp modSp new mod modAnim">
        <pc:chgData name="Sherif Khattab" userId="c83b1e15-36f3-4f46-aceb-05aac24c545e" providerId="ADAL" clId="{4F266D3B-92A2-40A8-A073-356F608DC91A}" dt="2021-02-16T15:28:48.026" v="449"/>
        <pc:sldMkLst>
          <pc:docMk/>
          <pc:sldMk cId="3504930043" sldId="519"/>
        </pc:sldMkLst>
        <pc:spChg chg="mod">
          <ac:chgData name="Sherif Khattab" userId="c83b1e15-36f3-4f46-aceb-05aac24c545e" providerId="ADAL" clId="{4F266D3B-92A2-40A8-A073-356F608DC91A}" dt="2021-02-16T15:27:02.433" v="415" actId="20577"/>
          <ac:spMkLst>
            <pc:docMk/>
            <pc:sldMk cId="3504930043" sldId="519"/>
            <ac:spMk id="2" creationId="{A0D540A4-5655-4AC5-A7D9-14716DD6CE03}"/>
          </ac:spMkLst>
        </pc:spChg>
        <pc:spChg chg="add del mod">
          <ac:chgData name="Sherif Khattab" userId="c83b1e15-36f3-4f46-aceb-05aac24c545e" providerId="ADAL" clId="{4F266D3B-92A2-40A8-A073-356F608DC91A}" dt="2021-02-16T15:28:30.614" v="447" actId="27636"/>
          <ac:spMkLst>
            <pc:docMk/>
            <pc:sldMk cId="3504930043" sldId="519"/>
            <ac:spMk id="3" creationId="{081F86C7-7D18-4E19-B794-DA1A4D2806F5}"/>
          </ac:spMkLst>
        </pc:spChg>
        <pc:spChg chg="add del mod">
          <ac:chgData name="Sherif Khattab" userId="c83b1e15-36f3-4f46-aceb-05aac24c545e" providerId="ADAL" clId="{4F266D3B-92A2-40A8-A073-356F608DC91A}" dt="2021-02-16T15:27:07.553" v="419"/>
          <ac:spMkLst>
            <pc:docMk/>
            <pc:sldMk cId="3504930043" sldId="519"/>
            <ac:spMk id="6" creationId="{5AAC249C-A516-4821-A58B-D2F4C5A24FC3}"/>
          </ac:spMkLst>
        </pc:spChg>
      </pc:sldChg>
      <pc:sldChg chg="add del">
        <pc:chgData name="Sherif Khattab" userId="c83b1e15-36f3-4f46-aceb-05aac24c545e" providerId="ADAL" clId="{4F266D3B-92A2-40A8-A073-356F608DC91A}" dt="2021-02-16T14:38:53.992" v="7" actId="47"/>
        <pc:sldMkLst>
          <pc:docMk/>
          <pc:sldMk cId="1895271479" sldId="520"/>
        </pc:sldMkLst>
      </pc:sldChg>
      <pc:sldChg chg="modSp new mod modAnim">
        <pc:chgData name="Sherif Khattab" userId="c83b1e15-36f3-4f46-aceb-05aac24c545e" providerId="ADAL" clId="{4F266D3B-92A2-40A8-A073-356F608DC91A}" dt="2021-02-16T15:29:50.503" v="470"/>
        <pc:sldMkLst>
          <pc:docMk/>
          <pc:sldMk cId="2126070970" sldId="520"/>
        </pc:sldMkLst>
        <pc:spChg chg="mod">
          <ac:chgData name="Sherif Khattab" userId="c83b1e15-36f3-4f46-aceb-05aac24c545e" providerId="ADAL" clId="{4F266D3B-92A2-40A8-A073-356F608DC91A}" dt="2021-02-16T15:29:16.027" v="461" actId="20577"/>
          <ac:spMkLst>
            <pc:docMk/>
            <pc:sldMk cId="2126070970" sldId="520"/>
            <ac:spMk id="2" creationId="{08235729-9B80-4A9E-BC29-C4B6E026AAF2}"/>
          </ac:spMkLst>
        </pc:spChg>
        <pc:spChg chg="mod">
          <ac:chgData name="Sherif Khattab" userId="c83b1e15-36f3-4f46-aceb-05aac24c545e" providerId="ADAL" clId="{4F266D3B-92A2-40A8-A073-356F608DC91A}" dt="2021-02-16T15:29:02.714" v="456" actId="20577"/>
          <ac:spMkLst>
            <pc:docMk/>
            <pc:sldMk cId="2126070970" sldId="520"/>
            <ac:spMk id="3" creationId="{D7399D59-7ED8-4451-AEDE-1AC4DE33563A}"/>
          </ac:spMkLst>
        </pc:spChg>
      </pc:sldChg>
      <pc:sldChg chg="add del">
        <pc:chgData name="Sherif Khattab" userId="c83b1e15-36f3-4f46-aceb-05aac24c545e" providerId="ADAL" clId="{4F266D3B-92A2-40A8-A073-356F608DC91A}" dt="2021-02-16T14:38:54.959" v="8" actId="47"/>
        <pc:sldMkLst>
          <pc:docMk/>
          <pc:sldMk cId="2885366123" sldId="521"/>
        </pc:sldMkLst>
      </pc:sldChg>
      <pc:sldChg chg="add del">
        <pc:chgData name="Sherif Khattab" userId="c83b1e15-36f3-4f46-aceb-05aac24c545e" providerId="ADAL" clId="{4F266D3B-92A2-40A8-A073-356F608DC91A}" dt="2021-02-16T14:39:22.937" v="10" actId="47"/>
        <pc:sldMkLst>
          <pc:docMk/>
          <pc:sldMk cId="158309068" sldId="522"/>
        </pc:sldMkLst>
      </pc:sldChg>
    </pc:docChg>
  </pc:docChgLst>
  <pc:docChgLst>
    <pc:chgData name="Sherif Khattab" userId="c83b1e15-36f3-4f46-aceb-05aac24c545e" providerId="ADAL" clId="{32C2E2D0-6A36-4E17-AAB4-1C60A1AA03DA}"/>
    <pc:docChg chg="modSld">
      <pc:chgData name="Sherif Khattab" userId="c83b1e15-36f3-4f46-aceb-05aac24c545e" providerId="ADAL" clId="{32C2E2D0-6A36-4E17-AAB4-1C60A1AA03DA}" dt="2021-03-16T13:31:26.631" v="42" actId="20577"/>
      <pc:docMkLst>
        <pc:docMk/>
      </pc:docMkLst>
      <pc:sldChg chg="modSp modAnim">
        <pc:chgData name="Sherif Khattab" userId="c83b1e15-36f3-4f46-aceb-05aac24c545e" providerId="ADAL" clId="{32C2E2D0-6A36-4E17-AAB4-1C60A1AA03DA}" dt="2021-03-16T13:31:26.631" v="42" actId="20577"/>
        <pc:sldMkLst>
          <pc:docMk/>
          <pc:sldMk cId="702367729" sldId="496"/>
        </pc:sldMkLst>
        <pc:spChg chg="mod">
          <ac:chgData name="Sherif Khattab" userId="c83b1e15-36f3-4f46-aceb-05aac24c545e" providerId="ADAL" clId="{32C2E2D0-6A36-4E17-AAB4-1C60A1AA03DA}" dt="2021-03-16T13:31:26.631" v="42" actId="20577"/>
          <ac:spMkLst>
            <pc:docMk/>
            <pc:sldMk cId="702367729" sldId="496"/>
            <ac:spMk id="3" creationId="{2466C52D-9A48-4683-BE7F-268D8DB7FAAD}"/>
          </ac:spMkLst>
        </pc:spChg>
      </pc:sldChg>
    </pc:docChg>
  </pc:docChgLst>
  <pc:docChgLst>
    <pc:chgData name="Khattab, Sherif" userId="c83b1e15-36f3-4f46-aceb-05aac24c545e" providerId="ADAL" clId="{CDF5E54B-A9DD-4F31-92E7-B9AFD5EBBFA3}"/>
    <pc:docChg chg="undo custSel addSld delSld modSld">
      <pc:chgData name="Khattab, Sherif" userId="c83b1e15-36f3-4f46-aceb-05aac24c545e" providerId="ADAL" clId="{CDF5E54B-A9DD-4F31-92E7-B9AFD5EBBFA3}" dt="2021-03-31T02:52:03.172" v="431" actId="47"/>
      <pc:docMkLst>
        <pc:docMk/>
      </pc:docMkLst>
      <pc:sldChg chg="del">
        <pc:chgData name="Khattab, Sherif" userId="c83b1e15-36f3-4f46-aceb-05aac24c545e" providerId="ADAL" clId="{CDF5E54B-A9DD-4F31-92E7-B9AFD5EBBFA3}" dt="2021-03-31T02:52:03.172" v="431" actId="47"/>
        <pc:sldMkLst>
          <pc:docMk/>
          <pc:sldMk cId="3720210171" sldId="287"/>
        </pc:sldMkLst>
      </pc:sldChg>
      <pc:sldChg chg="del">
        <pc:chgData name="Khattab, Sherif" userId="c83b1e15-36f3-4f46-aceb-05aac24c545e" providerId="ADAL" clId="{CDF5E54B-A9DD-4F31-92E7-B9AFD5EBBFA3}" dt="2021-03-31T02:52:03.172" v="431" actId="47"/>
        <pc:sldMkLst>
          <pc:docMk/>
          <pc:sldMk cId="1585906518" sldId="288"/>
        </pc:sldMkLst>
      </pc:sldChg>
      <pc:sldChg chg="del">
        <pc:chgData name="Khattab, Sherif" userId="c83b1e15-36f3-4f46-aceb-05aac24c545e" providerId="ADAL" clId="{CDF5E54B-A9DD-4F31-92E7-B9AFD5EBBFA3}" dt="2021-03-31T02:52:03.172" v="431" actId="47"/>
        <pc:sldMkLst>
          <pc:docMk/>
          <pc:sldMk cId="4215950957" sldId="289"/>
        </pc:sldMkLst>
      </pc:sldChg>
      <pc:sldChg chg="del">
        <pc:chgData name="Khattab, Sherif" userId="c83b1e15-36f3-4f46-aceb-05aac24c545e" providerId="ADAL" clId="{CDF5E54B-A9DD-4F31-92E7-B9AFD5EBBFA3}" dt="2021-03-31T02:52:03.172" v="431" actId="47"/>
        <pc:sldMkLst>
          <pc:docMk/>
          <pc:sldMk cId="3124210265" sldId="290"/>
        </pc:sldMkLst>
      </pc:sldChg>
      <pc:sldChg chg="del">
        <pc:chgData name="Khattab, Sherif" userId="c83b1e15-36f3-4f46-aceb-05aac24c545e" providerId="ADAL" clId="{CDF5E54B-A9DD-4F31-92E7-B9AFD5EBBFA3}" dt="2021-03-31T02:52:03.172" v="431" actId="47"/>
        <pc:sldMkLst>
          <pc:docMk/>
          <pc:sldMk cId="2744154349" sldId="300"/>
        </pc:sldMkLst>
      </pc:sldChg>
      <pc:sldChg chg="addSp modSp mod">
        <pc:chgData name="Khattab, Sherif" userId="c83b1e15-36f3-4f46-aceb-05aac24c545e" providerId="ADAL" clId="{CDF5E54B-A9DD-4F31-92E7-B9AFD5EBBFA3}" dt="2021-03-31T02:51:30.595" v="427" actId="1076"/>
        <pc:sldMkLst>
          <pc:docMk/>
          <pc:sldMk cId="2850776597" sldId="318"/>
        </pc:sldMkLst>
        <pc:spChg chg="mod">
          <ac:chgData name="Khattab, Sherif" userId="c83b1e15-36f3-4f46-aceb-05aac24c545e" providerId="ADAL" clId="{CDF5E54B-A9DD-4F31-92E7-B9AFD5EBBFA3}" dt="2021-03-31T02:51:05.510" v="395" actId="21"/>
          <ac:spMkLst>
            <pc:docMk/>
            <pc:sldMk cId="2850776597" sldId="318"/>
            <ac:spMk id="81923" creationId="{A3CCB240-3E42-174F-ABA0-A16B09F65BF9}"/>
          </ac:spMkLst>
        </pc:spChg>
        <pc:picChg chg="add mod">
          <ac:chgData name="Khattab, Sherif" userId="c83b1e15-36f3-4f46-aceb-05aac24c545e" providerId="ADAL" clId="{CDF5E54B-A9DD-4F31-92E7-B9AFD5EBBFA3}" dt="2021-03-31T02:51:30.595" v="427" actId="1076"/>
          <ac:picMkLst>
            <pc:docMk/>
            <pc:sldMk cId="2850776597" sldId="318"/>
            <ac:picMk id="3" creationId="{8D1DDDC3-9E40-45F3-B471-10340B594875}"/>
          </ac:picMkLst>
        </pc:picChg>
      </pc:sldChg>
      <pc:sldChg chg="del">
        <pc:chgData name="Khattab, Sherif" userId="c83b1e15-36f3-4f46-aceb-05aac24c545e" providerId="ADAL" clId="{CDF5E54B-A9DD-4F31-92E7-B9AFD5EBBFA3}" dt="2021-03-31T02:52:03.172" v="431" actId="47"/>
        <pc:sldMkLst>
          <pc:docMk/>
          <pc:sldMk cId="1994172444" sldId="407"/>
        </pc:sldMkLst>
      </pc:sldChg>
      <pc:sldChg chg="del">
        <pc:chgData name="Khattab, Sherif" userId="c83b1e15-36f3-4f46-aceb-05aac24c545e" providerId="ADAL" clId="{CDF5E54B-A9DD-4F31-92E7-B9AFD5EBBFA3}" dt="2021-03-31T02:52:03.172" v="431" actId="47"/>
        <pc:sldMkLst>
          <pc:docMk/>
          <pc:sldMk cId="3736020179" sldId="408"/>
        </pc:sldMkLst>
      </pc:sldChg>
      <pc:sldChg chg="del">
        <pc:chgData name="Khattab, Sherif" userId="c83b1e15-36f3-4f46-aceb-05aac24c545e" providerId="ADAL" clId="{CDF5E54B-A9DD-4F31-92E7-B9AFD5EBBFA3}" dt="2021-03-31T02:52:03.172" v="431" actId="47"/>
        <pc:sldMkLst>
          <pc:docMk/>
          <pc:sldMk cId="1059249952" sldId="409"/>
        </pc:sldMkLst>
      </pc:sldChg>
      <pc:sldChg chg="del">
        <pc:chgData name="Khattab, Sherif" userId="c83b1e15-36f3-4f46-aceb-05aac24c545e" providerId="ADAL" clId="{CDF5E54B-A9DD-4F31-92E7-B9AFD5EBBFA3}" dt="2021-03-31T02:52:03.172" v="431" actId="47"/>
        <pc:sldMkLst>
          <pc:docMk/>
          <pc:sldMk cId="3223946229" sldId="410"/>
        </pc:sldMkLst>
      </pc:sldChg>
      <pc:sldChg chg="del">
        <pc:chgData name="Khattab, Sherif" userId="c83b1e15-36f3-4f46-aceb-05aac24c545e" providerId="ADAL" clId="{CDF5E54B-A9DD-4F31-92E7-B9AFD5EBBFA3}" dt="2021-03-31T02:52:03.172" v="431" actId="47"/>
        <pc:sldMkLst>
          <pc:docMk/>
          <pc:sldMk cId="3928099657" sldId="411"/>
        </pc:sldMkLst>
      </pc:sldChg>
      <pc:sldChg chg="del">
        <pc:chgData name="Khattab, Sherif" userId="c83b1e15-36f3-4f46-aceb-05aac24c545e" providerId="ADAL" clId="{CDF5E54B-A9DD-4F31-92E7-B9AFD5EBBFA3}" dt="2021-03-31T02:52:03.172" v="431" actId="47"/>
        <pc:sldMkLst>
          <pc:docMk/>
          <pc:sldMk cId="533808976" sldId="412"/>
        </pc:sldMkLst>
      </pc:sldChg>
      <pc:sldChg chg="del">
        <pc:chgData name="Khattab, Sherif" userId="c83b1e15-36f3-4f46-aceb-05aac24c545e" providerId="ADAL" clId="{CDF5E54B-A9DD-4F31-92E7-B9AFD5EBBFA3}" dt="2021-03-31T02:52:03.172" v="431" actId="47"/>
        <pc:sldMkLst>
          <pc:docMk/>
          <pc:sldMk cId="3254031112" sldId="418"/>
        </pc:sldMkLst>
      </pc:sldChg>
      <pc:sldChg chg="del">
        <pc:chgData name="Khattab, Sherif" userId="c83b1e15-36f3-4f46-aceb-05aac24c545e" providerId="ADAL" clId="{CDF5E54B-A9DD-4F31-92E7-B9AFD5EBBFA3}" dt="2021-03-31T02:52:03.172" v="431" actId="47"/>
        <pc:sldMkLst>
          <pc:docMk/>
          <pc:sldMk cId="2870137101" sldId="420"/>
        </pc:sldMkLst>
      </pc:sldChg>
      <pc:sldChg chg="del">
        <pc:chgData name="Khattab, Sherif" userId="c83b1e15-36f3-4f46-aceb-05aac24c545e" providerId="ADAL" clId="{CDF5E54B-A9DD-4F31-92E7-B9AFD5EBBFA3}" dt="2021-03-31T02:52:03.172" v="431" actId="47"/>
        <pc:sldMkLst>
          <pc:docMk/>
          <pc:sldMk cId="1670312813" sldId="421"/>
        </pc:sldMkLst>
      </pc:sldChg>
      <pc:sldChg chg="del">
        <pc:chgData name="Khattab, Sherif" userId="c83b1e15-36f3-4f46-aceb-05aac24c545e" providerId="ADAL" clId="{CDF5E54B-A9DD-4F31-92E7-B9AFD5EBBFA3}" dt="2021-03-31T02:52:03.172" v="431" actId="47"/>
        <pc:sldMkLst>
          <pc:docMk/>
          <pc:sldMk cId="1428579007" sldId="422"/>
        </pc:sldMkLst>
      </pc:sldChg>
      <pc:sldChg chg="del">
        <pc:chgData name="Khattab, Sherif" userId="c83b1e15-36f3-4f46-aceb-05aac24c545e" providerId="ADAL" clId="{CDF5E54B-A9DD-4F31-92E7-B9AFD5EBBFA3}" dt="2021-03-31T02:52:03.172" v="431" actId="47"/>
        <pc:sldMkLst>
          <pc:docMk/>
          <pc:sldMk cId="613526993" sldId="423"/>
        </pc:sldMkLst>
      </pc:sldChg>
      <pc:sldChg chg="del">
        <pc:chgData name="Khattab, Sherif" userId="c83b1e15-36f3-4f46-aceb-05aac24c545e" providerId="ADAL" clId="{CDF5E54B-A9DD-4F31-92E7-B9AFD5EBBFA3}" dt="2021-03-31T02:52:03.172" v="431" actId="47"/>
        <pc:sldMkLst>
          <pc:docMk/>
          <pc:sldMk cId="544263778" sldId="424"/>
        </pc:sldMkLst>
      </pc:sldChg>
      <pc:sldChg chg="del">
        <pc:chgData name="Khattab, Sherif" userId="c83b1e15-36f3-4f46-aceb-05aac24c545e" providerId="ADAL" clId="{CDF5E54B-A9DD-4F31-92E7-B9AFD5EBBFA3}" dt="2021-03-31T02:52:03.172" v="431" actId="47"/>
        <pc:sldMkLst>
          <pc:docMk/>
          <pc:sldMk cId="1034715571" sldId="425"/>
        </pc:sldMkLst>
      </pc:sldChg>
      <pc:sldChg chg="del">
        <pc:chgData name="Khattab, Sherif" userId="c83b1e15-36f3-4f46-aceb-05aac24c545e" providerId="ADAL" clId="{CDF5E54B-A9DD-4F31-92E7-B9AFD5EBBFA3}" dt="2021-03-31T02:52:03.172" v="431" actId="47"/>
        <pc:sldMkLst>
          <pc:docMk/>
          <pc:sldMk cId="3532216384" sldId="426"/>
        </pc:sldMkLst>
      </pc:sldChg>
      <pc:sldChg chg="del">
        <pc:chgData name="Khattab, Sherif" userId="c83b1e15-36f3-4f46-aceb-05aac24c545e" providerId="ADAL" clId="{CDF5E54B-A9DD-4F31-92E7-B9AFD5EBBFA3}" dt="2021-03-31T02:52:03.172" v="431" actId="47"/>
        <pc:sldMkLst>
          <pc:docMk/>
          <pc:sldMk cId="1316130764" sldId="427"/>
        </pc:sldMkLst>
      </pc:sldChg>
      <pc:sldChg chg="del">
        <pc:chgData name="Khattab, Sherif" userId="c83b1e15-36f3-4f46-aceb-05aac24c545e" providerId="ADAL" clId="{CDF5E54B-A9DD-4F31-92E7-B9AFD5EBBFA3}" dt="2021-03-31T02:52:03.172" v="431" actId="47"/>
        <pc:sldMkLst>
          <pc:docMk/>
          <pc:sldMk cId="1077041622" sldId="428"/>
        </pc:sldMkLst>
      </pc:sldChg>
      <pc:sldChg chg="del">
        <pc:chgData name="Khattab, Sherif" userId="c83b1e15-36f3-4f46-aceb-05aac24c545e" providerId="ADAL" clId="{CDF5E54B-A9DD-4F31-92E7-B9AFD5EBBFA3}" dt="2021-03-31T02:52:03.172" v="431" actId="47"/>
        <pc:sldMkLst>
          <pc:docMk/>
          <pc:sldMk cId="2886175264" sldId="429"/>
        </pc:sldMkLst>
      </pc:sldChg>
      <pc:sldChg chg="del">
        <pc:chgData name="Khattab, Sherif" userId="c83b1e15-36f3-4f46-aceb-05aac24c545e" providerId="ADAL" clId="{CDF5E54B-A9DD-4F31-92E7-B9AFD5EBBFA3}" dt="2021-03-31T02:52:03.172" v="431" actId="47"/>
        <pc:sldMkLst>
          <pc:docMk/>
          <pc:sldMk cId="1039785599" sldId="430"/>
        </pc:sldMkLst>
      </pc:sldChg>
      <pc:sldChg chg="del">
        <pc:chgData name="Khattab, Sherif" userId="c83b1e15-36f3-4f46-aceb-05aac24c545e" providerId="ADAL" clId="{CDF5E54B-A9DD-4F31-92E7-B9AFD5EBBFA3}" dt="2021-03-31T02:52:03.172" v="431" actId="47"/>
        <pc:sldMkLst>
          <pc:docMk/>
          <pc:sldMk cId="1901348275" sldId="431"/>
        </pc:sldMkLst>
      </pc:sldChg>
      <pc:sldChg chg="del">
        <pc:chgData name="Khattab, Sherif" userId="c83b1e15-36f3-4f46-aceb-05aac24c545e" providerId="ADAL" clId="{CDF5E54B-A9DD-4F31-92E7-B9AFD5EBBFA3}" dt="2021-03-31T02:52:03.172" v="431" actId="47"/>
        <pc:sldMkLst>
          <pc:docMk/>
          <pc:sldMk cId="3431660730" sldId="433"/>
        </pc:sldMkLst>
      </pc:sldChg>
      <pc:sldChg chg="del">
        <pc:chgData name="Khattab, Sherif" userId="c83b1e15-36f3-4f46-aceb-05aac24c545e" providerId="ADAL" clId="{CDF5E54B-A9DD-4F31-92E7-B9AFD5EBBFA3}" dt="2021-03-31T02:52:03.172" v="431" actId="47"/>
        <pc:sldMkLst>
          <pc:docMk/>
          <pc:sldMk cId="417002093" sldId="434"/>
        </pc:sldMkLst>
      </pc:sldChg>
      <pc:sldChg chg="del">
        <pc:chgData name="Khattab, Sherif" userId="c83b1e15-36f3-4f46-aceb-05aac24c545e" providerId="ADAL" clId="{CDF5E54B-A9DD-4F31-92E7-B9AFD5EBBFA3}" dt="2021-03-31T02:52:03.172" v="431" actId="47"/>
        <pc:sldMkLst>
          <pc:docMk/>
          <pc:sldMk cId="315914909" sldId="435"/>
        </pc:sldMkLst>
      </pc:sldChg>
      <pc:sldChg chg="del">
        <pc:chgData name="Khattab, Sherif" userId="c83b1e15-36f3-4f46-aceb-05aac24c545e" providerId="ADAL" clId="{CDF5E54B-A9DD-4F31-92E7-B9AFD5EBBFA3}" dt="2021-03-31T02:52:03.172" v="431" actId="47"/>
        <pc:sldMkLst>
          <pc:docMk/>
          <pc:sldMk cId="3005745473" sldId="436"/>
        </pc:sldMkLst>
      </pc:sldChg>
      <pc:sldChg chg="del">
        <pc:chgData name="Khattab, Sherif" userId="c83b1e15-36f3-4f46-aceb-05aac24c545e" providerId="ADAL" clId="{CDF5E54B-A9DD-4F31-92E7-B9AFD5EBBFA3}" dt="2021-03-31T02:52:03.172" v="431" actId="47"/>
        <pc:sldMkLst>
          <pc:docMk/>
          <pc:sldMk cId="2382635928" sldId="437"/>
        </pc:sldMkLst>
      </pc:sldChg>
      <pc:sldChg chg="del">
        <pc:chgData name="Khattab, Sherif" userId="c83b1e15-36f3-4f46-aceb-05aac24c545e" providerId="ADAL" clId="{CDF5E54B-A9DD-4F31-92E7-B9AFD5EBBFA3}" dt="2021-03-31T02:52:03.172" v="431" actId="47"/>
        <pc:sldMkLst>
          <pc:docMk/>
          <pc:sldMk cId="3110092608" sldId="438"/>
        </pc:sldMkLst>
      </pc:sldChg>
      <pc:sldChg chg="del">
        <pc:chgData name="Khattab, Sherif" userId="c83b1e15-36f3-4f46-aceb-05aac24c545e" providerId="ADAL" clId="{CDF5E54B-A9DD-4F31-92E7-B9AFD5EBBFA3}" dt="2021-03-31T02:52:03.172" v="431" actId="47"/>
        <pc:sldMkLst>
          <pc:docMk/>
          <pc:sldMk cId="678617935" sldId="440"/>
        </pc:sldMkLst>
      </pc:sldChg>
      <pc:sldChg chg="del">
        <pc:chgData name="Khattab, Sherif" userId="c83b1e15-36f3-4f46-aceb-05aac24c545e" providerId="ADAL" clId="{CDF5E54B-A9DD-4F31-92E7-B9AFD5EBBFA3}" dt="2021-03-31T02:52:03.172" v="431" actId="47"/>
        <pc:sldMkLst>
          <pc:docMk/>
          <pc:sldMk cId="1709473859" sldId="441"/>
        </pc:sldMkLst>
      </pc:sldChg>
      <pc:sldChg chg="modSp mod">
        <pc:chgData name="Khattab, Sherif" userId="c83b1e15-36f3-4f46-aceb-05aac24c545e" providerId="ADAL" clId="{CDF5E54B-A9DD-4F31-92E7-B9AFD5EBBFA3}" dt="2021-03-31T02:47:43.583" v="259" actId="20577"/>
        <pc:sldMkLst>
          <pc:docMk/>
          <pc:sldMk cId="4202616107" sldId="500"/>
        </pc:sldMkLst>
        <pc:spChg chg="mod">
          <ac:chgData name="Khattab, Sherif" userId="c83b1e15-36f3-4f46-aceb-05aac24c545e" providerId="ADAL" clId="{CDF5E54B-A9DD-4F31-92E7-B9AFD5EBBFA3}" dt="2021-03-31T02:47:43.583" v="259" actId="20577"/>
          <ac:spMkLst>
            <pc:docMk/>
            <pc:sldMk cId="4202616107" sldId="500"/>
            <ac:spMk id="2" creationId="{6BF01C35-B7E9-AD43-99C8-95170559C8A0}"/>
          </ac:spMkLst>
        </pc:spChg>
      </pc:sldChg>
      <pc:sldChg chg="modSp mod">
        <pc:chgData name="Khattab, Sherif" userId="c83b1e15-36f3-4f46-aceb-05aac24c545e" providerId="ADAL" clId="{CDF5E54B-A9DD-4F31-92E7-B9AFD5EBBFA3}" dt="2021-03-31T02:47:34.222" v="257" actId="20577"/>
        <pc:sldMkLst>
          <pc:docMk/>
          <pc:sldMk cId="3106578269" sldId="548"/>
        </pc:sldMkLst>
        <pc:spChg chg="mod">
          <ac:chgData name="Khattab, Sherif" userId="c83b1e15-36f3-4f46-aceb-05aac24c545e" providerId="ADAL" clId="{CDF5E54B-A9DD-4F31-92E7-B9AFD5EBBFA3}" dt="2021-03-31T02:47:34.222" v="257" actId="20577"/>
          <ac:spMkLst>
            <pc:docMk/>
            <pc:sldMk cId="3106578269" sldId="548"/>
            <ac:spMk id="2" creationId="{D9354C77-2A5A-3248-B8B5-26713450198B}"/>
          </ac:spMkLst>
        </pc:spChg>
      </pc:sldChg>
      <pc:sldChg chg="del">
        <pc:chgData name="Khattab, Sherif" userId="c83b1e15-36f3-4f46-aceb-05aac24c545e" providerId="ADAL" clId="{CDF5E54B-A9DD-4F31-92E7-B9AFD5EBBFA3}" dt="2021-03-31T02:52:03.172" v="431" actId="47"/>
        <pc:sldMkLst>
          <pc:docMk/>
          <pc:sldMk cId="3678700985" sldId="549"/>
        </pc:sldMkLst>
      </pc:sldChg>
      <pc:sldChg chg="modSp mod">
        <pc:chgData name="Khattab, Sherif" userId="c83b1e15-36f3-4f46-aceb-05aac24c545e" providerId="ADAL" clId="{CDF5E54B-A9DD-4F31-92E7-B9AFD5EBBFA3}" dt="2021-03-31T02:47:52.002" v="262" actId="20577"/>
        <pc:sldMkLst>
          <pc:docMk/>
          <pc:sldMk cId="1744575395" sldId="550"/>
        </pc:sldMkLst>
        <pc:spChg chg="mod">
          <ac:chgData name="Khattab, Sherif" userId="c83b1e15-36f3-4f46-aceb-05aac24c545e" providerId="ADAL" clId="{CDF5E54B-A9DD-4F31-92E7-B9AFD5EBBFA3}" dt="2021-03-31T02:47:52.002" v="262" actId="20577"/>
          <ac:spMkLst>
            <pc:docMk/>
            <pc:sldMk cId="1744575395" sldId="550"/>
            <ac:spMk id="2" creationId="{2D9AF2A9-4F28-8A4D-9020-5814A85DA035}"/>
          </ac:spMkLst>
        </pc:spChg>
      </pc:sldChg>
      <pc:sldChg chg="addSp modSp new mod">
        <pc:chgData name="Khattab, Sherif" userId="c83b1e15-36f3-4f46-aceb-05aac24c545e" providerId="ADAL" clId="{CDF5E54B-A9DD-4F31-92E7-B9AFD5EBBFA3}" dt="2021-03-31T02:42:42.948" v="32" actId="1076"/>
        <pc:sldMkLst>
          <pc:docMk/>
          <pc:sldMk cId="850950041" sldId="551"/>
        </pc:sldMkLst>
        <pc:spChg chg="mod">
          <ac:chgData name="Khattab, Sherif" userId="c83b1e15-36f3-4f46-aceb-05aac24c545e" providerId="ADAL" clId="{CDF5E54B-A9DD-4F31-92E7-B9AFD5EBBFA3}" dt="2021-03-31T02:42:36.378" v="29" actId="20577"/>
          <ac:spMkLst>
            <pc:docMk/>
            <pc:sldMk cId="850950041" sldId="551"/>
            <ac:spMk id="2" creationId="{0E651327-81A4-45C5-83E8-C56CAD569E9F}"/>
          </ac:spMkLst>
        </pc:spChg>
        <pc:picChg chg="add mod">
          <ac:chgData name="Khattab, Sherif" userId="c83b1e15-36f3-4f46-aceb-05aac24c545e" providerId="ADAL" clId="{CDF5E54B-A9DD-4F31-92E7-B9AFD5EBBFA3}" dt="2021-03-31T02:42:42.948" v="32" actId="1076"/>
          <ac:picMkLst>
            <pc:docMk/>
            <pc:sldMk cId="850950041" sldId="551"/>
            <ac:picMk id="7" creationId="{E9A1759D-CDA0-4E05-B709-CB39C778A373}"/>
          </ac:picMkLst>
        </pc:picChg>
      </pc:sldChg>
      <pc:sldChg chg="addSp delSp modSp new mod">
        <pc:chgData name="Khattab, Sherif" userId="c83b1e15-36f3-4f46-aceb-05aac24c545e" providerId="ADAL" clId="{CDF5E54B-A9DD-4F31-92E7-B9AFD5EBBFA3}" dt="2021-03-31T02:44:11.267" v="95" actId="1076"/>
        <pc:sldMkLst>
          <pc:docMk/>
          <pc:sldMk cId="1688603216" sldId="552"/>
        </pc:sldMkLst>
        <pc:spChg chg="mod">
          <ac:chgData name="Khattab, Sherif" userId="c83b1e15-36f3-4f46-aceb-05aac24c545e" providerId="ADAL" clId="{CDF5E54B-A9DD-4F31-92E7-B9AFD5EBBFA3}" dt="2021-03-31T02:43:15.547" v="86" actId="20577"/>
          <ac:spMkLst>
            <pc:docMk/>
            <pc:sldMk cId="1688603216" sldId="552"/>
            <ac:spMk id="2" creationId="{0A065AA1-B0DE-41C5-9EC9-20A9FE935EAC}"/>
          </ac:spMkLst>
        </pc:spChg>
        <pc:picChg chg="add mod">
          <ac:chgData name="Khattab, Sherif" userId="c83b1e15-36f3-4f46-aceb-05aac24c545e" providerId="ADAL" clId="{CDF5E54B-A9DD-4F31-92E7-B9AFD5EBBFA3}" dt="2021-03-31T02:43:50.650" v="92" actId="1076"/>
          <ac:picMkLst>
            <pc:docMk/>
            <pc:sldMk cId="1688603216" sldId="552"/>
            <ac:picMk id="8" creationId="{B27AFCE4-2F6F-4A7A-81EC-35EE5D7C2063}"/>
          </ac:picMkLst>
        </pc:picChg>
        <pc:picChg chg="add mod">
          <ac:chgData name="Khattab, Sherif" userId="c83b1e15-36f3-4f46-aceb-05aac24c545e" providerId="ADAL" clId="{CDF5E54B-A9DD-4F31-92E7-B9AFD5EBBFA3}" dt="2021-03-31T02:44:11.267" v="95" actId="1076"/>
          <ac:picMkLst>
            <pc:docMk/>
            <pc:sldMk cId="1688603216" sldId="552"/>
            <ac:picMk id="10" creationId="{B5DCD673-CE86-48DF-AB0E-F5667DCD0692}"/>
          </ac:picMkLst>
        </pc:picChg>
        <pc:inkChg chg="add del">
          <ac:chgData name="Khattab, Sherif" userId="c83b1e15-36f3-4f46-aceb-05aac24c545e" providerId="ADAL" clId="{CDF5E54B-A9DD-4F31-92E7-B9AFD5EBBFA3}" dt="2021-03-31T02:43:26.005" v="88"/>
          <ac:inkMkLst>
            <pc:docMk/>
            <pc:sldMk cId="1688603216" sldId="552"/>
            <ac:inkMk id="6" creationId="{A185DD95-27A7-4FC6-8941-532FBD26A6D9}"/>
          </ac:inkMkLst>
        </pc:inkChg>
      </pc:sldChg>
      <pc:sldChg chg="addSp delSp modSp new mod">
        <pc:chgData name="Khattab, Sherif" userId="c83b1e15-36f3-4f46-aceb-05aac24c545e" providerId="ADAL" clId="{CDF5E54B-A9DD-4F31-92E7-B9AFD5EBBFA3}" dt="2021-03-31T02:44:59.547" v="133" actId="1076"/>
        <pc:sldMkLst>
          <pc:docMk/>
          <pc:sldMk cId="2265574628" sldId="553"/>
        </pc:sldMkLst>
        <pc:spChg chg="mod">
          <ac:chgData name="Khattab, Sherif" userId="c83b1e15-36f3-4f46-aceb-05aac24c545e" providerId="ADAL" clId="{CDF5E54B-A9DD-4F31-92E7-B9AFD5EBBFA3}" dt="2021-03-31T02:44:42.161" v="128" actId="20577"/>
          <ac:spMkLst>
            <pc:docMk/>
            <pc:sldMk cId="2265574628" sldId="553"/>
            <ac:spMk id="2" creationId="{6A35B85C-8B73-4F48-9020-9A4FD635C666}"/>
          </ac:spMkLst>
        </pc:spChg>
        <pc:picChg chg="add mod">
          <ac:chgData name="Khattab, Sherif" userId="c83b1e15-36f3-4f46-aceb-05aac24c545e" providerId="ADAL" clId="{CDF5E54B-A9DD-4F31-92E7-B9AFD5EBBFA3}" dt="2021-03-31T02:44:59.547" v="133" actId="1076"/>
          <ac:picMkLst>
            <pc:docMk/>
            <pc:sldMk cId="2265574628" sldId="553"/>
            <ac:picMk id="8" creationId="{CC83FAB4-8881-4EBA-9AF8-81BB77DAA794}"/>
          </ac:picMkLst>
        </pc:picChg>
        <pc:inkChg chg="add del">
          <ac:chgData name="Khattab, Sherif" userId="c83b1e15-36f3-4f46-aceb-05aac24c545e" providerId="ADAL" clId="{CDF5E54B-A9DD-4F31-92E7-B9AFD5EBBFA3}" dt="2021-03-31T02:44:45.575" v="130"/>
          <ac:inkMkLst>
            <pc:docMk/>
            <pc:sldMk cId="2265574628" sldId="553"/>
            <ac:inkMk id="6" creationId="{5A1F3DF2-ECFB-44C9-B819-A82C9BEB8DDD}"/>
          </ac:inkMkLst>
        </pc:inkChg>
      </pc:sldChg>
      <pc:sldChg chg="addSp modSp new mod">
        <pc:chgData name="Khattab, Sherif" userId="c83b1e15-36f3-4f46-aceb-05aac24c545e" providerId="ADAL" clId="{CDF5E54B-A9DD-4F31-92E7-B9AFD5EBBFA3}" dt="2021-03-31T02:45:37.979" v="164" actId="1076"/>
        <pc:sldMkLst>
          <pc:docMk/>
          <pc:sldMk cId="3190004034" sldId="554"/>
        </pc:sldMkLst>
        <pc:spChg chg="mod">
          <ac:chgData name="Khattab, Sherif" userId="c83b1e15-36f3-4f46-aceb-05aac24c545e" providerId="ADAL" clId="{CDF5E54B-A9DD-4F31-92E7-B9AFD5EBBFA3}" dt="2021-03-31T02:45:31.228" v="161" actId="20577"/>
          <ac:spMkLst>
            <pc:docMk/>
            <pc:sldMk cId="3190004034" sldId="554"/>
            <ac:spMk id="2" creationId="{AF28AE32-A113-49D2-936B-32C8BB533C19}"/>
          </ac:spMkLst>
        </pc:spChg>
        <pc:picChg chg="add mod">
          <ac:chgData name="Khattab, Sherif" userId="c83b1e15-36f3-4f46-aceb-05aac24c545e" providerId="ADAL" clId="{CDF5E54B-A9DD-4F31-92E7-B9AFD5EBBFA3}" dt="2021-03-31T02:45:37.979" v="164" actId="1076"/>
          <ac:picMkLst>
            <pc:docMk/>
            <pc:sldMk cId="3190004034" sldId="554"/>
            <ac:picMk id="7" creationId="{F935515F-17A2-4FDB-8AC7-FDA313473A67}"/>
          </ac:picMkLst>
        </pc:picChg>
      </pc:sldChg>
      <pc:sldChg chg="addSp modSp new mod">
        <pc:chgData name="Khattab, Sherif" userId="c83b1e15-36f3-4f46-aceb-05aac24c545e" providerId="ADAL" clId="{CDF5E54B-A9DD-4F31-92E7-B9AFD5EBBFA3}" dt="2021-03-31T02:46:24.334" v="215" actId="1076"/>
        <pc:sldMkLst>
          <pc:docMk/>
          <pc:sldMk cId="3388799766" sldId="555"/>
        </pc:sldMkLst>
        <pc:spChg chg="mod">
          <ac:chgData name="Khattab, Sherif" userId="c83b1e15-36f3-4f46-aceb-05aac24c545e" providerId="ADAL" clId="{CDF5E54B-A9DD-4F31-92E7-B9AFD5EBBFA3}" dt="2021-03-31T02:46:18.350" v="212" actId="20577"/>
          <ac:spMkLst>
            <pc:docMk/>
            <pc:sldMk cId="3388799766" sldId="555"/>
            <ac:spMk id="2" creationId="{8BE4F311-23F2-43B9-BAF2-24772A340293}"/>
          </ac:spMkLst>
        </pc:spChg>
        <pc:picChg chg="add mod">
          <ac:chgData name="Khattab, Sherif" userId="c83b1e15-36f3-4f46-aceb-05aac24c545e" providerId="ADAL" clId="{CDF5E54B-A9DD-4F31-92E7-B9AFD5EBBFA3}" dt="2021-03-31T02:46:24.334" v="215" actId="1076"/>
          <ac:picMkLst>
            <pc:docMk/>
            <pc:sldMk cId="3388799766" sldId="555"/>
            <ac:picMk id="7" creationId="{F638C2A0-FA0E-436C-870D-190E1E6F0D02}"/>
          </ac:picMkLst>
        </pc:picChg>
      </pc:sldChg>
      <pc:sldChg chg="addSp delSp modSp new mod">
        <pc:chgData name="Khattab, Sherif" userId="c83b1e15-36f3-4f46-aceb-05aac24c545e" providerId="ADAL" clId="{CDF5E54B-A9DD-4F31-92E7-B9AFD5EBBFA3}" dt="2021-03-31T02:47:01.567" v="239" actId="22"/>
        <pc:sldMkLst>
          <pc:docMk/>
          <pc:sldMk cId="3451575800" sldId="556"/>
        </pc:sldMkLst>
        <pc:spChg chg="mod">
          <ac:chgData name="Khattab, Sherif" userId="c83b1e15-36f3-4f46-aceb-05aac24c545e" providerId="ADAL" clId="{CDF5E54B-A9DD-4F31-92E7-B9AFD5EBBFA3}" dt="2021-03-31T02:46:45.941" v="236" actId="20577"/>
          <ac:spMkLst>
            <pc:docMk/>
            <pc:sldMk cId="3451575800" sldId="556"/>
            <ac:spMk id="2" creationId="{6BE8AB82-3E0A-4A0F-98AF-078F77676904}"/>
          </ac:spMkLst>
        </pc:spChg>
        <pc:picChg chg="add">
          <ac:chgData name="Khattab, Sherif" userId="c83b1e15-36f3-4f46-aceb-05aac24c545e" providerId="ADAL" clId="{CDF5E54B-A9DD-4F31-92E7-B9AFD5EBBFA3}" dt="2021-03-31T02:47:01.567" v="239" actId="22"/>
          <ac:picMkLst>
            <pc:docMk/>
            <pc:sldMk cId="3451575800" sldId="556"/>
            <ac:picMk id="8" creationId="{46D3DD1A-A1B8-467D-94CF-605E7B5BB8DC}"/>
          </ac:picMkLst>
        </pc:picChg>
        <pc:inkChg chg="add del">
          <ac:chgData name="Khattab, Sherif" userId="c83b1e15-36f3-4f46-aceb-05aac24c545e" providerId="ADAL" clId="{CDF5E54B-A9DD-4F31-92E7-B9AFD5EBBFA3}" dt="2021-03-31T02:46:49.184" v="238"/>
          <ac:inkMkLst>
            <pc:docMk/>
            <pc:sldMk cId="3451575800" sldId="556"/>
            <ac:inkMk id="6" creationId="{C6FF00CA-C9C4-436E-AFC4-F93705DF39A9}"/>
          </ac:inkMkLst>
        </pc:inkChg>
      </pc:sldChg>
      <pc:sldChg chg="addSp modSp new mod">
        <pc:chgData name="Khattab, Sherif" userId="c83b1e15-36f3-4f46-aceb-05aac24c545e" providerId="ADAL" clId="{CDF5E54B-A9DD-4F31-92E7-B9AFD5EBBFA3}" dt="2021-03-31T02:47:27.857" v="255" actId="1076"/>
        <pc:sldMkLst>
          <pc:docMk/>
          <pc:sldMk cId="3593300295" sldId="557"/>
        </pc:sldMkLst>
        <pc:spChg chg="mod">
          <ac:chgData name="Khattab, Sherif" userId="c83b1e15-36f3-4f46-aceb-05aac24c545e" providerId="ADAL" clId="{CDF5E54B-A9DD-4F31-92E7-B9AFD5EBBFA3}" dt="2021-03-31T02:47:22.362" v="252" actId="20577"/>
          <ac:spMkLst>
            <pc:docMk/>
            <pc:sldMk cId="3593300295" sldId="557"/>
            <ac:spMk id="2" creationId="{B2995540-B46E-4C6F-BAD6-54BED4B55E05}"/>
          </ac:spMkLst>
        </pc:spChg>
        <pc:picChg chg="add mod">
          <ac:chgData name="Khattab, Sherif" userId="c83b1e15-36f3-4f46-aceb-05aac24c545e" providerId="ADAL" clId="{CDF5E54B-A9DD-4F31-92E7-B9AFD5EBBFA3}" dt="2021-03-31T02:47:27.857" v="255" actId="1076"/>
          <ac:picMkLst>
            <pc:docMk/>
            <pc:sldMk cId="3593300295" sldId="557"/>
            <ac:picMk id="7" creationId="{A73B272C-4BD3-4556-8165-15707027C0BE}"/>
          </ac:picMkLst>
        </pc:picChg>
      </pc:sldChg>
      <pc:sldChg chg="new del">
        <pc:chgData name="Khattab, Sherif" userId="c83b1e15-36f3-4f46-aceb-05aac24c545e" providerId="ADAL" clId="{CDF5E54B-A9DD-4F31-92E7-B9AFD5EBBFA3}" dt="2021-03-31T02:48:10.964" v="264" actId="680"/>
        <pc:sldMkLst>
          <pc:docMk/>
          <pc:sldMk cId="174322427" sldId="558"/>
        </pc:sldMkLst>
      </pc:sldChg>
      <pc:sldChg chg="addSp modSp new mod">
        <pc:chgData name="Khattab, Sherif" userId="c83b1e15-36f3-4f46-aceb-05aac24c545e" providerId="ADAL" clId="{CDF5E54B-A9DD-4F31-92E7-B9AFD5EBBFA3}" dt="2021-03-31T02:48:22.962" v="280" actId="1076"/>
        <pc:sldMkLst>
          <pc:docMk/>
          <pc:sldMk cId="2958024077" sldId="558"/>
        </pc:sldMkLst>
        <pc:spChg chg="mod">
          <ac:chgData name="Khattab, Sherif" userId="c83b1e15-36f3-4f46-aceb-05aac24c545e" providerId="ADAL" clId="{CDF5E54B-A9DD-4F31-92E7-B9AFD5EBBFA3}" dt="2021-03-31T02:48:17.107" v="277" actId="20577"/>
          <ac:spMkLst>
            <pc:docMk/>
            <pc:sldMk cId="2958024077" sldId="558"/>
            <ac:spMk id="2" creationId="{E1B120E0-0BC2-41D1-91E3-0F438EEB532F}"/>
          </ac:spMkLst>
        </pc:spChg>
        <pc:picChg chg="add mod">
          <ac:chgData name="Khattab, Sherif" userId="c83b1e15-36f3-4f46-aceb-05aac24c545e" providerId="ADAL" clId="{CDF5E54B-A9DD-4F31-92E7-B9AFD5EBBFA3}" dt="2021-03-31T02:48:22.962" v="280" actId="1076"/>
          <ac:picMkLst>
            <pc:docMk/>
            <pc:sldMk cId="2958024077" sldId="558"/>
            <ac:picMk id="7" creationId="{08D4AC6F-A1AA-4EE9-96DC-90183EA25569}"/>
          </ac:picMkLst>
        </pc:picChg>
      </pc:sldChg>
      <pc:sldChg chg="addSp delSp modSp new mod">
        <pc:chgData name="Khattab, Sherif" userId="c83b1e15-36f3-4f46-aceb-05aac24c545e" providerId="ADAL" clId="{CDF5E54B-A9DD-4F31-92E7-B9AFD5EBBFA3}" dt="2021-03-31T02:49:33.922" v="354" actId="1076"/>
        <pc:sldMkLst>
          <pc:docMk/>
          <pc:sldMk cId="2769531636" sldId="559"/>
        </pc:sldMkLst>
        <pc:spChg chg="mod">
          <ac:chgData name="Khattab, Sherif" userId="c83b1e15-36f3-4f46-aceb-05aac24c545e" providerId="ADAL" clId="{CDF5E54B-A9DD-4F31-92E7-B9AFD5EBBFA3}" dt="2021-03-31T02:49:00.082" v="345" actId="404"/>
          <ac:spMkLst>
            <pc:docMk/>
            <pc:sldMk cId="2769531636" sldId="559"/>
            <ac:spMk id="2" creationId="{FE179EA8-5809-42B0-9181-0087A19500D1}"/>
          </ac:spMkLst>
        </pc:spChg>
        <pc:picChg chg="add del mod">
          <ac:chgData name="Khattab, Sherif" userId="c83b1e15-36f3-4f46-aceb-05aac24c545e" providerId="ADAL" clId="{CDF5E54B-A9DD-4F31-92E7-B9AFD5EBBFA3}" dt="2021-03-31T02:49:07.565" v="351" actId="22"/>
          <ac:picMkLst>
            <pc:docMk/>
            <pc:sldMk cId="2769531636" sldId="559"/>
            <ac:picMk id="7" creationId="{DD7172A6-3F72-4501-9D6F-0CB42ED21A1C}"/>
          </ac:picMkLst>
        </pc:picChg>
        <pc:picChg chg="add mod">
          <ac:chgData name="Khattab, Sherif" userId="c83b1e15-36f3-4f46-aceb-05aac24c545e" providerId="ADAL" clId="{CDF5E54B-A9DD-4F31-92E7-B9AFD5EBBFA3}" dt="2021-03-31T02:49:33.922" v="354" actId="1076"/>
          <ac:picMkLst>
            <pc:docMk/>
            <pc:sldMk cId="2769531636" sldId="559"/>
            <ac:picMk id="9" creationId="{0E19916E-629E-47A6-B56C-DED2771455C0}"/>
          </ac:picMkLst>
        </pc:picChg>
      </pc:sldChg>
      <pc:sldChg chg="addSp modSp new mod">
        <pc:chgData name="Khattab, Sherif" userId="c83b1e15-36f3-4f46-aceb-05aac24c545e" providerId="ADAL" clId="{CDF5E54B-A9DD-4F31-92E7-B9AFD5EBBFA3}" dt="2021-03-31T02:50:14.251" v="391" actId="1076"/>
        <pc:sldMkLst>
          <pc:docMk/>
          <pc:sldMk cId="1354291359" sldId="560"/>
        </pc:sldMkLst>
        <pc:spChg chg="mod">
          <ac:chgData name="Khattab, Sherif" userId="c83b1e15-36f3-4f46-aceb-05aac24c545e" providerId="ADAL" clId="{CDF5E54B-A9DD-4F31-92E7-B9AFD5EBBFA3}" dt="2021-03-31T02:50:08.267" v="388" actId="20577"/>
          <ac:spMkLst>
            <pc:docMk/>
            <pc:sldMk cId="1354291359" sldId="560"/>
            <ac:spMk id="2" creationId="{CBABC4E6-63CE-492D-8886-1CEAA536773B}"/>
          </ac:spMkLst>
        </pc:spChg>
        <pc:picChg chg="add mod">
          <ac:chgData name="Khattab, Sherif" userId="c83b1e15-36f3-4f46-aceb-05aac24c545e" providerId="ADAL" clId="{CDF5E54B-A9DD-4F31-92E7-B9AFD5EBBFA3}" dt="2021-03-31T02:50:14.251" v="391" actId="1076"/>
          <ac:picMkLst>
            <pc:docMk/>
            <pc:sldMk cId="1354291359" sldId="560"/>
            <ac:picMk id="7" creationId="{23C606A0-54E2-4F5B-AF24-3610BAAF3EC9}"/>
          </ac:picMkLst>
        </pc:picChg>
      </pc:sldChg>
      <pc:sldChg chg="addSp delSp modSp new mod">
        <pc:chgData name="Khattab, Sherif" userId="c83b1e15-36f3-4f46-aceb-05aac24c545e" providerId="ADAL" clId="{CDF5E54B-A9DD-4F31-92E7-B9AFD5EBBFA3}" dt="2021-03-31T02:51:48.552" v="430" actId="1076"/>
        <pc:sldMkLst>
          <pc:docMk/>
          <pc:sldMk cId="897406678" sldId="561"/>
        </pc:sldMkLst>
        <pc:spChg chg="mod">
          <ac:chgData name="Khattab, Sherif" userId="c83b1e15-36f3-4f46-aceb-05aac24c545e" providerId="ADAL" clId="{CDF5E54B-A9DD-4F31-92E7-B9AFD5EBBFA3}" dt="2021-03-31T02:51:14.117" v="420" actId="20577"/>
          <ac:spMkLst>
            <pc:docMk/>
            <pc:sldMk cId="897406678" sldId="561"/>
            <ac:spMk id="2" creationId="{364EB6DA-041B-4D51-B9AC-CF96D9F0AD30}"/>
          </ac:spMkLst>
        </pc:spChg>
        <pc:spChg chg="mod">
          <ac:chgData name="Khattab, Sherif" userId="c83b1e15-36f3-4f46-aceb-05aac24c545e" providerId="ADAL" clId="{CDF5E54B-A9DD-4F31-92E7-B9AFD5EBBFA3}" dt="2021-03-31T02:51:18.053" v="422" actId="5793"/>
          <ac:spMkLst>
            <pc:docMk/>
            <pc:sldMk cId="897406678" sldId="561"/>
            <ac:spMk id="3" creationId="{8FA7250D-4EA9-4642-9C36-8DE6619E0142}"/>
          </ac:spMkLst>
        </pc:spChg>
        <pc:picChg chg="add mod">
          <ac:chgData name="Khattab, Sherif" userId="c83b1e15-36f3-4f46-aceb-05aac24c545e" providerId="ADAL" clId="{CDF5E54B-A9DD-4F31-92E7-B9AFD5EBBFA3}" dt="2021-03-31T02:51:48.552" v="430" actId="1076"/>
          <ac:picMkLst>
            <pc:docMk/>
            <pc:sldMk cId="897406678" sldId="561"/>
            <ac:picMk id="8" creationId="{2184631F-549F-4F84-94F5-A64892BAE802}"/>
          </ac:picMkLst>
        </pc:picChg>
        <pc:inkChg chg="add del">
          <ac:chgData name="Khattab, Sherif" userId="c83b1e15-36f3-4f46-aceb-05aac24c545e" providerId="ADAL" clId="{CDF5E54B-A9DD-4F31-92E7-B9AFD5EBBFA3}" dt="2021-03-31T02:50:45.549" v="394"/>
          <ac:inkMkLst>
            <pc:docMk/>
            <pc:sldMk cId="897406678" sldId="561"/>
            <ac:inkMk id="6" creationId="{D38B29F5-2F81-44FB-87F4-AEDA9CB95F1C}"/>
          </ac:inkMkLst>
        </pc:inkChg>
      </pc:sldChg>
    </pc:docChg>
  </pc:docChgLst>
  <pc:docChgLst>
    <pc:chgData name="Khattab, Sherif" userId="c83b1e15-36f3-4f46-aceb-05aac24c545e" providerId="ADAL" clId="{F211250E-BB3C-6A46-8CD0-5CF62C997D8E}"/>
    <pc:docChg chg="undo custSel addSld delSld modSld">
      <pc:chgData name="Khattab, Sherif" userId="c83b1e15-36f3-4f46-aceb-05aac24c545e" providerId="ADAL" clId="{F211250E-BB3C-6A46-8CD0-5CF62C997D8E}" dt="2021-03-16T03:21:33.060" v="580"/>
      <pc:docMkLst>
        <pc:docMk/>
      </pc:docMkLst>
      <pc:sldChg chg="del">
        <pc:chgData name="Khattab, Sherif" userId="c83b1e15-36f3-4f46-aceb-05aac24c545e" providerId="ADAL" clId="{F211250E-BB3C-6A46-8CD0-5CF62C997D8E}" dt="2021-03-16T03:06:11.745" v="143" actId="2696"/>
        <pc:sldMkLst>
          <pc:docMk/>
          <pc:sldMk cId="741449065" sldId="257"/>
        </pc:sldMkLst>
      </pc:sldChg>
      <pc:sldChg chg="del">
        <pc:chgData name="Khattab, Sherif" userId="c83b1e15-36f3-4f46-aceb-05aac24c545e" providerId="ADAL" clId="{F211250E-BB3C-6A46-8CD0-5CF62C997D8E}" dt="2021-03-16T03:06:11.745" v="143" actId="2696"/>
        <pc:sldMkLst>
          <pc:docMk/>
          <pc:sldMk cId="530278779" sldId="258"/>
        </pc:sldMkLst>
      </pc:sldChg>
      <pc:sldChg chg="del">
        <pc:chgData name="Khattab, Sherif" userId="c83b1e15-36f3-4f46-aceb-05aac24c545e" providerId="ADAL" clId="{F211250E-BB3C-6A46-8CD0-5CF62C997D8E}" dt="2021-03-16T03:06:11.745" v="143" actId="2696"/>
        <pc:sldMkLst>
          <pc:docMk/>
          <pc:sldMk cId="2964626202" sldId="259"/>
        </pc:sldMkLst>
      </pc:sldChg>
      <pc:sldChg chg="del">
        <pc:chgData name="Khattab, Sherif" userId="c83b1e15-36f3-4f46-aceb-05aac24c545e" providerId="ADAL" clId="{F211250E-BB3C-6A46-8CD0-5CF62C997D8E}" dt="2021-03-16T03:06:11.745" v="143" actId="2696"/>
        <pc:sldMkLst>
          <pc:docMk/>
          <pc:sldMk cId="3936872045" sldId="260"/>
        </pc:sldMkLst>
      </pc:sldChg>
      <pc:sldChg chg="del">
        <pc:chgData name="Khattab, Sherif" userId="c83b1e15-36f3-4f46-aceb-05aac24c545e" providerId="ADAL" clId="{F211250E-BB3C-6A46-8CD0-5CF62C997D8E}" dt="2021-03-16T03:09:44.132" v="177" actId="2696"/>
        <pc:sldMkLst>
          <pc:docMk/>
          <pc:sldMk cId="3101524373" sldId="264"/>
        </pc:sldMkLst>
      </pc:sldChg>
      <pc:sldChg chg="del">
        <pc:chgData name="Khattab, Sherif" userId="c83b1e15-36f3-4f46-aceb-05aac24c545e" providerId="ADAL" clId="{F211250E-BB3C-6A46-8CD0-5CF62C997D8E}" dt="2021-03-16T03:09:44.132" v="177" actId="2696"/>
        <pc:sldMkLst>
          <pc:docMk/>
          <pc:sldMk cId="1987170174" sldId="265"/>
        </pc:sldMkLst>
      </pc:sldChg>
      <pc:sldChg chg="del">
        <pc:chgData name="Khattab, Sherif" userId="c83b1e15-36f3-4f46-aceb-05aac24c545e" providerId="ADAL" clId="{F211250E-BB3C-6A46-8CD0-5CF62C997D8E}" dt="2021-03-16T03:06:11.745" v="143" actId="2696"/>
        <pc:sldMkLst>
          <pc:docMk/>
          <pc:sldMk cId="2377821666" sldId="266"/>
        </pc:sldMkLst>
      </pc:sldChg>
      <pc:sldChg chg="del">
        <pc:chgData name="Khattab, Sherif" userId="c83b1e15-36f3-4f46-aceb-05aac24c545e" providerId="ADAL" clId="{F211250E-BB3C-6A46-8CD0-5CF62C997D8E}" dt="2021-03-16T03:06:35.829" v="145" actId="2696"/>
        <pc:sldMkLst>
          <pc:docMk/>
          <pc:sldMk cId="1762877546" sldId="267"/>
        </pc:sldMkLst>
      </pc:sldChg>
      <pc:sldChg chg="del">
        <pc:chgData name="Khattab, Sherif" userId="c83b1e15-36f3-4f46-aceb-05aac24c545e" providerId="ADAL" clId="{F211250E-BB3C-6A46-8CD0-5CF62C997D8E}" dt="2021-03-16T03:06:35.138" v="144" actId="2696"/>
        <pc:sldMkLst>
          <pc:docMk/>
          <pc:sldMk cId="1964584242" sldId="268"/>
        </pc:sldMkLst>
      </pc:sldChg>
      <pc:sldChg chg="del">
        <pc:chgData name="Khattab, Sherif" userId="c83b1e15-36f3-4f46-aceb-05aac24c545e" providerId="ADAL" clId="{F211250E-BB3C-6A46-8CD0-5CF62C997D8E}" dt="2021-03-16T03:06:36.471" v="146" actId="2696"/>
        <pc:sldMkLst>
          <pc:docMk/>
          <pc:sldMk cId="3420719142" sldId="269"/>
        </pc:sldMkLst>
      </pc:sldChg>
      <pc:sldChg chg="del">
        <pc:chgData name="Khattab, Sherif" userId="c83b1e15-36f3-4f46-aceb-05aac24c545e" providerId="ADAL" clId="{F211250E-BB3C-6A46-8CD0-5CF62C997D8E}" dt="2021-03-16T03:09:44.132" v="177" actId="2696"/>
        <pc:sldMkLst>
          <pc:docMk/>
          <pc:sldMk cId="2400270920" sldId="270"/>
        </pc:sldMkLst>
      </pc:sldChg>
      <pc:sldChg chg="del">
        <pc:chgData name="Khattab, Sherif" userId="c83b1e15-36f3-4f46-aceb-05aac24c545e" providerId="ADAL" clId="{F211250E-BB3C-6A46-8CD0-5CF62C997D8E}" dt="2021-03-16T03:09:44.132" v="177" actId="2696"/>
        <pc:sldMkLst>
          <pc:docMk/>
          <pc:sldMk cId="958726580" sldId="271"/>
        </pc:sldMkLst>
      </pc:sldChg>
      <pc:sldChg chg="del">
        <pc:chgData name="Khattab, Sherif" userId="c83b1e15-36f3-4f46-aceb-05aac24c545e" providerId="ADAL" clId="{F211250E-BB3C-6A46-8CD0-5CF62C997D8E}" dt="2021-03-16T03:09:44.132" v="177" actId="2696"/>
        <pc:sldMkLst>
          <pc:docMk/>
          <pc:sldMk cId="2872089159" sldId="272"/>
        </pc:sldMkLst>
      </pc:sldChg>
      <pc:sldChg chg="del">
        <pc:chgData name="Khattab, Sherif" userId="c83b1e15-36f3-4f46-aceb-05aac24c545e" providerId="ADAL" clId="{F211250E-BB3C-6A46-8CD0-5CF62C997D8E}" dt="2021-03-16T03:09:44.132" v="177" actId="2696"/>
        <pc:sldMkLst>
          <pc:docMk/>
          <pc:sldMk cId="1290114436" sldId="273"/>
        </pc:sldMkLst>
      </pc:sldChg>
      <pc:sldChg chg="del">
        <pc:chgData name="Khattab, Sherif" userId="c83b1e15-36f3-4f46-aceb-05aac24c545e" providerId="ADAL" clId="{F211250E-BB3C-6A46-8CD0-5CF62C997D8E}" dt="2021-03-16T03:09:44.132" v="177" actId="2696"/>
        <pc:sldMkLst>
          <pc:docMk/>
          <pc:sldMk cId="4072084408" sldId="274"/>
        </pc:sldMkLst>
      </pc:sldChg>
      <pc:sldChg chg="del">
        <pc:chgData name="Khattab, Sherif" userId="c83b1e15-36f3-4f46-aceb-05aac24c545e" providerId="ADAL" clId="{F211250E-BB3C-6A46-8CD0-5CF62C997D8E}" dt="2021-03-16T03:07:00.128" v="151" actId="2696"/>
        <pc:sldMkLst>
          <pc:docMk/>
          <pc:sldMk cId="2133180735" sldId="275"/>
        </pc:sldMkLst>
      </pc:sldChg>
      <pc:sldChg chg="del">
        <pc:chgData name="Khattab, Sherif" userId="c83b1e15-36f3-4f46-aceb-05aac24c545e" providerId="ADAL" clId="{F211250E-BB3C-6A46-8CD0-5CF62C997D8E}" dt="2021-03-16T03:06:58.659" v="150" actId="2696"/>
        <pc:sldMkLst>
          <pc:docMk/>
          <pc:sldMk cId="731436851" sldId="276"/>
        </pc:sldMkLst>
      </pc:sldChg>
      <pc:sldChg chg="del">
        <pc:chgData name="Khattab, Sherif" userId="c83b1e15-36f3-4f46-aceb-05aac24c545e" providerId="ADAL" clId="{F211250E-BB3C-6A46-8CD0-5CF62C997D8E}" dt="2021-03-16T03:06:56.069" v="149" actId="2696"/>
        <pc:sldMkLst>
          <pc:docMk/>
          <pc:sldMk cId="4072270220" sldId="277"/>
        </pc:sldMkLst>
      </pc:sldChg>
      <pc:sldChg chg="del">
        <pc:chgData name="Khattab, Sherif" userId="c83b1e15-36f3-4f46-aceb-05aac24c545e" providerId="ADAL" clId="{F211250E-BB3C-6A46-8CD0-5CF62C997D8E}" dt="2021-03-16T03:06:50.527" v="147" actId="2696"/>
        <pc:sldMkLst>
          <pc:docMk/>
          <pc:sldMk cId="4127952582" sldId="283"/>
        </pc:sldMkLst>
      </pc:sldChg>
      <pc:sldChg chg="del">
        <pc:chgData name="Khattab, Sherif" userId="c83b1e15-36f3-4f46-aceb-05aac24c545e" providerId="ADAL" clId="{F211250E-BB3C-6A46-8CD0-5CF62C997D8E}" dt="2021-03-16T03:06:54.368" v="148" actId="2696"/>
        <pc:sldMkLst>
          <pc:docMk/>
          <pc:sldMk cId="4127073533" sldId="294"/>
        </pc:sldMkLst>
      </pc:sldChg>
      <pc:sldChg chg="del">
        <pc:chgData name="Khattab, Sherif" userId="c83b1e15-36f3-4f46-aceb-05aac24c545e" providerId="ADAL" clId="{F211250E-BB3C-6A46-8CD0-5CF62C997D8E}" dt="2021-03-16T03:07:14.730" v="152" actId="2696"/>
        <pc:sldMkLst>
          <pc:docMk/>
          <pc:sldMk cId="404151404" sldId="296"/>
        </pc:sldMkLst>
      </pc:sldChg>
      <pc:sldChg chg="del">
        <pc:chgData name="Khattab, Sherif" userId="c83b1e15-36f3-4f46-aceb-05aac24c545e" providerId="ADAL" clId="{F211250E-BB3C-6A46-8CD0-5CF62C997D8E}" dt="2021-03-16T03:07:14.730" v="152" actId="2696"/>
        <pc:sldMkLst>
          <pc:docMk/>
          <pc:sldMk cId="4196686006" sldId="297"/>
        </pc:sldMkLst>
      </pc:sldChg>
      <pc:sldChg chg="del">
        <pc:chgData name="Khattab, Sherif" userId="c83b1e15-36f3-4f46-aceb-05aac24c545e" providerId="ADAL" clId="{F211250E-BB3C-6A46-8CD0-5CF62C997D8E}" dt="2021-03-16T03:07:14.730" v="152" actId="2696"/>
        <pc:sldMkLst>
          <pc:docMk/>
          <pc:sldMk cId="2399762591" sldId="298"/>
        </pc:sldMkLst>
      </pc:sldChg>
      <pc:sldChg chg="del">
        <pc:chgData name="Khattab, Sherif" userId="c83b1e15-36f3-4f46-aceb-05aac24c545e" providerId="ADAL" clId="{F211250E-BB3C-6A46-8CD0-5CF62C997D8E}" dt="2021-03-16T03:07:14.730" v="152" actId="2696"/>
        <pc:sldMkLst>
          <pc:docMk/>
          <pc:sldMk cId="3537317818" sldId="299"/>
        </pc:sldMkLst>
      </pc:sldChg>
      <pc:sldChg chg="del">
        <pc:chgData name="Khattab, Sherif" userId="c83b1e15-36f3-4f46-aceb-05aac24c545e" providerId="ADAL" clId="{F211250E-BB3C-6A46-8CD0-5CF62C997D8E}" dt="2021-03-16T03:07:20.933" v="153" actId="2696"/>
        <pc:sldMkLst>
          <pc:docMk/>
          <pc:sldMk cId="3011171885" sldId="300"/>
        </pc:sldMkLst>
      </pc:sldChg>
      <pc:sldChg chg="modSp add modTransition">
        <pc:chgData name="Khattab, Sherif" userId="c83b1e15-36f3-4f46-aceb-05aac24c545e" providerId="ADAL" clId="{F211250E-BB3C-6A46-8CD0-5CF62C997D8E}" dt="2021-03-16T03:07:28.823" v="154"/>
        <pc:sldMkLst>
          <pc:docMk/>
          <pc:sldMk cId="4008305597" sldId="300"/>
        </pc:sldMkLst>
        <pc:spChg chg="mod">
          <ac:chgData name="Khattab, Sherif" userId="c83b1e15-36f3-4f46-aceb-05aac24c545e" providerId="ADAL" clId="{F211250E-BB3C-6A46-8CD0-5CF62C997D8E}" dt="2021-03-16T03:07:28.823" v="154"/>
          <ac:spMkLst>
            <pc:docMk/>
            <pc:sldMk cId="4008305597" sldId="300"/>
            <ac:spMk id="23" creationId="{F4D29084-1026-E54B-BF3E-E7E6CBF47B90}"/>
          </ac:spMkLst>
        </pc:spChg>
      </pc:sldChg>
      <pc:sldChg chg="del">
        <pc:chgData name="Khattab, Sherif" userId="c83b1e15-36f3-4f46-aceb-05aac24c545e" providerId="ADAL" clId="{F211250E-BB3C-6A46-8CD0-5CF62C997D8E}" dt="2021-03-16T03:07:20.933" v="153" actId="2696"/>
        <pc:sldMkLst>
          <pc:docMk/>
          <pc:sldMk cId="197129254" sldId="301"/>
        </pc:sldMkLst>
      </pc:sldChg>
      <pc:sldChg chg="modSp add modTransition">
        <pc:chgData name="Khattab, Sherif" userId="c83b1e15-36f3-4f46-aceb-05aac24c545e" providerId="ADAL" clId="{F211250E-BB3C-6A46-8CD0-5CF62C997D8E}" dt="2021-03-16T03:07:28.823" v="154"/>
        <pc:sldMkLst>
          <pc:docMk/>
          <pc:sldMk cId="997127518" sldId="301"/>
        </pc:sldMkLst>
        <pc:spChg chg="mod">
          <ac:chgData name="Khattab, Sherif" userId="c83b1e15-36f3-4f46-aceb-05aac24c545e" providerId="ADAL" clId="{F211250E-BB3C-6A46-8CD0-5CF62C997D8E}" dt="2021-03-16T03:07:28.823" v="154"/>
          <ac:spMkLst>
            <pc:docMk/>
            <pc:sldMk cId="997127518" sldId="301"/>
            <ac:spMk id="24" creationId="{091F4296-004E-CE49-AAFA-55B15C5F45C4}"/>
          </ac:spMkLst>
        </pc:spChg>
      </pc:sldChg>
      <pc:sldChg chg="modSp add mod modTransition">
        <pc:chgData name="Khattab, Sherif" userId="c83b1e15-36f3-4f46-aceb-05aac24c545e" providerId="ADAL" clId="{F211250E-BB3C-6A46-8CD0-5CF62C997D8E}" dt="2021-03-16T03:07:29.384" v="155" actId="27636"/>
        <pc:sldMkLst>
          <pc:docMk/>
          <pc:sldMk cId="3326577638" sldId="302"/>
        </pc:sldMkLst>
        <pc:spChg chg="mod">
          <ac:chgData name="Khattab, Sherif" userId="c83b1e15-36f3-4f46-aceb-05aac24c545e" providerId="ADAL" clId="{F211250E-BB3C-6A46-8CD0-5CF62C997D8E}" dt="2021-03-16T03:07:28.823" v="154"/>
          <ac:spMkLst>
            <pc:docMk/>
            <pc:sldMk cId="3326577638" sldId="302"/>
            <ac:spMk id="4" creationId="{5FF29D30-1BC8-214D-8C77-0015442872E5}"/>
          </ac:spMkLst>
        </pc:spChg>
        <pc:spChg chg="mod">
          <ac:chgData name="Khattab, Sherif" userId="c83b1e15-36f3-4f46-aceb-05aac24c545e" providerId="ADAL" clId="{F211250E-BB3C-6A46-8CD0-5CF62C997D8E}" dt="2021-03-16T03:07:29.384" v="155" actId="27636"/>
          <ac:spMkLst>
            <pc:docMk/>
            <pc:sldMk cId="3326577638" sldId="302"/>
            <ac:spMk id="65539" creationId="{1743E249-B634-F84F-8890-BC07F8AC8CD0}"/>
          </ac:spMkLst>
        </pc:spChg>
      </pc:sldChg>
      <pc:sldChg chg="del">
        <pc:chgData name="Khattab, Sherif" userId="c83b1e15-36f3-4f46-aceb-05aac24c545e" providerId="ADAL" clId="{F211250E-BB3C-6A46-8CD0-5CF62C997D8E}" dt="2021-03-16T03:07:20.933" v="153" actId="2696"/>
        <pc:sldMkLst>
          <pc:docMk/>
          <pc:sldMk cId="3725943932" sldId="302"/>
        </pc:sldMkLst>
      </pc:sldChg>
      <pc:sldChg chg="del">
        <pc:chgData name="Khattab, Sherif" userId="c83b1e15-36f3-4f46-aceb-05aac24c545e" providerId="ADAL" clId="{F211250E-BB3C-6A46-8CD0-5CF62C997D8E}" dt="2021-03-16T03:07:20.933" v="153" actId="2696"/>
        <pc:sldMkLst>
          <pc:docMk/>
          <pc:sldMk cId="3675313416" sldId="303"/>
        </pc:sldMkLst>
      </pc:sldChg>
      <pc:sldChg chg="modSp add mod modTransition">
        <pc:chgData name="Khattab, Sherif" userId="c83b1e15-36f3-4f46-aceb-05aac24c545e" providerId="ADAL" clId="{F211250E-BB3C-6A46-8CD0-5CF62C997D8E}" dt="2021-03-16T03:07:29.451" v="156" actId="27636"/>
        <pc:sldMkLst>
          <pc:docMk/>
          <pc:sldMk cId="4070646933" sldId="303"/>
        </pc:sldMkLst>
        <pc:spChg chg="mod">
          <ac:chgData name="Khattab, Sherif" userId="c83b1e15-36f3-4f46-aceb-05aac24c545e" providerId="ADAL" clId="{F211250E-BB3C-6A46-8CD0-5CF62C997D8E}" dt="2021-03-16T03:07:28.823" v="154"/>
          <ac:spMkLst>
            <pc:docMk/>
            <pc:sldMk cId="4070646933" sldId="303"/>
            <ac:spMk id="4" creationId="{E92F30EE-CE36-0547-8017-ED02DDC868D7}"/>
          </ac:spMkLst>
        </pc:spChg>
        <pc:spChg chg="mod">
          <ac:chgData name="Khattab, Sherif" userId="c83b1e15-36f3-4f46-aceb-05aac24c545e" providerId="ADAL" clId="{F211250E-BB3C-6A46-8CD0-5CF62C997D8E}" dt="2021-03-16T03:07:29.451" v="156" actId="27636"/>
          <ac:spMkLst>
            <pc:docMk/>
            <pc:sldMk cId="4070646933" sldId="303"/>
            <ac:spMk id="66563" creationId="{DCA6B586-27BD-9340-845C-D7720A3F92DA}"/>
          </ac:spMkLst>
        </pc:spChg>
      </pc:sldChg>
      <pc:sldChg chg="modSp add modTransition">
        <pc:chgData name="Khattab, Sherif" userId="c83b1e15-36f3-4f46-aceb-05aac24c545e" providerId="ADAL" clId="{F211250E-BB3C-6A46-8CD0-5CF62C997D8E}" dt="2021-03-16T03:07:28.823" v="154"/>
        <pc:sldMkLst>
          <pc:docMk/>
          <pc:sldMk cId="507094966" sldId="304"/>
        </pc:sldMkLst>
        <pc:spChg chg="mod">
          <ac:chgData name="Khattab, Sherif" userId="c83b1e15-36f3-4f46-aceb-05aac24c545e" providerId="ADAL" clId="{F211250E-BB3C-6A46-8CD0-5CF62C997D8E}" dt="2021-03-16T03:07:28.823" v="154"/>
          <ac:spMkLst>
            <pc:docMk/>
            <pc:sldMk cId="507094966" sldId="304"/>
            <ac:spMk id="55" creationId="{66C99394-0F40-314C-B56B-DE6569C19673}"/>
          </ac:spMkLst>
        </pc:spChg>
      </pc:sldChg>
      <pc:sldChg chg="del">
        <pc:chgData name="Khattab, Sherif" userId="c83b1e15-36f3-4f46-aceb-05aac24c545e" providerId="ADAL" clId="{F211250E-BB3C-6A46-8CD0-5CF62C997D8E}" dt="2021-03-16T03:07:20.933" v="153" actId="2696"/>
        <pc:sldMkLst>
          <pc:docMk/>
          <pc:sldMk cId="1485301007" sldId="304"/>
        </pc:sldMkLst>
      </pc:sldChg>
      <pc:sldChg chg="del">
        <pc:chgData name="Khattab, Sherif" userId="c83b1e15-36f3-4f46-aceb-05aac24c545e" providerId="ADAL" clId="{F211250E-BB3C-6A46-8CD0-5CF62C997D8E}" dt="2021-03-16T03:07:20.933" v="153" actId="2696"/>
        <pc:sldMkLst>
          <pc:docMk/>
          <pc:sldMk cId="638473689" sldId="305"/>
        </pc:sldMkLst>
      </pc:sldChg>
      <pc:sldChg chg="modSp add mod modTransition">
        <pc:chgData name="Khattab, Sherif" userId="c83b1e15-36f3-4f46-aceb-05aac24c545e" providerId="ADAL" clId="{F211250E-BB3C-6A46-8CD0-5CF62C997D8E}" dt="2021-03-16T03:07:29.483" v="157" actId="27636"/>
        <pc:sldMkLst>
          <pc:docMk/>
          <pc:sldMk cId="1421422092" sldId="305"/>
        </pc:sldMkLst>
        <pc:spChg chg="mod">
          <ac:chgData name="Khattab, Sherif" userId="c83b1e15-36f3-4f46-aceb-05aac24c545e" providerId="ADAL" clId="{F211250E-BB3C-6A46-8CD0-5CF62C997D8E}" dt="2021-03-16T03:07:28.823" v="154"/>
          <ac:spMkLst>
            <pc:docMk/>
            <pc:sldMk cId="1421422092" sldId="305"/>
            <ac:spMk id="4" creationId="{B9869718-6FB0-9941-82B1-4B59A4DE8E5B}"/>
          </ac:spMkLst>
        </pc:spChg>
        <pc:spChg chg="mod">
          <ac:chgData name="Khattab, Sherif" userId="c83b1e15-36f3-4f46-aceb-05aac24c545e" providerId="ADAL" clId="{F211250E-BB3C-6A46-8CD0-5CF62C997D8E}" dt="2021-03-16T03:07:29.483" v="157" actId="27636"/>
          <ac:spMkLst>
            <pc:docMk/>
            <pc:sldMk cId="1421422092" sldId="305"/>
            <ac:spMk id="68611" creationId="{B733C6B2-F4AA-8A40-9EB2-C636662E40D8}"/>
          </ac:spMkLst>
        </pc:spChg>
      </pc:sldChg>
      <pc:sldChg chg="del">
        <pc:chgData name="Khattab, Sherif" userId="c83b1e15-36f3-4f46-aceb-05aac24c545e" providerId="ADAL" clId="{F211250E-BB3C-6A46-8CD0-5CF62C997D8E}" dt="2021-03-16T03:07:20.933" v="153" actId="2696"/>
        <pc:sldMkLst>
          <pc:docMk/>
          <pc:sldMk cId="2275314897" sldId="306"/>
        </pc:sldMkLst>
      </pc:sldChg>
      <pc:sldChg chg="modSp add modTransition">
        <pc:chgData name="Khattab, Sherif" userId="c83b1e15-36f3-4f46-aceb-05aac24c545e" providerId="ADAL" clId="{F211250E-BB3C-6A46-8CD0-5CF62C997D8E}" dt="2021-03-16T03:07:28.823" v="154"/>
        <pc:sldMkLst>
          <pc:docMk/>
          <pc:sldMk cId="2546125415" sldId="306"/>
        </pc:sldMkLst>
        <pc:spChg chg="mod">
          <ac:chgData name="Khattab, Sherif" userId="c83b1e15-36f3-4f46-aceb-05aac24c545e" providerId="ADAL" clId="{F211250E-BB3C-6A46-8CD0-5CF62C997D8E}" dt="2021-03-16T03:07:28.823" v="154"/>
          <ac:spMkLst>
            <pc:docMk/>
            <pc:sldMk cId="2546125415" sldId="306"/>
            <ac:spMk id="7" creationId="{A8397ACB-E0F4-FE42-BFD3-36927CFF1860}"/>
          </ac:spMkLst>
        </pc:spChg>
      </pc:sldChg>
      <pc:sldChg chg="modSp add mod modTransition">
        <pc:chgData name="Khattab, Sherif" userId="c83b1e15-36f3-4f46-aceb-05aac24c545e" providerId="ADAL" clId="{F211250E-BB3C-6A46-8CD0-5CF62C997D8E}" dt="2021-03-16T03:07:29.507" v="158" actId="27636"/>
        <pc:sldMkLst>
          <pc:docMk/>
          <pc:sldMk cId="1253961903" sldId="307"/>
        </pc:sldMkLst>
        <pc:spChg chg="mod">
          <ac:chgData name="Khattab, Sherif" userId="c83b1e15-36f3-4f46-aceb-05aac24c545e" providerId="ADAL" clId="{F211250E-BB3C-6A46-8CD0-5CF62C997D8E}" dt="2021-03-16T03:07:28.823" v="154"/>
          <ac:spMkLst>
            <pc:docMk/>
            <pc:sldMk cId="1253961903" sldId="307"/>
            <ac:spMk id="4" creationId="{752F9353-BB1A-C042-AF8D-874DAD8B043F}"/>
          </ac:spMkLst>
        </pc:spChg>
        <pc:spChg chg="mod">
          <ac:chgData name="Khattab, Sherif" userId="c83b1e15-36f3-4f46-aceb-05aac24c545e" providerId="ADAL" clId="{F211250E-BB3C-6A46-8CD0-5CF62C997D8E}" dt="2021-03-16T03:07:29.507" v="158" actId="27636"/>
          <ac:spMkLst>
            <pc:docMk/>
            <pc:sldMk cId="1253961903" sldId="307"/>
            <ac:spMk id="70658" creationId="{51232B28-397F-FD45-89DD-5AE99EC4BEEB}"/>
          </ac:spMkLst>
        </pc:spChg>
      </pc:sldChg>
      <pc:sldChg chg="del">
        <pc:chgData name="Khattab, Sherif" userId="c83b1e15-36f3-4f46-aceb-05aac24c545e" providerId="ADAL" clId="{F211250E-BB3C-6A46-8CD0-5CF62C997D8E}" dt="2021-03-16T03:07:20.933" v="153" actId="2696"/>
        <pc:sldMkLst>
          <pc:docMk/>
          <pc:sldMk cId="2810140743" sldId="307"/>
        </pc:sldMkLst>
      </pc:sldChg>
      <pc:sldChg chg="modSp add modTransition">
        <pc:chgData name="Khattab, Sherif" userId="c83b1e15-36f3-4f46-aceb-05aac24c545e" providerId="ADAL" clId="{F211250E-BB3C-6A46-8CD0-5CF62C997D8E}" dt="2021-03-16T03:07:28.823" v="154"/>
        <pc:sldMkLst>
          <pc:docMk/>
          <pc:sldMk cId="2333191966" sldId="322"/>
        </pc:sldMkLst>
        <pc:spChg chg="mod">
          <ac:chgData name="Khattab, Sherif" userId="c83b1e15-36f3-4f46-aceb-05aac24c545e" providerId="ADAL" clId="{F211250E-BB3C-6A46-8CD0-5CF62C997D8E}" dt="2021-03-16T03:07:28.823" v="154"/>
          <ac:spMkLst>
            <pc:docMk/>
            <pc:sldMk cId="2333191966" sldId="322"/>
            <ac:spMk id="41" creationId="{7DE61244-624F-224D-B913-B6BEB9108FB1}"/>
          </ac:spMkLst>
        </pc:spChg>
      </pc:sldChg>
      <pc:sldChg chg="del">
        <pc:chgData name="Khattab, Sherif" userId="c83b1e15-36f3-4f46-aceb-05aac24c545e" providerId="ADAL" clId="{F211250E-BB3C-6A46-8CD0-5CF62C997D8E}" dt="2021-03-16T03:07:20.933" v="153" actId="2696"/>
        <pc:sldMkLst>
          <pc:docMk/>
          <pc:sldMk cId="3150368142" sldId="322"/>
        </pc:sldMkLst>
      </pc:sldChg>
      <pc:sldChg chg="modSp add modTransition">
        <pc:chgData name="Khattab, Sherif" userId="c83b1e15-36f3-4f46-aceb-05aac24c545e" providerId="ADAL" clId="{F211250E-BB3C-6A46-8CD0-5CF62C997D8E}" dt="2021-03-16T03:07:28.823" v="154"/>
        <pc:sldMkLst>
          <pc:docMk/>
          <pc:sldMk cId="1711733204" sldId="323"/>
        </pc:sldMkLst>
        <pc:spChg chg="mod">
          <ac:chgData name="Khattab, Sherif" userId="c83b1e15-36f3-4f46-aceb-05aac24c545e" providerId="ADAL" clId="{F211250E-BB3C-6A46-8CD0-5CF62C997D8E}" dt="2021-03-16T03:07:28.823" v="154"/>
          <ac:spMkLst>
            <pc:docMk/>
            <pc:sldMk cId="1711733204" sldId="323"/>
            <ac:spMk id="4" creationId="{E753EC89-1EB2-2544-B99B-802A30867E26}"/>
          </ac:spMkLst>
        </pc:spChg>
      </pc:sldChg>
      <pc:sldChg chg="del">
        <pc:chgData name="Khattab, Sherif" userId="c83b1e15-36f3-4f46-aceb-05aac24c545e" providerId="ADAL" clId="{F211250E-BB3C-6A46-8CD0-5CF62C997D8E}" dt="2021-03-16T03:07:20.933" v="153" actId="2696"/>
        <pc:sldMkLst>
          <pc:docMk/>
          <pc:sldMk cId="3329139193" sldId="323"/>
        </pc:sldMkLst>
      </pc:sldChg>
      <pc:sldChg chg="modSp add modTransition">
        <pc:chgData name="Khattab, Sherif" userId="c83b1e15-36f3-4f46-aceb-05aac24c545e" providerId="ADAL" clId="{F211250E-BB3C-6A46-8CD0-5CF62C997D8E}" dt="2021-03-16T03:07:28.823" v="154"/>
        <pc:sldMkLst>
          <pc:docMk/>
          <pc:sldMk cId="1202787909" sldId="324"/>
        </pc:sldMkLst>
        <pc:spChg chg="mod">
          <ac:chgData name="Khattab, Sherif" userId="c83b1e15-36f3-4f46-aceb-05aac24c545e" providerId="ADAL" clId="{F211250E-BB3C-6A46-8CD0-5CF62C997D8E}" dt="2021-03-16T03:07:28.823" v="154"/>
          <ac:spMkLst>
            <pc:docMk/>
            <pc:sldMk cId="1202787909" sldId="324"/>
            <ac:spMk id="110" creationId="{10D9F2C4-A5AC-0442-9913-32D5CE205C31}"/>
          </ac:spMkLst>
        </pc:spChg>
      </pc:sldChg>
      <pc:sldChg chg="del">
        <pc:chgData name="Khattab, Sherif" userId="c83b1e15-36f3-4f46-aceb-05aac24c545e" providerId="ADAL" clId="{F211250E-BB3C-6A46-8CD0-5CF62C997D8E}" dt="2021-03-16T03:07:20.933" v="153" actId="2696"/>
        <pc:sldMkLst>
          <pc:docMk/>
          <pc:sldMk cId="3681558773" sldId="324"/>
        </pc:sldMkLst>
      </pc:sldChg>
      <pc:sldChg chg="modSp add modTransition">
        <pc:chgData name="Khattab, Sherif" userId="c83b1e15-36f3-4f46-aceb-05aac24c545e" providerId="ADAL" clId="{F211250E-BB3C-6A46-8CD0-5CF62C997D8E}" dt="2021-03-16T03:07:28.823" v="154"/>
        <pc:sldMkLst>
          <pc:docMk/>
          <pc:sldMk cId="1685913677" sldId="325"/>
        </pc:sldMkLst>
        <pc:spChg chg="mod">
          <ac:chgData name="Khattab, Sherif" userId="c83b1e15-36f3-4f46-aceb-05aac24c545e" providerId="ADAL" clId="{F211250E-BB3C-6A46-8CD0-5CF62C997D8E}" dt="2021-03-16T03:07:28.823" v="154"/>
          <ac:spMkLst>
            <pc:docMk/>
            <pc:sldMk cId="1685913677" sldId="325"/>
            <ac:spMk id="125" creationId="{51B034F3-8E6A-6542-8405-5BB382E80D0A}"/>
          </ac:spMkLst>
        </pc:spChg>
      </pc:sldChg>
      <pc:sldChg chg="del">
        <pc:chgData name="Khattab, Sherif" userId="c83b1e15-36f3-4f46-aceb-05aac24c545e" providerId="ADAL" clId="{F211250E-BB3C-6A46-8CD0-5CF62C997D8E}" dt="2021-03-16T03:07:20.933" v="153" actId="2696"/>
        <pc:sldMkLst>
          <pc:docMk/>
          <pc:sldMk cId="1832034141" sldId="325"/>
        </pc:sldMkLst>
      </pc:sldChg>
      <pc:sldChg chg="del">
        <pc:chgData name="Khattab, Sherif" userId="c83b1e15-36f3-4f46-aceb-05aac24c545e" providerId="ADAL" clId="{F211250E-BB3C-6A46-8CD0-5CF62C997D8E}" dt="2021-03-16T03:07:20.933" v="153" actId="2696"/>
        <pc:sldMkLst>
          <pc:docMk/>
          <pc:sldMk cId="3749946994" sldId="326"/>
        </pc:sldMkLst>
      </pc:sldChg>
      <pc:sldChg chg="modSp add modTransition">
        <pc:chgData name="Khattab, Sherif" userId="c83b1e15-36f3-4f46-aceb-05aac24c545e" providerId="ADAL" clId="{F211250E-BB3C-6A46-8CD0-5CF62C997D8E}" dt="2021-03-16T03:07:28.823" v="154"/>
        <pc:sldMkLst>
          <pc:docMk/>
          <pc:sldMk cId="4145898815" sldId="326"/>
        </pc:sldMkLst>
        <pc:spChg chg="mod">
          <ac:chgData name="Khattab, Sherif" userId="c83b1e15-36f3-4f46-aceb-05aac24c545e" providerId="ADAL" clId="{F211250E-BB3C-6A46-8CD0-5CF62C997D8E}" dt="2021-03-16T03:07:28.823" v="154"/>
          <ac:spMkLst>
            <pc:docMk/>
            <pc:sldMk cId="4145898815" sldId="326"/>
            <ac:spMk id="4" creationId="{DAB91284-1D8B-204E-8583-15360BFEFCCB}"/>
          </ac:spMkLst>
        </pc:spChg>
      </pc:sldChg>
      <pc:sldChg chg="del">
        <pc:chgData name="Khattab, Sherif" userId="c83b1e15-36f3-4f46-aceb-05aac24c545e" providerId="ADAL" clId="{F211250E-BB3C-6A46-8CD0-5CF62C997D8E}" dt="2021-03-16T03:07:20.933" v="153" actId="2696"/>
        <pc:sldMkLst>
          <pc:docMk/>
          <pc:sldMk cId="1510547112" sldId="327"/>
        </pc:sldMkLst>
      </pc:sldChg>
      <pc:sldChg chg="modSp add modTransition">
        <pc:chgData name="Khattab, Sherif" userId="c83b1e15-36f3-4f46-aceb-05aac24c545e" providerId="ADAL" clId="{F211250E-BB3C-6A46-8CD0-5CF62C997D8E}" dt="2021-03-16T03:07:28.823" v="154"/>
        <pc:sldMkLst>
          <pc:docMk/>
          <pc:sldMk cId="2678529084" sldId="327"/>
        </pc:sldMkLst>
        <pc:spChg chg="mod">
          <ac:chgData name="Khattab, Sherif" userId="c83b1e15-36f3-4f46-aceb-05aac24c545e" providerId="ADAL" clId="{F211250E-BB3C-6A46-8CD0-5CF62C997D8E}" dt="2021-03-16T03:07:28.823" v="154"/>
          <ac:spMkLst>
            <pc:docMk/>
            <pc:sldMk cId="2678529084" sldId="327"/>
            <ac:spMk id="292" creationId="{C13D240D-F0A0-3841-884C-711F5A23EC23}"/>
          </ac:spMkLst>
        </pc:spChg>
      </pc:sldChg>
      <pc:sldChg chg="modSp add modTransition">
        <pc:chgData name="Khattab, Sherif" userId="c83b1e15-36f3-4f46-aceb-05aac24c545e" providerId="ADAL" clId="{F211250E-BB3C-6A46-8CD0-5CF62C997D8E}" dt="2021-03-16T03:07:28.823" v="154"/>
        <pc:sldMkLst>
          <pc:docMk/>
          <pc:sldMk cId="1616275" sldId="328"/>
        </pc:sldMkLst>
        <pc:spChg chg="mod">
          <ac:chgData name="Khattab, Sherif" userId="c83b1e15-36f3-4f46-aceb-05aac24c545e" providerId="ADAL" clId="{F211250E-BB3C-6A46-8CD0-5CF62C997D8E}" dt="2021-03-16T03:07:28.823" v="154"/>
          <ac:spMkLst>
            <pc:docMk/>
            <pc:sldMk cId="1616275" sldId="328"/>
            <ac:spMk id="4" creationId="{361C86D4-783D-9B4E-BB82-DDFF38B1349C}"/>
          </ac:spMkLst>
        </pc:spChg>
      </pc:sldChg>
      <pc:sldChg chg="del">
        <pc:chgData name="Khattab, Sherif" userId="c83b1e15-36f3-4f46-aceb-05aac24c545e" providerId="ADAL" clId="{F211250E-BB3C-6A46-8CD0-5CF62C997D8E}" dt="2021-03-16T03:07:20.933" v="153" actId="2696"/>
        <pc:sldMkLst>
          <pc:docMk/>
          <pc:sldMk cId="51228256" sldId="328"/>
        </pc:sldMkLst>
      </pc:sldChg>
      <pc:sldChg chg="del">
        <pc:chgData name="Khattab, Sherif" userId="c83b1e15-36f3-4f46-aceb-05aac24c545e" providerId="ADAL" clId="{F211250E-BB3C-6A46-8CD0-5CF62C997D8E}" dt="2021-03-16T03:07:20.933" v="153" actId="2696"/>
        <pc:sldMkLst>
          <pc:docMk/>
          <pc:sldMk cId="299752380" sldId="329"/>
        </pc:sldMkLst>
      </pc:sldChg>
      <pc:sldChg chg="modSp add modTransition">
        <pc:chgData name="Khattab, Sherif" userId="c83b1e15-36f3-4f46-aceb-05aac24c545e" providerId="ADAL" clId="{F211250E-BB3C-6A46-8CD0-5CF62C997D8E}" dt="2021-03-16T03:07:28.823" v="154"/>
        <pc:sldMkLst>
          <pc:docMk/>
          <pc:sldMk cId="3998173857" sldId="329"/>
        </pc:sldMkLst>
        <pc:spChg chg="mod">
          <ac:chgData name="Khattab, Sherif" userId="c83b1e15-36f3-4f46-aceb-05aac24c545e" providerId="ADAL" clId="{F211250E-BB3C-6A46-8CD0-5CF62C997D8E}" dt="2021-03-16T03:07:28.823" v="154"/>
          <ac:spMkLst>
            <pc:docMk/>
            <pc:sldMk cId="3998173857" sldId="329"/>
            <ac:spMk id="4" creationId="{5300FDFC-A255-3447-AA90-9E768A857964}"/>
          </ac:spMkLst>
        </pc:spChg>
      </pc:sldChg>
      <pc:sldChg chg="del">
        <pc:chgData name="Khattab, Sherif" userId="c83b1e15-36f3-4f46-aceb-05aac24c545e" providerId="ADAL" clId="{F211250E-BB3C-6A46-8CD0-5CF62C997D8E}" dt="2021-03-16T03:05:54.543" v="131" actId="2696"/>
        <pc:sldMkLst>
          <pc:docMk/>
          <pc:sldMk cId="2482587836" sldId="487"/>
        </pc:sldMkLst>
      </pc:sldChg>
      <pc:sldChg chg="del">
        <pc:chgData name="Khattab, Sherif" userId="c83b1e15-36f3-4f46-aceb-05aac24c545e" providerId="ADAL" clId="{F211250E-BB3C-6A46-8CD0-5CF62C997D8E}" dt="2021-03-16T03:05:54.917" v="132" actId="2696"/>
        <pc:sldMkLst>
          <pc:docMk/>
          <pc:sldMk cId="3936848013" sldId="488"/>
        </pc:sldMkLst>
      </pc:sldChg>
      <pc:sldChg chg="del">
        <pc:chgData name="Khattab, Sherif" userId="c83b1e15-36f3-4f46-aceb-05aac24c545e" providerId="ADAL" clId="{F211250E-BB3C-6A46-8CD0-5CF62C997D8E}" dt="2021-03-16T03:05:55.239" v="133" actId="2696"/>
        <pc:sldMkLst>
          <pc:docMk/>
          <pc:sldMk cId="4132993662" sldId="489"/>
        </pc:sldMkLst>
      </pc:sldChg>
      <pc:sldChg chg="del">
        <pc:chgData name="Khattab, Sherif" userId="c83b1e15-36f3-4f46-aceb-05aac24c545e" providerId="ADAL" clId="{F211250E-BB3C-6A46-8CD0-5CF62C997D8E}" dt="2021-03-16T03:06:11.745" v="143" actId="2696"/>
        <pc:sldMkLst>
          <pc:docMk/>
          <pc:sldMk cId="1537398195" sldId="490"/>
        </pc:sldMkLst>
      </pc:sldChg>
      <pc:sldChg chg="del">
        <pc:chgData name="Khattab, Sherif" userId="c83b1e15-36f3-4f46-aceb-05aac24c545e" providerId="ADAL" clId="{F211250E-BB3C-6A46-8CD0-5CF62C997D8E}" dt="2021-03-16T03:06:11.745" v="143" actId="2696"/>
        <pc:sldMkLst>
          <pc:docMk/>
          <pc:sldMk cId="1907216448" sldId="491"/>
        </pc:sldMkLst>
      </pc:sldChg>
      <pc:sldChg chg="del">
        <pc:chgData name="Khattab, Sherif" userId="c83b1e15-36f3-4f46-aceb-05aac24c545e" providerId="ADAL" clId="{F211250E-BB3C-6A46-8CD0-5CF62C997D8E}" dt="2021-03-16T03:06:11.745" v="143" actId="2696"/>
        <pc:sldMkLst>
          <pc:docMk/>
          <pc:sldMk cId="1636025134" sldId="492"/>
        </pc:sldMkLst>
      </pc:sldChg>
      <pc:sldChg chg="del">
        <pc:chgData name="Khattab, Sherif" userId="c83b1e15-36f3-4f46-aceb-05aac24c545e" providerId="ADAL" clId="{F211250E-BB3C-6A46-8CD0-5CF62C997D8E}" dt="2021-03-16T03:06:11.745" v="143" actId="2696"/>
        <pc:sldMkLst>
          <pc:docMk/>
          <pc:sldMk cId="3231356886" sldId="493"/>
        </pc:sldMkLst>
      </pc:sldChg>
      <pc:sldChg chg="del">
        <pc:chgData name="Khattab, Sherif" userId="c83b1e15-36f3-4f46-aceb-05aac24c545e" providerId="ADAL" clId="{F211250E-BB3C-6A46-8CD0-5CF62C997D8E}" dt="2021-03-16T03:06:11.745" v="143" actId="2696"/>
        <pc:sldMkLst>
          <pc:docMk/>
          <pc:sldMk cId="3872131497" sldId="494"/>
        </pc:sldMkLst>
      </pc:sldChg>
      <pc:sldChg chg="del">
        <pc:chgData name="Khattab, Sherif" userId="c83b1e15-36f3-4f46-aceb-05aac24c545e" providerId="ADAL" clId="{F211250E-BB3C-6A46-8CD0-5CF62C997D8E}" dt="2021-03-16T03:06:11.745" v="143" actId="2696"/>
        <pc:sldMkLst>
          <pc:docMk/>
          <pc:sldMk cId="1089473434" sldId="495"/>
        </pc:sldMkLst>
      </pc:sldChg>
      <pc:sldChg chg="modSp modAnim">
        <pc:chgData name="Khattab, Sherif" userId="c83b1e15-36f3-4f46-aceb-05aac24c545e" providerId="ADAL" clId="{F211250E-BB3C-6A46-8CD0-5CF62C997D8E}" dt="2021-03-16T03:03:38.837" v="19" actId="20577"/>
        <pc:sldMkLst>
          <pc:docMk/>
          <pc:sldMk cId="702367729" sldId="496"/>
        </pc:sldMkLst>
        <pc:spChg chg="mod">
          <ac:chgData name="Khattab, Sherif" userId="c83b1e15-36f3-4f46-aceb-05aac24c545e" providerId="ADAL" clId="{F211250E-BB3C-6A46-8CD0-5CF62C997D8E}" dt="2021-03-16T03:03:38.837" v="19" actId="20577"/>
          <ac:spMkLst>
            <pc:docMk/>
            <pc:sldMk cId="702367729" sldId="496"/>
            <ac:spMk id="3" creationId="{2466C52D-9A48-4683-BE7F-268D8DB7FAAD}"/>
          </ac:spMkLst>
        </pc:spChg>
      </pc:sldChg>
      <pc:sldChg chg="modSp mod modAnim">
        <pc:chgData name="Khattab, Sherif" userId="c83b1e15-36f3-4f46-aceb-05aac24c545e" providerId="ADAL" clId="{F211250E-BB3C-6A46-8CD0-5CF62C997D8E}" dt="2021-03-16T03:21:14.181" v="575"/>
        <pc:sldMkLst>
          <pc:docMk/>
          <pc:sldMk cId="4202616107" sldId="500"/>
        </pc:sldMkLst>
        <pc:spChg chg="mod">
          <ac:chgData name="Khattab, Sherif" userId="c83b1e15-36f3-4f46-aceb-05aac24c545e" providerId="ADAL" clId="{F211250E-BB3C-6A46-8CD0-5CF62C997D8E}" dt="2021-03-16T03:20:59.557" v="572" actId="20577"/>
          <ac:spMkLst>
            <pc:docMk/>
            <pc:sldMk cId="4202616107" sldId="500"/>
            <ac:spMk id="2" creationId="{6BF01C35-B7E9-AD43-99C8-95170559C8A0}"/>
          </ac:spMkLst>
        </pc:spChg>
        <pc:spChg chg="mod">
          <ac:chgData name="Khattab, Sherif" userId="c83b1e15-36f3-4f46-aceb-05aac24c545e" providerId="ADAL" clId="{F211250E-BB3C-6A46-8CD0-5CF62C997D8E}" dt="2021-03-16T03:20:29.946" v="530" actId="27636"/>
          <ac:spMkLst>
            <pc:docMk/>
            <pc:sldMk cId="4202616107" sldId="500"/>
            <ac:spMk id="3" creationId="{443F42C8-5750-0341-86AA-B64ED9D37EB6}"/>
          </ac:spMkLst>
        </pc:spChg>
      </pc:sldChg>
      <pc:sldChg chg="modSp mod">
        <pc:chgData name="Khattab, Sherif" userId="c83b1e15-36f3-4f46-aceb-05aac24c545e" providerId="ADAL" clId="{F211250E-BB3C-6A46-8CD0-5CF62C997D8E}" dt="2021-03-16T03:08:43.182" v="174" actId="20577"/>
        <pc:sldMkLst>
          <pc:docMk/>
          <pc:sldMk cId="2116864396" sldId="505"/>
        </pc:sldMkLst>
        <pc:spChg chg="mod">
          <ac:chgData name="Khattab, Sherif" userId="c83b1e15-36f3-4f46-aceb-05aac24c545e" providerId="ADAL" clId="{F211250E-BB3C-6A46-8CD0-5CF62C997D8E}" dt="2021-03-16T03:08:43.182" v="174" actId="20577"/>
          <ac:spMkLst>
            <pc:docMk/>
            <pc:sldMk cId="2116864396" sldId="505"/>
            <ac:spMk id="3" creationId="{9FDE3B14-90B9-4B5A-83C7-6E633E32EA28}"/>
          </ac:spMkLst>
        </pc:spChg>
      </pc:sldChg>
      <pc:sldChg chg="modSp mod">
        <pc:chgData name="Khattab, Sherif" userId="c83b1e15-36f3-4f46-aceb-05aac24c545e" providerId="ADAL" clId="{F211250E-BB3C-6A46-8CD0-5CF62C997D8E}" dt="2021-03-16T03:10:10.044" v="200" actId="20577"/>
        <pc:sldMkLst>
          <pc:docMk/>
          <pc:sldMk cId="3652489610" sldId="506"/>
        </pc:sldMkLst>
        <pc:spChg chg="mod">
          <ac:chgData name="Khattab, Sherif" userId="c83b1e15-36f3-4f46-aceb-05aac24c545e" providerId="ADAL" clId="{F211250E-BB3C-6A46-8CD0-5CF62C997D8E}" dt="2021-03-16T03:10:10.044" v="200" actId="20577"/>
          <ac:spMkLst>
            <pc:docMk/>
            <pc:sldMk cId="3652489610" sldId="506"/>
            <ac:spMk id="3" creationId="{9FDE3B14-90B9-4B5A-83C7-6E633E32EA28}"/>
          </ac:spMkLst>
        </pc:spChg>
      </pc:sldChg>
      <pc:sldChg chg="modSp add del mod modAnim">
        <pc:chgData name="Khattab, Sherif" userId="c83b1e15-36f3-4f46-aceb-05aac24c545e" providerId="ADAL" clId="{F211250E-BB3C-6A46-8CD0-5CF62C997D8E}" dt="2021-03-16T03:21:24.582" v="578"/>
        <pc:sldMkLst>
          <pc:docMk/>
          <pc:sldMk cId="3106578269" sldId="548"/>
        </pc:sldMkLst>
        <pc:spChg chg="mod">
          <ac:chgData name="Khattab, Sherif" userId="c83b1e15-36f3-4f46-aceb-05aac24c545e" providerId="ADAL" clId="{F211250E-BB3C-6A46-8CD0-5CF62C997D8E}" dt="2021-03-16T03:20:56.189" v="570" actId="20577"/>
          <ac:spMkLst>
            <pc:docMk/>
            <pc:sldMk cId="3106578269" sldId="548"/>
            <ac:spMk id="2" creationId="{D9354C77-2A5A-3248-B8B5-26713450198B}"/>
          </ac:spMkLst>
        </pc:spChg>
        <pc:spChg chg="mod">
          <ac:chgData name="Khattab, Sherif" userId="c83b1e15-36f3-4f46-aceb-05aac24c545e" providerId="ADAL" clId="{F211250E-BB3C-6A46-8CD0-5CF62C997D8E}" dt="2021-03-16T03:20:39.858" v="537" actId="20577"/>
          <ac:spMkLst>
            <pc:docMk/>
            <pc:sldMk cId="3106578269" sldId="548"/>
            <ac:spMk id="3" creationId="{8A6E32F3-197B-3B45-8FE6-0B7FD2891934}"/>
          </ac:spMkLst>
        </pc:spChg>
      </pc:sldChg>
      <pc:sldChg chg="modSp new mod modAnim">
        <pc:chgData name="Khattab, Sherif" userId="c83b1e15-36f3-4f46-aceb-05aac24c545e" providerId="ADAL" clId="{F211250E-BB3C-6A46-8CD0-5CF62C997D8E}" dt="2021-03-16T03:21:33.060" v="580"/>
        <pc:sldMkLst>
          <pc:docMk/>
          <pc:sldMk cId="2591193417" sldId="549"/>
        </pc:sldMkLst>
        <pc:spChg chg="mod">
          <ac:chgData name="Khattab, Sherif" userId="c83b1e15-36f3-4f46-aceb-05aac24c545e" providerId="ADAL" clId="{F211250E-BB3C-6A46-8CD0-5CF62C997D8E}" dt="2021-03-16T03:20:50.571" v="565" actId="20577"/>
          <ac:spMkLst>
            <pc:docMk/>
            <pc:sldMk cId="2591193417" sldId="549"/>
            <ac:spMk id="2" creationId="{EEFB916A-40A7-074E-ADDB-7F3FE7EB586C}"/>
          </ac:spMkLst>
        </pc:spChg>
        <pc:spChg chg="mod">
          <ac:chgData name="Khattab, Sherif" userId="c83b1e15-36f3-4f46-aceb-05aac24c545e" providerId="ADAL" clId="{F211250E-BB3C-6A46-8CD0-5CF62C997D8E}" dt="2021-03-16T03:20:52.824" v="568" actId="20577"/>
          <ac:spMkLst>
            <pc:docMk/>
            <pc:sldMk cId="2591193417" sldId="549"/>
            <ac:spMk id="3" creationId="{F9036E6D-4367-BA4C-8F4E-21DD295BF6D3}"/>
          </ac:spMkLst>
        </pc:spChg>
      </pc:sldChg>
      <pc:sldChg chg="del">
        <pc:chgData name="Khattab, Sherif" userId="c83b1e15-36f3-4f46-aceb-05aac24c545e" providerId="ADAL" clId="{F211250E-BB3C-6A46-8CD0-5CF62C997D8E}" dt="2021-03-16T03:04:08.673" v="29" actId="2696"/>
        <pc:sldMkLst>
          <pc:docMk/>
          <pc:sldMk cId="1561128005" sldId="557"/>
        </pc:sldMkLst>
      </pc:sldChg>
      <pc:sldChg chg="del">
        <pc:chgData name="Khattab, Sherif" userId="c83b1e15-36f3-4f46-aceb-05aac24c545e" providerId="ADAL" clId="{F211250E-BB3C-6A46-8CD0-5CF62C997D8E}" dt="2021-03-16T03:04:09.029" v="30" actId="2696"/>
        <pc:sldMkLst>
          <pc:docMk/>
          <pc:sldMk cId="3015280144" sldId="558"/>
        </pc:sldMkLst>
      </pc:sldChg>
      <pc:sldChg chg="del">
        <pc:chgData name="Khattab, Sherif" userId="c83b1e15-36f3-4f46-aceb-05aac24c545e" providerId="ADAL" clId="{F211250E-BB3C-6A46-8CD0-5CF62C997D8E}" dt="2021-03-16T03:04:09.135" v="31" actId="2696"/>
        <pc:sldMkLst>
          <pc:docMk/>
          <pc:sldMk cId="3511679490" sldId="559"/>
        </pc:sldMkLst>
      </pc:sldChg>
      <pc:sldChg chg="del">
        <pc:chgData name="Khattab, Sherif" userId="c83b1e15-36f3-4f46-aceb-05aac24c545e" providerId="ADAL" clId="{F211250E-BB3C-6A46-8CD0-5CF62C997D8E}" dt="2021-03-16T03:04:09.503" v="32" actId="2696"/>
        <pc:sldMkLst>
          <pc:docMk/>
          <pc:sldMk cId="2403963479" sldId="560"/>
        </pc:sldMkLst>
      </pc:sldChg>
      <pc:sldChg chg="del">
        <pc:chgData name="Khattab, Sherif" userId="c83b1e15-36f3-4f46-aceb-05aac24c545e" providerId="ADAL" clId="{F211250E-BB3C-6A46-8CD0-5CF62C997D8E}" dt="2021-03-16T03:04:09.831" v="33" actId="2696"/>
        <pc:sldMkLst>
          <pc:docMk/>
          <pc:sldMk cId="3204705229" sldId="561"/>
        </pc:sldMkLst>
      </pc:sldChg>
      <pc:sldChg chg="del">
        <pc:chgData name="Khattab, Sherif" userId="c83b1e15-36f3-4f46-aceb-05aac24c545e" providerId="ADAL" clId="{F211250E-BB3C-6A46-8CD0-5CF62C997D8E}" dt="2021-03-16T03:04:10.258" v="34" actId="2696"/>
        <pc:sldMkLst>
          <pc:docMk/>
          <pc:sldMk cId="2317113505" sldId="562"/>
        </pc:sldMkLst>
      </pc:sldChg>
      <pc:sldChg chg="del">
        <pc:chgData name="Khattab, Sherif" userId="c83b1e15-36f3-4f46-aceb-05aac24c545e" providerId="ADAL" clId="{F211250E-BB3C-6A46-8CD0-5CF62C997D8E}" dt="2021-03-16T03:04:10.587" v="35" actId="2696"/>
        <pc:sldMkLst>
          <pc:docMk/>
          <pc:sldMk cId="579405355" sldId="563"/>
        </pc:sldMkLst>
      </pc:sldChg>
      <pc:sldChg chg="del">
        <pc:chgData name="Khattab, Sherif" userId="c83b1e15-36f3-4f46-aceb-05aac24c545e" providerId="ADAL" clId="{F211250E-BB3C-6A46-8CD0-5CF62C997D8E}" dt="2021-03-16T03:04:10.984" v="36" actId="2696"/>
        <pc:sldMkLst>
          <pc:docMk/>
          <pc:sldMk cId="1391830557" sldId="564"/>
        </pc:sldMkLst>
      </pc:sldChg>
      <pc:sldChg chg="del">
        <pc:chgData name="Khattab, Sherif" userId="c83b1e15-36f3-4f46-aceb-05aac24c545e" providerId="ADAL" clId="{F211250E-BB3C-6A46-8CD0-5CF62C997D8E}" dt="2021-03-16T03:04:11.366" v="37" actId="2696"/>
        <pc:sldMkLst>
          <pc:docMk/>
          <pc:sldMk cId="3791947110" sldId="565"/>
        </pc:sldMkLst>
      </pc:sldChg>
      <pc:sldChg chg="del">
        <pc:chgData name="Khattab, Sherif" userId="c83b1e15-36f3-4f46-aceb-05aac24c545e" providerId="ADAL" clId="{F211250E-BB3C-6A46-8CD0-5CF62C997D8E}" dt="2021-03-16T03:04:11.709" v="38" actId="2696"/>
        <pc:sldMkLst>
          <pc:docMk/>
          <pc:sldMk cId="898320993" sldId="566"/>
        </pc:sldMkLst>
      </pc:sldChg>
      <pc:sldChg chg="del">
        <pc:chgData name="Khattab, Sherif" userId="c83b1e15-36f3-4f46-aceb-05aac24c545e" providerId="ADAL" clId="{F211250E-BB3C-6A46-8CD0-5CF62C997D8E}" dt="2021-03-16T03:04:08.565" v="28" actId="2696"/>
        <pc:sldMkLst>
          <pc:docMk/>
          <pc:sldMk cId="265296978" sldId="567"/>
        </pc:sldMkLst>
      </pc:sldChg>
      <pc:sldChg chg="del">
        <pc:chgData name="Khattab, Sherif" userId="c83b1e15-36f3-4f46-aceb-05aac24c545e" providerId="ADAL" clId="{F211250E-BB3C-6A46-8CD0-5CF62C997D8E}" dt="2021-03-16T03:04:07.896" v="26" actId="2696"/>
        <pc:sldMkLst>
          <pc:docMk/>
          <pc:sldMk cId="3696933530" sldId="568"/>
        </pc:sldMkLst>
      </pc:sldChg>
      <pc:sldChg chg="del">
        <pc:chgData name="Khattab, Sherif" userId="c83b1e15-36f3-4f46-aceb-05aac24c545e" providerId="ADAL" clId="{F211250E-BB3C-6A46-8CD0-5CF62C997D8E}" dt="2021-03-16T03:04:07.605" v="25" actId="2696"/>
        <pc:sldMkLst>
          <pc:docMk/>
          <pc:sldMk cId="1464668508" sldId="569"/>
        </pc:sldMkLst>
      </pc:sldChg>
      <pc:sldChg chg="del">
        <pc:chgData name="Khattab, Sherif" userId="c83b1e15-36f3-4f46-aceb-05aac24c545e" providerId="ADAL" clId="{F211250E-BB3C-6A46-8CD0-5CF62C997D8E}" dt="2021-03-16T03:04:05.508" v="20" actId="2696"/>
        <pc:sldMkLst>
          <pc:docMk/>
          <pc:sldMk cId="1640387091" sldId="570"/>
        </pc:sldMkLst>
      </pc:sldChg>
      <pc:sldChg chg="del">
        <pc:chgData name="Khattab, Sherif" userId="c83b1e15-36f3-4f46-aceb-05aac24c545e" providerId="ADAL" clId="{F211250E-BB3C-6A46-8CD0-5CF62C997D8E}" dt="2021-03-16T03:04:07.204" v="24" actId="2696"/>
        <pc:sldMkLst>
          <pc:docMk/>
          <pc:sldMk cId="3846477590" sldId="571"/>
        </pc:sldMkLst>
      </pc:sldChg>
      <pc:sldChg chg="del">
        <pc:chgData name="Khattab, Sherif" userId="c83b1e15-36f3-4f46-aceb-05aac24c545e" providerId="ADAL" clId="{F211250E-BB3C-6A46-8CD0-5CF62C997D8E}" dt="2021-03-16T03:04:06.877" v="23" actId="2696"/>
        <pc:sldMkLst>
          <pc:docMk/>
          <pc:sldMk cId="3835879386" sldId="572"/>
        </pc:sldMkLst>
      </pc:sldChg>
      <pc:sldChg chg="del">
        <pc:chgData name="Khattab, Sherif" userId="c83b1e15-36f3-4f46-aceb-05aac24c545e" providerId="ADAL" clId="{F211250E-BB3C-6A46-8CD0-5CF62C997D8E}" dt="2021-03-16T03:04:06.399" v="22" actId="2696"/>
        <pc:sldMkLst>
          <pc:docMk/>
          <pc:sldMk cId="2111677508" sldId="573"/>
        </pc:sldMkLst>
      </pc:sldChg>
      <pc:sldChg chg="del">
        <pc:chgData name="Khattab, Sherif" userId="c83b1e15-36f3-4f46-aceb-05aac24c545e" providerId="ADAL" clId="{F211250E-BB3C-6A46-8CD0-5CF62C997D8E}" dt="2021-03-16T03:04:05.832" v="21" actId="2696"/>
        <pc:sldMkLst>
          <pc:docMk/>
          <pc:sldMk cId="3533479965" sldId="574"/>
        </pc:sldMkLst>
      </pc:sldChg>
      <pc:sldChg chg="del">
        <pc:chgData name="Khattab, Sherif" userId="c83b1e15-36f3-4f46-aceb-05aac24c545e" providerId="ADAL" clId="{F211250E-BB3C-6A46-8CD0-5CF62C997D8E}" dt="2021-03-16T03:04:08.201" v="27" actId="2696"/>
        <pc:sldMkLst>
          <pc:docMk/>
          <pc:sldMk cId="488723801" sldId="575"/>
        </pc:sldMkLst>
      </pc:sldChg>
      <pc:sldChg chg="del">
        <pc:chgData name="Khattab, Sherif" userId="c83b1e15-36f3-4f46-aceb-05aac24c545e" providerId="ADAL" clId="{F211250E-BB3C-6A46-8CD0-5CF62C997D8E}" dt="2021-03-16T03:06:11.745" v="143" actId="2696"/>
        <pc:sldMkLst>
          <pc:docMk/>
          <pc:sldMk cId="1417188528" sldId="576"/>
        </pc:sldMkLst>
      </pc:sldChg>
      <pc:sldChg chg="del">
        <pc:chgData name="Khattab, Sherif" userId="c83b1e15-36f3-4f46-aceb-05aac24c545e" providerId="ADAL" clId="{F211250E-BB3C-6A46-8CD0-5CF62C997D8E}" dt="2021-03-16T03:06:11.745" v="143" actId="2696"/>
        <pc:sldMkLst>
          <pc:docMk/>
          <pc:sldMk cId="3517715337" sldId="577"/>
        </pc:sldMkLst>
      </pc:sldChg>
      <pc:sldChg chg="del">
        <pc:chgData name="Khattab, Sherif" userId="c83b1e15-36f3-4f46-aceb-05aac24c545e" providerId="ADAL" clId="{F211250E-BB3C-6A46-8CD0-5CF62C997D8E}" dt="2021-03-16T03:06:11.745" v="143" actId="2696"/>
        <pc:sldMkLst>
          <pc:docMk/>
          <pc:sldMk cId="3183407000" sldId="578"/>
        </pc:sldMkLst>
      </pc:sldChg>
      <pc:sldChg chg="del">
        <pc:chgData name="Khattab, Sherif" userId="c83b1e15-36f3-4f46-aceb-05aac24c545e" providerId="ADAL" clId="{F211250E-BB3C-6A46-8CD0-5CF62C997D8E}" dt="2021-03-16T03:06:11.745" v="143" actId="2696"/>
        <pc:sldMkLst>
          <pc:docMk/>
          <pc:sldMk cId="1432894990" sldId="579"/>
        </pc:sldMkLst>
      </pc:sldChg>
      <pc:sldChg chg="del">
        <pc:chgData name="Khattab, Sherif" userId="c83b1e15-36f3-4f46-aceb-05aac24c545e" providerId="ADAL" clId="{F211250E-BB3C-6A46-8CD0-5CF62C997D8E}" dt="2021-03-16T03:05:56.876" v="142" actId="2696"/>
        <pc:sldMkLst>
          <pc:docMk/>
          <pc:sldMk cId="1883612794" sldId="580"/>
        </pc:sldMkLst>
      </pc:sldChg>
      <pc:sldChg chg="del">
        <pc:chgData name="Khattab, Sherif" userId="c83b1e15-36f3-4f46-aceb-05aac24c545e" providerId="ADAL" clId="{F211250E-BB3C-6A46-8CD0-5CF62C997D8E}" dt="2021-03-16T03:05:56.555" v="141" actId="2696"/>
        <pc:sldMkLst>
          <pc:docMk/>
          <pc:sldMk cId="1594120570" sldId="581"/>
        </pc:sldMkLst>
      </pc:sldChg>
      <pc:sldChg chg="del">
        <pc:chgData name="Khattab, Sherif" userId="c83b1e15-36f3-4f46-aceb-05aac24c545e" providerId="ADAL" clId="{F211250E-BB3C-6A46-8CD0-5CF62C997D8E}" dt="2021-03-16T03:05:56.461" v="140" actId="2696"/>
        <pc:sldMkLst>
          <pc:docMk/>
          <pc:sldMk cId="3049654475" sldId="582"/>
        </pc:sldMkLst>
      </pc:sldChg>
      <pc:sldChg chg="del">
        <pc:chgData name="Khattab, Sherif" userId="c83b1e15-36f3-4f46-aceb-05aac24c545e" providerId="ADAL" clId="{F211250E-BB3C-6A46-8CD0-5CF62C997D8E}" dt="2021-03-16T03:05:56.368" v="139" actId="2696"/>
        <pc:sldMkLst>
          <pc:docMk/>
          <pc:sldMk cId="2799572395" sldId="583"/>
        </pc:sldMkLst>
      </pc:sldChg>
      <pc:sldChg chg="del">
        <pc:chgData name="Khattab, Sherif" userId="c83b1e15-36f3-4f46-aceb-05aac24c545e" providerId="ADAL" clId="{F211250E-BB3C-6A46-8CD0-5CF62C997D8E}" dt="2021-03-16T03:05:56.276" v="138" actId="2696"/>
        <pc:sldMkLst>
          <pc:docMk/>
          <pc:sldMk cId="1377987034" sldId="584"/>
        </pc:sldMkLst>
      </pc:sldChg>
      <pc:sldChg chg="del">
        <pc:chgData name="Khattab, Sherif" userId="c83b1e15-36f3-4f46-aceb-05aac24c545e" providerId="ADAL" clId="{F211250E-BB3C-6A46-8CD0-5CF62C997D8E}" dt="2021-03-16T03:05:56.171" v="137" actId="2696"/>
        <pc:sldMkLst>
          <pc:docMk/>
          <pc:sldMk cId="2782214765" sldId="585"/>
        </pc:sldMkLst>
      </pc:sldChg>
      <pc:sldChg chg="del">
        <pc:chgData name="Khattab, Sherif" userId="c83b1e15-36f3-4f46-aceb-05aac24c545e" providerId="ADAL" clId="{F211250E-BB3C-6A46-8CD0-5CF62C997D8E}" dt="2021-03-16T03:05:55.762" v="136" actId="2696"/>
        <pc:sldMkLst>
          <pc:docMk/>
          <pc:sldMk cId="3635695113" sldId="586"/>
        </pc:sldMkLst>
      </pc:sldChg>
      <pc:sldChg chg="del">
        <pc:chgData name="Khattab, Sherif" userId="c83b1e15-36f3-4f46-aceb-05aac24c545e" providerId="ADAL" clId="{F211250E-BB3C-6A46-8CD0-5CF62C997D8E}" dt="2021-03-16T03:05:55.664" v="135" actId="2696"/>
        <pc:sldMkLst>
          <pc:docMk/>
          <pc:sldMk cId="2826360827" sldId="587"/>
        </pc:sldMkLst>
      </pc:sldChg>
      <pc:sldChg chg="del">
        <pc:chgData name="Khattab, Sherif" userId="c83b1e15-36f3-4f46-aceb-05aac24c545e" providerId="ADAL" clId="{F211250E-BB3C-6A46-8CD0-5CF62C997D8E}" dt="2021-03-16T03:05:55.573" v="134" actId="2696"/>
        <pc:sldMkLst>
          <pc:docMk/>
          <pc:sldMk cId="2768941197" sldId="588"/>
        </pc:sldMkLst>
      </pc:sldChg>
    </pc:docChg>
  </pc:docChgLst>
  <pc:docChgLst>
    <pc:chgData name="Khattab, Sherif" userId="c83b1e15-36f3-4f46-aceb-05aac24c545e" providerId="ADAL" clId="{BA7E1913-A6F0-C848-94D5-CEC45678B150}"/>
    <pc:docChg chg="addSld modSld">
      <pc:chgData name="Khattab, Sherif" userId="c83b1e15-36f3-4f46-aceb-05aac24c545e" providerId="ADAL" clId="{BA7E1913-A6F0-C848-94D5-CEC45678B150}" dt="2021-01-20T03:36:45.256" v="0"/>
      <pc:docMkLst>
        <pc:docMk/>
      </pc:docMkLst>
      <pc:sldChg chg="add">
        <pc:chgData name="Khattab, Sherif" userId="c83b1e15-36f3-4f46-aceb-05aac24c545e" providerId="ADAL" clId="{BA7E1913-A6F0-C848-94D5-CEC45678B150}" dt="2021-01-20T03:36:45.256" v="0"/>
        <pc:sldMkLst>
          <pc:docMk/>
          <pc:sldMk cId="2329144619" sldId="445"/>
        </pc:sldMkLst>
      </pc:sldChg>
      <pc:sldChg chg="add">
        <pc:chgData name="Khattab, Sherif" userId="c83b1e15-36f3-4f46-aceb-05aac24c545e" providerId="ADAL" clId="{BA7E1913-A6F0-C848-94D5-CEC45678B150}" dt="2021-01-20T03:36:45.256" v="0"/>
        <pc:sldMkLst>
          <pc:docMk/>
          <pc:sldMk cId="1783368962" sldId="448"/>
        </pc:sldMkLst>
      </pc:sldChg>
      <pc:sldChg chg="add">
        <pc:chgData name="Khattab, Sherif" userId="c83b1e15-36f3-4f46-aceb-05aac24c545e" providerId="ADAL" clId="{BA7E1913-A6F0-C848-94D5-CEC45678B150}" dt="2021-01-20T03:36:45.256" v="0"/>
        <pc:sldMkLst>
          <pc:docMk/>
          <pc:sldMk cId="2276002102" sldId="451"/>
        </pc:sldMkLst>
      </pc:sldChg>
      <pc:sldChg chg="modSp">
        <pc:chgData name="Khattab, Sherif" userId="c83b1e15-36f3-4f46-aceb-05aac24c545e" providerId="ADAL" clId="{BA7E1913-A6F0-C848-94D5-CEC45678B150}" dt="2021-01-20T03:36:45.256" v="0"/>
        <pc:sldMkLst>
          <pc:docMk/>
          <pc:sldMk cId="1025764700" sldId="471"/>
        </pc:sldMkLst>
        <pc:spChg chg="mod">
          <ac:chgData name="Khattab, Sherif" userId="c83b1e15-36f3-4f46-aceb-05aac24c545e" providerId="ADAL" clId="{BA7E1913-A6F0-C848-94D5-CEC45678B150}" dt="2021-01-20T03:36:45.256" v="0"/>
          <ac:spMkLst>
            <pc:docMk/>
            <pc:sldMk cId="1025764700" sldId="471"/>
            <ac:spMk id="2" creationId="{002C4211-0128-449E-9D1F-69BC748F2810}"/>
          </ac:spMkLst>
        </pc:spChg>
        <pc:spChg chg="mod">
          <ac:chgData name="Khattab, Sherif" userId="c83b1e15-36f3-4f46-aceb-05aac24c545e" providerId="ADAL" clId="{BA7E1913-A6F0-C848-94D5-CEC45678B150}" dt="2021-01-20T03:36:45.256" v="0"/>
          <ac:spMkLst>
            <pc:docMk/>
            <pc:sldMk cId="1025764700" sldId="471"/>
            <ac:spMk id="4" creationId="{2E01187D-8C39-467D-8FD2-B6E79B15F5CB}"/>
          </ac:spMkLst>
        </pc:spChg>
        <pc:spChg chg="mod">
          <ac:chgData name="Khattab, Sherif" userId="c83b1e15-36f3-4f46-aceb-05aac24c545e" providerId="ADAL" clId="{BA7E1913-A6F0-C848-94D5-CEC45678B150}" dt="2021-01-20T03:36:45.256" v="0"/>
          <ac:spMkLst>
            <pc:docMk/>
            <pc:sldMk cId="1025764700" sldId="471"/>
            <ac:spMk id="5121" creationId="{7512BAA4-EBB3-4158-9546-24CBE50F6439}"/>
          </ac:spMkLst>
        </pc:spChg>
        <pc:spChg chg="mod">
          <ac:chgData name="Khattab, Sherif" userId="c83b1e15-36f3-4f46-aceb-05aac24c545e" providerId="ADAL" clId="{BA7E1913-A6F0-C848-94D5-CEC45678B150}" dt="2021-01-20T03:36:45.256" v="0"/>
          <ac:spMkLst>
            <pc:docMk/>
            <pc:sldMk cId="1025764700" sldId="471"/>
            <ac:spMk id="5122" creationId="{23997D45-6B1B-416E-BB06-0DAFD6B2DE75}"/>
          </ac:spMkLst>
        </pc:spChg>
        <pc:grpChg chg="mod">
          <ac:chgData name="Khattab, Sherif" userId="c83b1e15-36f3-4f46-aceb-05aac24c545e" providerId="ADAL" clId="{BA7E1913-A6F0-C848-94D5-CEC45678B150}" dt="2021-01-20T03:36:45.256" v="0"/>
          <ac:grpSpMkLst>
            <pc:docMk/>
            <pc:sldMk cId="1025764700" sldId="471"/>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025764700" sldId="471"/>
            <ac:graphicFrameMk id="5123" creationId="{21D7AF36-DB7D-4E96-B4D0-2E733D24C464}"/>
          </ac:graphicFrameMkLst>
        </pc:graphicFrameChg>
      </pc:sldChg>
      <pc:sldChg chg="modSp">
        <pc:chgData name="Khattab, Sherif" userId="c83b1e15-36f3-4f46-aceb-05aac24c545e" providerId="ADAL" clId="{BA7E1913-A6F0-C848-94D5-CEC45678B150}" dt="2021-01-20T03:36:45.256" v="0"/>
        <pc:sldMkLst>
          <pc:docMk/>
          <pc:sldMk cId="3109107092" sldId="472"/>
        </pc:sldMkLst>
        <pc:spChg chg="mod">
          <ac:chgData name="Khattab, Sherif" userId="c83b1e15-36f3-4f46-aceb-05aac24c545e" providerId="ADAL" clId="{BA7E1913-A6F0-C848-94D5-CEC45678B150}" dt="2021-01-20T03:36:45.256" v="0"/>
          <ac:spMkLst>
            <pc:docMk/>
            <pc:sldMk cId="3109107092" sldId="472"/>
            <ac:spMk id="3" creationId="{30AEF3C6-7EA7-449A-9293-E3ED9F2886F9}"/>
          </ac:spMkLst>
        </pc:spChg>
        <pc:spChg chg="mod">
          <ac:chgData name="Khattab, Sherif" userId="c83b1e15-36f3-4f46-aceb-05aac24c545e" providerId="ADAL" clId="{BA7E1913-A6F0-C848-94D5-CEC45678B150}" dt="2021-01-20T03:36:45.256" v="0"/>
          <ac:spMkLst>
            <pc:docMk/>
            <pc:sldMk cId="3109107092" sldId="472"/>
            <ac:spMk id="5" creationId="{86D334BE-F1A0-401C-A7A6-E8399DADA66A}"/>
          </ac:spMkLst>
        </pc:spChg>
        <pc:spChg chg="mod">
          <ac:chgData name="Khattab, Sherif" userId="c83b1e15-36f3-4f46-aceb-05aac24c545e" providerId="ADAL" clId="{BA7E1913-A6F0-C848-94D5-CEC45678B150}" dt="2021-01-20T03:36:45.256" v="0"/>
          <ac:spMkLst>
            <pc:docMk/>
            <pc:sldMk cId="3109107092" sldId="472"/>
            <ac:spMk id="7" creationId="{E5F29704-03AA-B747-A2ED-5B8027B1EDEB}"/>
          </ac:spMkLst>
        </pc:spChg>
        <pc:spChg chg="mod">
          <ac:chgData name="Khattab, Sherif" userId="c83b1e15-36f3-4f46-aceb-05aac24c545e" providerId="ADAL" clId="{BA7E1913-A6F0-C848-94D5-CEC45678B150}" dt="2021-01-20T03:36:45.256" v="0"/>
          <ac:spMkLst>
            <pc:docMk/>
            <pc:sldMk cId="3109107092" sldId="472"/>
            <ac:spMk id="6146" creationId="{5AEA12F1-A345-4E80-B81B-BB7F54B720F7}"/>
          </ac:spMkLst>
        </pc:spChg>
        <pc:grpChg chg="mod">
          <ac:chgData name="Khattab, Sherif" userId="c83b1e15-36f3-4f46-aceb-05aac24c545e" providerId="ADAL" clId="{BA7E1913-A6F0-C848-94D5-CEC45678B150}" dt="2021-01-20T03:36:45.256" v="0"/>
          <ac:grpSpMkLst>
            <pc:docMk/>
            <pc:sldMk cId="3109107092" sldId="472"/>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3109107092" sldId="472"/>
            <ac:graphicFrameMk id="6145" creationId="{1F7F153F-0046-48A7-AF42-071F4C813482}"/>
          </ac:graphicFrameMkLst>
        </pc:graphicFrameChg>
      </pc:sldChg>
      <pc:sldChg chg="modSp">
        <pc:chgData name="Khattab, Sherif" userId="c83b1e15-36f3-4f46-aceb-05aac24c545e" providerId="ADAL" clId="{BA7E1913-A6F0-C848-94D5-CEC45678B150}" dt="2021-01-20T03:36:45.256" v="0"/>
        <pc:sldMkLst>
          <pc:docMk/>
          <pc:sldMk cId="4038969182" sldId="477"/>
        </pc:sldMkLst>
        <pc:spChg chg="mod">
          <ac:chgData name="Khattab, Sherif" userId="c83b1e15-36f3-4f46-aceb-05aac24c545e" providerId="ADAL" clId="{BA7E1913-A6F0-C848-94D5-CEC45678B150}" dt="2021-01-20T03:36:45.256" v="0"/>
          <ac:spMkLst>
            <pc:docMk/>
            <pc:sldMk cId="4038969182" sldId="477"/>
            <ac:spMk id="2" creationId="{FC2F5822-FB95-4FA7-8814-7A9973030216}"/>
          </ac:spMkLst>
        </pc:spChg>
        <pc:spChg chg="mod">
          <ac:chgData name="Khattab, Sherif" userId="c83b1e15-36f3-4f46-aceb-05aac24c545e" providerId="ADAL" clId="{BA7E1913-A6F0-C848-94D5-CEC45678B150}" dt="2021-01-20T03:36:45.256" v="0"/>
          <ac:spMkLst>
            <pc:docMk/>
            <pc:sldMk cId="4038969182" sldId="477"/>
            <ac:spMk id="4" creationId="{AC512AFF-6A18-4D49-A4E6-2CC1827AA033}"/>
          </ac:spMkLst>
        </pc:spChg>
        <pc:spChg chg="mod">
          <ac:chgData name="Khattab, Sherif" userId="c83b1e15-36f3-4f46-aceb-05aac24c545e" providerId="ADAL" clId="{BA7E1913-A6F0-C848-94D5-CEC45678B150}" dt="2021-01-20T03:36:45.256" v="0"/>
          <ac:spMkLst>
            <pc:docMk/>
            <pc:sldMk cId="4038969182" sldId="477"/>
            <ac:spMk id="16385" creationId="{6A11D2B9-CA45-4A0D-B509-8257E2D9B94F}"/>
          </ac:spMkLst>
        </pc:spChg>
        <pc:spChg chg="mod">
          <ac:chgData name="Khattab, Sherif" userId="c83b1e15-36f3-4f46-aceb-05aac24c545e" providerId="ADAL" clId="{BA7E1913-A6F0-C848-94D5-CEC45678B150}" dt="2021-01-20T03:36:45.256" v="0"/>
          <ac:spMkLst>
            <pc:docMk/>
            <pc:sldMk cId="4038969182" sldId="477"/>
            <ac:spMk id="16386" creationId="{2EE14E1C-57AD-4AA5-8D97-EF494DA8A5A6}"/>
          </ac:spMkLst>
        </pc:spChg>
        <pc:grpChg chg="mod">
          <ac:chgData name="Khattab, Sherif" userId="c83b1e15-36f3-4f46-aceb-05aac24c545e" providerId="ADAL" clId="{BA7E1913-A6F0-C848-94D5-CEC45678B150}" dt="2021-01-20T03:36:45.256" v="0"/>
          <ac:grpSpMkLst>
            <pc:docMk/>
            <pc:sldMk cId="4038969182" sldId="477"/>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4038969182" sldId="477"/>
            <ac:graphicFrameMk id="16387" creationId="{AF2F8ED8-16A1-4F89-BDB6-8C2730B36B52}"/>
          </ac:graphicFrameMkLst>
        </pc:graphicFrameChg>
      </pc:sldChg>
      <pc:sldChg chg="modSp">
        <pc:chgData name="Khattab, Sherif" userId="c83b1e15-36f3-4f46-aceb-05aac24c545e" providerId="ADAL" clId="{BA7E1913-A6F0-C848-94D5-CEC45678B150}" dt="2021-01-20T03:36:45.256" v="0"/>
        <pc:sldMkLst>
          <pc:docMk/>
          <pc:sldMk cId="873856523" sldId="479"/>
        </pc:sldMkLst>
        <pc:spChg chg="mod">
          <ac:chgData name="Khattab, Sherif" userId="c83b1e15-36f3-4f46-aceb-05aac24c545e" providerId="ADAL" clId="{BA7E1913-A6F0-C848-94D5-CEC45678B150}" dt="2021-01-20T03:36:45.256" v="0"/>
          <ac:spMkLst>
            <pc:docMk/>
            <pc:sldMk cId="873856523" sldId="479"/>
            <ac:spMk id="2" creationId="{0EA6D591-B53C-496E-AC8A-4A137C95CFED}"/>
          </ac:spMkLst>
        </pc:spChg>
        <pc:spChg chg="mod">
          <ac:chgData name="Khattab, Sherif" userId="c83b1e15-36f3-4f46-aceb-05aac24c545e" providerId="ADAL" clId="{BA7E1913-A6F0-C848-94D5-CEC45678B150}" dt="2021-01-20T03:36:45.256" v="0"/>
          <ac:spMkLst>
            <pc:docMk/>
            <pc:sldMk cId="873856523" sldId="479"/>
            <ac:spMk id="4" creationId="{ED98CD1B-CC0F-4183-9A7A-D761866A6186}"/>
          </ac:spMkLst>
        </pc:spChg>
        <pc:spChg chg="mod">
          <ac:chgData name="Khattab, Sherif" userId="c83b1e15-36f3-4f46-aceb-05aac24c545e" providerId="ADAL" clId="{BA7E1913-A6F0-C848-94D5-CEC45678B150}" dt="2021-01-20T03:36:45.256" v="0"/>
          <ac:spMkLst>
            <pc:docMk/>
            <pc:sldMk cId="873856523" sldId="479"/>
            <ac:spMk id="18433" creationId="{E3607FC9-A77A-4CEC-B201-FD6943B401ED}"/>
          </ac:spMkLst>
        </pc:spChg>
        <pc:spChg chg="mod">
          <ac:chgData name="Khattab, Sherif" userId="c83b1e15-36f3-4f46-aceb-05aac24c545e" providerId="ADAL" clId="{BA7E1913-A6F0-C848-94D5-CEC45678B150}" dt="2021-01-20T03:36:45.256" v="0"/>
          <ac:spMkLst>
            <pc:docMk/>
            <pc:sldMk cId="873856523" sldId="479"/>
            <ac:spMk id="18434" creationId="{A670C1CC-C98F-4983-9392-1D866C0F5D42}"/>
          </ac:spMkLst>
        </pc:spChg>
        <pc:grpChg chg="mod">
          <ac:chgData name="Khattab, Sherif" userId="c83b1e15-36f3-4f46-aceb-05aac24c545e" providerId="ADAL" clId="{BA7E1913-A6F0-C848-94D5-CEC45678B150}" dt="2021-01-20T03:36:45.256" v="0"/>
          <ac:grpSpMkLst>
            <pc:docMk/>
            <pc:sldMk cId="873856523" sldId="479"/>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873856523" sldId="479"/>
            <ac:graphicFrameMk id="18435" creationId="{E649380A-CE1F-4021-A060-3DE112829840}"/>
          </ac:graphicFrameMkLst>
        </pc:graphicFrameChg>
      </pc:sldChg>
      <pc:sldChg chg="modSp">
        <pc:chgData name="Khattab, Sherif" userId="c83b1e15-36f3-4f46-aceb-05aac24c545e" providerId="ADAL" clId="{BA7E1913-A6F0-C848-94D5-CEC45678B150}" dt="2021-01-20T03:36:45.256" v="0"/>
        <pc:sldMkLst>
          <pc:docMk/>
          <pc:sldMk cId="1560930406" sldId="482"/>
        </pc:sldMkLst>
        <pc:spChg chg="mod">
          <ac:chgData name="Khattab, Sherif" userId="c83b1e15-36f3-4f46-aceb-05aac24c545e" providerId="ADAL" clId="{BA7E1913-A6F0-C848-94D5-CEC45678B150}" dt="2021-01-20T03:36:45.256" v="0"/>
          <ac:spMkLst>
            <pc:docMk/>
            <pc:sldMk cId="1560930406" sldId="482"/>
            <ac:spMk id="2" creationId="{DF0F4013-0B68-4D88-865A-4FC3176C8654}"/>
          </ac:spMkLst>
        </pc:spChg>
        <pc:spChg chg="mod">
          <ac:chgData name="Khattab, Sherif" userId="c83b1e15-36f3-4f46-aceb-05aac24c545e" providerId="ADAL" clId="{BA7E1913-A6F0-C848-94D5-CEC45678B150}" dt="2021-01-20T03:36:45.256" v="0"/>
          <ac:spMkLst>
            <pc:docMk/>
            <pc:sldMk cId="1560930406" sldId="482"/>
            <ac:spMk id="4" creationId="{EC2FC32F-B9CD-4D1A-AE2B-0825BE055635}"/>
          </ac:spMkLst>
        </pc:spChg>
        <pc:spChg chg="mod">
          <ac:chgData name="Khattab, Sherif" userId="c83b1e15-36f3-4f46-aceb-05aac24c545e" providerId="ADAL" clId="{BA7E1913-A6F0-C848-94D5-CEC45678B150}" dt="2021-01-20T03:36:45.256" v="0"/>
          <ac:spMkLst>
            <pc:docMk/>
            <pc:sldMk cId="1560930406" sldId="482"/>
            <ac:spMk id="23553" creationId="{E59624D1-FEEB-4340-9651-13DD586B53A9}"/>
          </ac:spMkLst>
        </pc:spChg>
        <pc:spChg chg="mod">
          <ac:chgData name="Khattab, Sherif" userId="c83b1e15-36f3-4f46-aceb-05aac24c545e" providerId="ADAL" clId="{BA7E1913-A6F0-C848-94D5-CEC45678B150}" dt="2021-01-20T03:36:45.256" v="0"/>
          <ac:spMkLst>
            <pc:docMk/>
            <pc:sldMk cId="1560930406" sldId="482"/>
            <ac:spMk id="23554" creationId="{352A19DE-2E99-4131-8018-428EB1D381D8}"/>
          </ac:spMkLst>
        </pc:spChg>
        <pc:grpChg chg="mod">
          <ac:chgData name="Khattab, Sherif" userId="c83b1e15-36f3-4f46-aceb-05aac24c545e" providerId="ADAL" clId="{BA7E1913-A6F0-C848-94D5-CEC45678B150}" dt="2021-01-20T03:36:45.256" v="0"/>
          <ac:grpSpMkLst>
            <pc:docMk/>
            <pc:sldMk cId="1560930406" sldId="482"/>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560930406" sldId="482"/>
            <ac:graphicFrameMk id="23555" creationId="{72BCA54F-0328-4938-A740-EE2040664901}"/>
          </ac:graphicFrameMkLst>
        </pc:graphicFrameChg>
      </pc:sldChg>
      <pc:sldChg chg="modSp">
        <pc:chgData name="Khattab, Sherif" userId="c83b1e15-36f3-4f46-aceb-05aac24c545e" providerId="ADAL" clId="{BA7E1913-A6F0-C848-94D5-CEC45678B150}" dt="2021-01-20T03:36:45.256" v="0"/>
        <pc:sldMkLst>
          <pc:docMk/>
          <pc:sldMk cId="1948397067" sldId="484"/>
        </pc:sldMkLst>
        <pc:spChg chg="mod">
          <ac:chgData name="Khattab, Sherif" userId="c83b1e15-36f3-4f46-aceb-05aac24c545e" providerId="ADAL" clId="{BA7E1913-A6F0-C848-94D5-CEC45678B150}" dt="2021-01-20T03:36:45.256" v="0"/>
          <ac:spMkLst>
            <pc:docMk/>
            <pc:sldMk cId="1948397067" sldId="484"/>
            <ac:spMk id="3" creationId="{8EEA02BE-54EF-4DED-8936-3DDE41ED48F3}"/>
          </ac:spMkLst>
        </pc:spChg>
        <pc:spChg chg="mod">
          <ac:chgData name="Khattab, Sherif" userId="c83b1e15-36f3-4f46-aceb-05aac24c545e" providerId="ADAL" clId="{BA7E1913-A6F0-C848-94D5-CEC45678B150}" dt="2021-01-20T03:36:45.256" v="0"/>
          <ac:spMkLst>
            <pc:docMk/>
            <pc:sldMk cId="1948397067" sldId="484"/>
            <ac:spMk id="5" creationId="{DE1FD728-0EB3-4F5A-B200-1BF20173728C}"/>
          </ac:spMkLst>
        </pc:spChg>
        <pc:spChg chg="mod">
          <ac:chgData name="Khattab, Sherif" userId="c83b1e15-36f3-4f46-aceb-05aac24c545e" providerId="ADAL" clId="{BA7E1913-A6F0-C848-94D5-CEC45678B150}" dt="2021-01-20T03:36:45.256" v="0"/>
          <ac:spMkLst>
            <pc:docMk/>
            <pc:sldMk cId="1948397067" sldId="484"/>
            <ac:spMk id="7" creationId="{8A225AA0-21AD-A843-A4E3-3C82E24A7D11}"/>
          </ac:spMkLst>
        </pc:spChg>
        <pc:spChg chg="mod">
          <ac:chgData name="Khattab, Sherif" userId="c83b1e15-36f3-4f46-aceb-05aac24c545e" providerId="ADAL" clId="{BA7E1913-A6F0-C848-94D5-CEC45678B150}" dt="2021-01-20T03:36:45.256" v="0"/>
          <ac:spMkLst>
            <pc:docMk/>
            <pc:sldMk cId="1948397067" sldId="484"/>
            <ac:spMk id="25601" creationId="{5E2E26B9-79A1-4156-BA81-69E66E0DF0CE}"/>
          </ac:spMkLst>
        </pc:spChg>
        <pc:grpChg chg="mod">
          <ac:chgData name="Khattab, Sherif" userId="c83b1e15-36f3-4f46-aceb-05aac24c545e" providerId="ADAL" clId="{BA7E1913-A6F0-C848-94D5-CEC45678B150}" dt="2021-01-20T03:36:45.256" v="0"/>
          <ac:grpSpMkLst>
            <pc:docMk/>
            <pc:sldMk cId="1948397067" sldId="484"/>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948397067" sldId="484"/>
            <ac:graphicFrameMk id="25602" creationId="{D681AA8F-570B-452A-9EE8-6BAD95C0CB2A}"/>
          </ac:graphicFrameMkLst>
        </pc:graphicFrameChg>
      </pc:sldChg>
      <pc:sldChg chg="modSp">
        <pc:chgData name="Khattab, Sherif" userId="c83b1e15-36f3-4f46-aceb-05aac24c545e" providerId="ADAL" clId="{BA7E1913-A6F0-C848-94D5-CEC45678B150}" dt="2021-01-20T03:36:45.256" v="0"/>
        <pc:sldMkLst>
          <pc:docMk/>
          <pc:sldMk cId="1363323927" sldId="488"/>
        </pc:sldMkLst>
        <pc:spChg chg="mod">
          <ac:chgData name="Khattab, Sherif" userId="c83b1e15-36f3-4f46-aceb-05aac24c545e" providerId="ADAL" clId="{BA7E1913-A6F0-C848-94D5-CEC45678B150}" dt="2021-01-20T03:36:45.256" v="0"/>
          <ac:spMkLst>
            <pc:docMk/>
            <pc:sldMk cId="1363323927" sldId="488"/>
            <ac:spMk id="2" creationId="{D1784F0E-0CE3-4DF2-BF5E-AC961DED9AD5}"/>
          </ac:spMkLst>
        </pc:spChg>
        <pc:spChg chg="mod">
          <ac:chgData name="Khattab, Sherif" userId="c83b1e15-36f3-4f46-aceb-05aac24c545e" providerId="ADAL" clId="{BA7E1913-A6F0-C848-94D5-CEC45678B150}" dt="2021-01-20T03:36:45.256" v="0"/>
          <ac:spMkLst>
            <pc:docMk/>
            <pc:sldMk cId="1363323927" sldId="488"/>
            <ac:spMk id="4" creationId="{EDE852BE-9DBB-4B9F-96D6-41502235E65B}"/>
          </ac:spMkLst>
        </pc:spChg>
        <pc:spChg chg="mod">
          <ac:chgData name="Khattab, Sherif" userId="c83b1e15-36f3-4f46-aceb-05aac24c545e" providerId="ADAL" clId="{BA7E1913-A6F0-C848-94D5-CEC45678B150}" dt="2021-01-20T03:36:45.256" v="0"/>
          <ac:spMkLst>
            <pc:docMk/>
            <pc:sldMk cId="1363323927" sldId="488"/>
            <ac:spMk id="29697" creationId="{28E17C06-9C26-4EA2-A8CB-9E266E08CFC9}"/>
          </ac:spMkLst>
        </pc:spChg>
        <pc:spChg chg="mod">
          <ac:chgData name="Khattab, Sherif" userId="c83b1e15-36f3-4f46-aceb-05aac24c545e" providerId="ADAL" clId="{BA7E1913-A6F0-C848-94D5-CEC45678B150}" dt="2021-01-20T03:36:45.256" v="0"/>
          <ac:spMkLst>
            <pc:docMk/>
            <pc:sldMk cId="1363323927" sldId="488"/>
            <ac:spMk id="29699" creationId="{9B87D08D-EF4A-454B-A132-2A933B33FADF}"/>
          </ac:spMkLst>
        </pc:spChg>
        <pc:grpChg chg="mod">
          <ac:chgData name="Khattab, Sherif" userId="c83b1e15-36f3-4f46-aceb-05aac24c545e" providerId="ADAL" clId="{BA7E1913-A6F0-C848-94D5-CEC45678B150}" dt="2021-01-20T03:36:45.256" v="0"/>
          <ac:grpSpMkLst>
            <pc:docMk/>
            <pc:sldMk cId="1363323927" sldId="488"/>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363323927" sldId="488"/>
            <ac:graphicFrameMk id="29698" creationId="{5096B804-6DD5-4EA7-8B5D-E7C04AA4F65D}"/>
          </ac:graphicFrameMkLst>
        </pc:graphicFrameChg>
      </pc:sldChg>
      <pc:sldChg chg="modSp">
        <pc:chgData name="Khattab, Sherif" userId="c83b1e15-36f3-4f46-aceb-05aac24c545e" providerId="ADAL" clId="{BA7E1913-A6F0-C848-94D5-CEC45678B150}" dt="2021-01-20T03:36:45.256" v="0"/>
        <pc:sldMkLst>
          <pc:docMk/>
          <pc:sldMk cId="936409682" sldId="489"/>
        </pc:sldMkLst>
        <pc:spChg chg="mod">
          <ac:chgData name="Khattab, Sherif" userId="c83b1e15-36f3-4f46-aceb-05aac24c545e" providerId="ADAL" clId="{BA7E1913-A6F0-C848-94D5-CEC45678B150}" dt="2021-01-20T03:36:45.256" v="0"/>
          <ac:spMkLst>
            <pc:docMk/>
            <pc:sldMk cId="936409682" sldId="489"/>
            <ac:spMk id="2" creationId="{150C62BB-E114-454B-85DB-53D764ED6038}"/>
          </ac:spMkLst>
        </pc:spChg>
        <pc:spChg chg="mod">
          <ac:chgData name="Khattab, Sherif" userId="c83b1e15-36f3-4f46-aceb-05aac24c545e" providerId="ADAL" clId="{BA7E1913-A6F0-C848-94D5-CEC45678B150}" dt="2021-01-20T03:36:45.256" v="0"/>
          <ac:spMkLst>
            <pc:docMk/>
            <pc:sldMk cId="936409682" sldId="489"/>
            <ac:spMk id="4" creationId="{8F548AA1-681E-4DA0-A9AF-6C8D550D5E08}"/>
          </ac:spMkLst>
        </pc:spChg>
        <pc:spChg chg="mod">
          <ac:chgData name="Khattab, Sherif" userId="c83b1e15-36f3-4f46-aceb-05aac24c545e" providerId="ADAL" clId="{BA7E1913-A6F0-C848-94D5-CEC45678B150}" dt="2021-01-20T03:36:45.256" v="0"/>
          <ac:spMkLst>
            <pc:docMk/>
            <pc:sldMk cId="936409682" sldId="489"/>
            <ac:spMk id="30721" creationId="{0A3F3B3A-9F5F-4801-AFED-E732F58A9EA2}"/>
          </ac:spMkLst>
        </pc:spChg>
        <pc:spChg chg="mod">
          <ac:chgData name="Khattab, Sherif" userId="c83b1e15-36f3-4f46-aceb-05aac24c545e" providerId="ADAL" clId="{BA7E1913-A6F0-C848-94D5-CEC45678B150}" dt="2021-01-20T03:36:45.256" v="0"/>
          <ac:spMkLst>
            <pc:docMk/>
            <pc:sldMk cId="936409682" sldId="489"/>
            <ac:spMk id="30722" creationId="{33C3E8B9-1772-47B4-9411-185F126423BA}"/>
          </ac:spMkLst>
        </pc:spChg>
        <pc:grpChg chg="mod">
          <ac:chgData name="Khattab, Sherif" userId="c83b1e15-36f3-4f46-aceb-05aac24c545e" providerId="ADAL" clId="{BA7E1913-A6F0-C848-94D5-CEC45678B150}" dt="2021-01-20T03:36:45.256" v="0"/>
          <ac:grpSpMkLst>
            <pc:docMk/>
            <pc:sldMk cId="936409682" sldId="489"/>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936409682" sldId="489"/>
            <ac:graphicFrameMk id="30723" creationId="{24ED8923-A61A-4244-A0FE-28542EDE5C2B}"/>
          </ac:graphicFrameMkLst>
        </pc:graphicFrameChg>
      </pc:sldChg>
      <pc:sldChg chg="modSp">
        <pc:chgData name="Khattab, Sherif" userId="c83b1e15-36f3-4f46-aceb-05aac24c545e" providerId="ADAL" clId="{BA7E1913-A6F0-C848-94D5-CEC45678B150}" dt="2021-01-20T03:36:45.256" v="0"/>
        <pc:sldMkLst>
          <pc:docMk/>
          <pc:sldMk cId="3447713174" sldId="494"/>
        </pc:sldMkLst>
        <pc:spChg chg="mod">
          <ac:chgData name="Khattab, Sherif" userId="c83b1e15-36f3-4f46-aceb-05aac24c545e" providerId="ADAL" clId="{BA7E1913-A6F0-C848-94D5-CEC45678B150}" dt="2021-01-20T03:36:45.256" v="0"/>
          <ac:spMkLst>
            <pc:docMk/>
            <pc:sldMk cId="3447713174" sldId="494"/>
            <ac:spMk id="3" creationId="{68983252-D58B-4136-834E-912F539F00B6}"/>
          </ac:spMkLst>
        </pc:spChg>
        <pc:spChg chg="mod">
          <ac:chgData name="Khattab, Sherif" userId="c83b1e15-36f3-4f46-aceb-05aac24c545e" providerId="ADAL" clId="{BA7E1913-A6F0-C848-94D5-CEC45678B150}" dt="2021-01-20T03:36:45.256" v="0"/>
          <ac:spMkLst>
            <pc:docMk/>
            <pc:sldMk cId="3447713174" sldId="494"/>
            <ac:spMk id="5" creationId="{6E7E3CCF-4F96-45E6-B828-6AA5F067043A}"/>
          </ac:spMkLst>
        </pc:spChg>
        <pc:spChg chg="mod">
          <ac:chgData name="Khattab, Sherif" userId="c83b1e15-36f3-4f46-aceb-05aac24c545e" providerId="ADAL" clId="{BA7E1913-A6F0-C848-94D5-CEC45678B150}" dt="2021-01-20T03:36:45.256" v="0"/>
          <ac:spMkLst>
            <pc:docMk/>
            <pc:sldMk cId="3447713174" sldId="494"/>
            <ac:spMk id="7" creationId="{E82B22B3-1517-E346-9A8B-094A40D2FC5B}"/>
          </ac:spMkLst>
        </pc:spChg>
        <pc:spChg chg="mod">
          <ac:chgData name="Khattab, Sherif" userId="c83b1e15-36f3-4f46-aceb-05aac24c545e" providerId="ADAL" clId="{BA7E1913-A6F0-C848-94D5-CEC45678B150}" dt="2021-01-20T03:36:45.256" v="0"/>
          <ac:spMkLst>
            <pc:docMk/>
            <pc:sldMk cId="3447713174" sldId="494"/>
            <ac:spMk id="35841" creationId="{B48F48C8-3631-4F5F-8724-374B534CDB0D}"/>
          </ac:spMkLst>
        </pc:spChg>
        <pc:grpChg chg="mod">
          <ac:chgData name="Khattab, Sherif" userId="c83b1e15-36f3-4f46-aceb-05aac24c545e" providerId="ADAL" clId="{BA7E1913-A6F0-C848-94D5-CEC45678B150}" dt="2021-01-20T03:36:45.256" v="0"/>
          <ac:grpSpMkLst>
            <pc:docMk/>
            <pc:sldMk cId="3447713174" sldId="494"/>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3447713174" sldId="494"/>
            <ac:graphicFrameMk id="35842" creationId="{8D1701A4-A56B-439A-9B39-A560D76A3316}"/>
          </ac:graphicFrameMkLst>
        </pc:graphicFrameChg>
      </pc:sldChg>
      <pc:sldChg chg="modSp">
        <pc:chgData name="Khattab, Sherif" userId="c83b1e15-36f3-4f46-aceb-05aac24c545e" providerId="ADAL" clId="{BA7E1913-A6F0-C848-94D5-CEC45678B150}" dt="2021-01-20T03:36:45.256" v="0"/>
        <pc:sldMkLst>
          <pc:docMk/>
          <pc:sldMk cId="2129126942" sldId="495"/>
        </pc:sldMkLst>
        <pc:spChg chg="mod">
          <ac:chgData name="Khattab, Sherif" userId="c83b1e15-36f3-4f46-aceb-05aac24c545e" providerId="ADAL" clId="{BA7E1913-A6F0-C848-94D5-CEC45678B150}" dt="2021-01-20T03:36:45.256" v="0"/>
          <ac:spMkLst>
            <pc:docMk/>
            <pc:sldMk cId="2129126942" sldId="495"/>
            <ac:spMk id="2" creationId="{B0EDE6F0-5E08-467B-A6AE-AA045809023A}"/>
          </ac:spMkLst>
        </pc:spChg>
        <pc:spChg chg="mod">
          <ac:chgData name="Khattab, Sherif" userId="c83b1e15-36f3-4f46-aceb-05aac24c545e" providerId="ADAL" clId="{BA7E1913-A6F0-C848-94D5-CEC45678B150}" dt="2021-01-20T03:36:45.256" v="0"/>
          <ac:spMkLst>
            <pc:docMk/>
            <pc:sldMk cId="2129126942" sldId="495"/>
            <ac:spMk id="4" creationId="{31048580-254B-4562-B07A-13FA9D7EEB7E}"/>
          </ac:spMkLst>
        </pc:spChg>
        <pc:spChg chg="mod">
          <ac:chgData name="Khattab, Sherif" userId="c83b1e15-36f3-4f46-aceb-05aac24c545e" providerId="ADAL" clId="{BA7E1913-A6F0-C848-94D5-CEC45678B150}" dt="2021-01-20T03:36:45.256" v="0"/>
          <ac:spMkLst>
            <pc:docMk/>
            <pc:sldMk cId="2129126942" sldId="495"/>
            <ac:spMk id="36865" creationId="{7EA33581-0FBA-4513-BC21-59EBD3254C34}"/>
          </ac:spMkLst>
        </pc:spChg>
        <pc:spChg chg="mod">
          <ac:chgData name="Khattab, Sherif" userId="c83b1e15-36f3-4f46-aceb-05aac24c545e" providerId="ADAL" clId="{BA7E1913-A6F0-C848-94D5-CEC45678B150}" dt="2021-01-20T03:36:45.256" v="0"/>
          <ac:spMkLst>
            <pc:docMk/>
            <pc:sldMk cId="2129126942" sldId="495"/>
            <ac:spMk id="36866" creationId="{D4B374AC-8E1B-4FB1-8CD1-E75C5A388926}"/>
          </ac:spMkLst>
        </pc:spChg>
        <pc:grpChg chg="mod">
          <ac:chgData name="Khattab, Sherif" userId="c83b1e15-36f3-4f46-aceb-05aac24c545e" providerId="ADAL" clId="{BA7E1913-A6F0-C848-94D5-CEC45678B150}" dt="2021-01-20T03:36:45.256" v="0"/>
          <ac:grpSpMkLst>
            <pc:docMk/>
            <pc:sldMk cId="2129126942" sldId="495"/>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2129126942" sldId="495"/>
            <ac:graphicFrameMk id="36867" creationId="{6EBD17C3-7239-4686-9A19-775BA4E9A6D5}"/>
          </ac:graphicFrameMkLst>
        </pc:graphicFrameChg>
      </pc:sldChg>
    </pc:docChg>
  </pc:docChgLst>
  <pc:docChgLst>
    <pc:chgData name="Khattab, Sherif" userId="c83b1e15-36f3-4f46-aceb-05aac24c545e" providerId="ADAL" clId="{79D9A848-63DC-C04B-A37B-45CD4B398B25}"/>
    <pc:docChg chg="sldOrd">
      <pc:chgData name="Khattab, Sherif" userId="c83b1e15-36f3-4f46-aceb-05aac24c545e" providerId="ADAL" clId="{79D9A848-63DC-C04B-A37B-45CD4B398B25}" dt="2020-10-07T03:45:55.390" v="0" actId="20578"/>
      <pc:docMkLst>
        <pc:docMk/>
      </pc:docMkLst>
      <pc:sldChg chg="ord">
        <pc:chgData name="Khattab, Sherif" userId="c83b1e15-36f3-4f46-aceb-05aac24c545e" providerId="ADAL" clId="{79D9A848-63DC-C04B-A37B-45CD4B398B25}" dt="2020-10-07T03:45:55.390" v="0" actId="20578"/>
        <pc:sldMkLst>
          <pc:docMk/>
          <pc:sldMk cId="434376579" sldId="363"/>
        </pc:sldMkLst>
      </pc:sldChg>
    </pc:docChg>
  </pc:docChgLst>
  <pc:docChgLst>
    <pc:chgData name="Khattab, Sherif" userId="c83b1e15-36f3-4f46-aceb-05aac24c545e" providerId="ADAL" clId="{FE92C68B-4A2B-491A-802D-9A016E970098}"/>
    <pc:docChg chg="addSld modSld">
      <pc:chgData name="Khattab, Sherif" userId="c83b1e15-36f3-4f46-aceb-05aac24c545e" providerId="ADAL" clId="{FE92C68B-4A2B-491A-802D-9A016E970098}" dt="2021-01-21T02:52:14.809" v="71" actId="20577"/>
      <pc:docMkLst>
        <pc:docMk/>
      </pc:docMkLst>
      <pc:sldChg chg="modSp mod">
        <pc:chgData name="Khattab, Sherif" userId="c83b1e15-36f3-4f46-aceb-05aac24c545e" providerId="ADAL" clId="{FE92C68B-4A2B-491A-802D-9A016E970098}" dt="2021-01-21T02:51:24.200" v="12" actId="20577"/>
        <pc:sldMkLst>
          <pc:docMk/>
          <pc:sldMk cId="1330366002" sldId="454"/>
        </pc:sldMkLst>
        <pc:spChg chg="mod">
          <ac:chgData name="Khattab, Sherif" userId="c83b1e15-36f3-4f46-aceb-05aac24c545e" providerId="ADAL" clId="{FE92C68B-4A2B-491A-802D-9A016E970098}" dt="2021-01-21T02:51:24.200" v="12" actId="20577"/>
          <ac:spMkLst>
            <pc:docMk/>
            <pc:sldMk cId="1330366002" sldId="454"/>
            <ac:spMk id="3" creationId="{00000000-0000-0000-0000-000000000000}"/>
          </ac:spMkLst>
        </pc:spChg>
      </pc:sldChg>
      <pc:sldChg chg="modSp new mod">
        <pc:chgData name="Khattab, Sherif" userId="c83b1e15-36f3-4f46-aceb-05aac24c545e" providerId="ADAL" clId="{FE92C68B-4A2B-491A-802D-9A016E970098}" dt="2021-01-21T02:52:14.809" v="71" actId="20577"/>
        <pc:sldMkLst>
          <pc:docMk/>
          <pc:sldMk cId="702367729" sldId="496"/>
        </pc:sldMkLst>
        <pc:spChg chg="mod">
          <ac:chgData name="Khattab, Sherif" userId="c83b1e15-36f3-4f46-aceb-05aac24c545e" providerId="ADAL" clId="{FE92C68B-4A2B-491A-802D-9A016E970098}" dt="2021-01-21T02:51:45.117" v="26" actId="20577"/>
          <ac:spMkLst>
            <pc:docMk/>
            <pc:sldMk cId="702367729" sldId="496"/>
            <ac:spMk id="2" creationId="{AB9EA720-F5B4-463B-B14C-1970BB85B2C8}"/>
          </ac:spMkLst>
        </pc:spChg>
        <pc:spChg chg="mod">
          <ac:chgData name="Khattab, Sherif" userId="c83b1e15-36f3-4f46-aceb-05aac24c545e" providerId="ADAL" clId="{FE92C68B-4A2B-491A-802D-9A016E970098}" dt="2021-01-21T02:52:14.809" v="71" actId="20577"/>
          <ac:spMkLst>
            <pc:docMk/>
            <pc:sldMk cId="702367729" sldId="496"/>
            <ac:spMk id="3" creationId="{2466C52D-9A48-4683-BE7F-268D8DB7FAAD}"/>
          </ac:spMkLst>
        </pc:spChg>
      </pc:sldChg>
    </pc:docChg>
  </pc:docChgLst>
  <pc:docChgLst>
    <pc:chgData name="Khattab, Sherif" userId="c83b1e15-36f3-4f46-aceb-05aac24c545e" providerId="ADAL" clId="{EE78B4C3-BA47-2B47-8B84-4022815E3587}"/>
    <pc:docChg chg="addSld delSld modSld">
      <pc:chgData name="Khattab, Sherif" userId="c83b1e15-36f3-4f46-aceb-05aac24c545e" providerId="ADAL" clId="{EE78B4C3-BA47-2B47-8B84-4022815E3587}" dt="2019-05-14T13:34:18.851" v="46"/>
      <pc:docMkLst>
        <pc:docMk/>
      </pc:docMkLst>
      <pc:sldChg chg="modSp">
        <pc:chgData name="Khattab, Sherif" userId="c83b1e15-36f3-4f46-aceb-05aac24c545e" providerId="ADAL" clId="{EE78B4C3-BA47-2B47-8B84-4022815E3587}" dt="2019-05-14T13:28:04.131" v="18" actId="20577"/>
        <pc:sldMkLst>
          <pc:docMk/>
          <pc:sldMk cId="0" sldId="256"/>
        </pc:sldMkLst>
        <pc:spChg chg="mod">
          <ac:chgData name="Khattab, Sherif" userId="c83b1e15-36f3-4f46-aceb-05aac24c545e" providerId="ADAL" clId="{EE78B4C3-BA47-2B47-8B84-4022815E3587}" dt="2019-05-14T13:28:04.131" v="18" actId="20577"/>
          <ac:spMkLst>
            <pc:docMk/>
            <pc:sldMk cId="0" sldId="256"/>
            <ac:spMk id="2" creationId="{00000000-0000-0000-0000-000000000000}"/>
          </ac:spMkLst>
        </pc:spChg>
      </pc:sldChg>
      <pc:sldChg chg="delSp">
        <pc:chgData name="Khattab, Sherif" userId="c83b1e15-36f3-4f46-aceb-05aac24c545e" providerId="ADAL" clId="{EE78B4C3-BA47-2B47-8B84-4022815E3587}" dt="2019-05-14T13:30:07.468" v="20"/>
        <pc:sldMkLst>
          <pc:docMk/>
          <pc:sldMk cId="1004035158" sldId="259"/>
        </pc:sldMkLst>
        <pc:spChg chg="del">
          <ac:chgData name="Khattab, Sherif" userId="c83b1e15-36f3-4f46-aceb-05aac24c545e" providerId="ADAL" clId="{EE78B4C3-BA47-2B47-8B84-4022815E3587}" dt="2019-05-14T13:30:07.468" v="20"/>
          <ac:spMkLst>
            <pc:docMk/>
            <pc:sldMk cId="1004035158" sldId="259"/>
            <ac:spMk id="2" creationId="{00000000-0000-0000-0000-000000000000}"/>
          </ac:spMkLst>
        </pc:spChg>
      </pc:sldChg>
      <pc:sldChg chg="delSp">
        <pc:chgData name="Khattab, Sherif" userId="c83b1e15-36f3-4f46-aceb-05aac24c545e" providerId="ADAL" clId="{EE78B4C3-BA47-2B47-8B84-4022815E3587}" dt="2019-05-14T13:30:07.468" v="20"/>
        <pc:sldMkLst>
          <pc:docMk/>
          <pc:sldMk cId="1444142485" sldId="261"/>
        </pc:sldMkLst>
        <pc:spChg chg="del">
          <ac:chgData name="Khattab, Sherif" userId="c83b1e15-36f3-4f46-aceb-05aac24c545e" providerId="ADAL" clId="{EE78B4C3-BA47-2B47-8B84-4022815E3587}" dt="2019-05-14T13:30:07.468" v="20"/>
          <ac:spMkLst>
            <pc:docMk/>
            <pc:sldMk cId="1444142485" sldId="261"/>
            <ac:spMk id="3" creationId="{00000000-0000-0000-0000-000000000000}"/>
          </ac:spMkLst>
        </pc:spChg>
      </pc:sldChg>
      <pc:sldChg chg="delSp">
        <pc:chgData name="Khattab, Sherif" userId="c83b1e15-36f3-4f46-aceb-05aac24c545e" providerId="ADAL" clId="{EE78B4C3-BA47-2B47-8B84-4022815E3587}" dt="2019-05-14T13:30:07.468" v="20"/>
        <pc:sldMkLst>
          <pc:docMk/>
          <pc:sldMk cId="516417489" sldId="262"/>
        </pc:sldMkLst>
        <pc:spChg chg="del">
          <ac:chgData name="Khattab, Sherif" userId="c83b1e15-36f3-4f46-aceb-05aac24c545e" providerId="ADAL" clId="{EE78B4C3-BA47-2B47-8B84-4022815E3587}" dt="2019-05-14T13:30:07.468" v="20"/>
          <ac:spMkLst>
            <pc:docMk/>
            <pc:sldMk cId="516417489" sldId="262"/>
            <ac:spMk id="2" creationId="{00000000-0000-0000-0000-000000000000}"/>
          </ac:spMkLst>
        </pc:spChg>
      </pc:sldChg>
      <pc:sldChg chg="delSp">
        <pc:chgData name="Khattab, Sherif" userId="c83b1e15-36f3-4f46-aceb-05aac24c545e" providerId="ADAL" clId="{EE78B4C3-BA47-2B47-8B84-4022815E3587}" dt="2019-05-14T13:30:07.468" v="20"/>
        <pc:sldMkLst>
          <pc:docMk/>
          <pc:sldMk cId="561583903" sldId="263"/>
        </pc:sldMkLst>
        <pc:spChg chg="del">
          <ac:chgData name="Khattab, Sherif" userId="c83b1e15-36f3-4f46-aceb-05aac24c545e" providerId="ADAL" clId="{EE78B4C3-BA47-2B47-8B84-4022815E3587}" dt="2019-05-14T13:30:07.468" v="20"/>
          <ac:spMkLst>
            <pc:docMk/>
            <pc:sldMk cId="561583903" sldId="263"/>
            <ac:spMk id="3" creationId="{00000000-0000-0000-0000-000000000000}"/>
          </ac:spMkLst>
        </pc:spChg>
      </pc:sldChg>
      <pc:sldChg chg="delSp">
        <pc:chgData name="Khattab, Sherif" userId="c83b1e15-36f3-4f46-aceb-05aac24c545e" providerId="ADAL" clId="{EE78B4C3-BA47-2B47-8B84-4022815E3587}" dt="2019-05-14T13:30:07.468" v="20"/>
        <pc:sldMkLst>
          <pc:docMk/>
          <pc:sldMk cId="982315759" sldId="264"/>
        </pc:sldMkLst>
        <pc:spChg chg="del">
          <ac:chgData name="Khattab, Sherif" userId="c83b1e15-36f3-4f46-aceb-05aac24c545e" providerId="ADAL" clId="{EE78B4C3-BA47-2B47-8B84-4022815E3587}" dt="2019-05-14T13:30:07.468" v="20"/>
          <ac:spMkLst>
            <pc:docMk/>
            <pc:sldMk cId="982315759" sldId="264"/>
            <ac:spMk id="2" creationId="{00000000-0000-0000-0000-000000000000}"/>
          </ac:spMkLst>
        </pc:spChg>
      </pc:sldChg>
      <pc:sldChg chg="delSp modSp">
        <pc:chgData name="Khattab, Sherif" userId="c83b1e15-36f3-4f46-aceb-05aac24c545e" providerId="ADAL" clId="{EE78B4C3-BA47-2B47-8B84-4022815E3587}" dt="2019-05-14T13:30:35.317" v="37" actId="20577"/>
        <pc:sldMkLst>
          <pc:docMk/>
          <pc:sldMk cId="423130617" sldId="265"/>
        </pc:sldMkLst>
        <pc:spChg chg="del">
          <ac:chgData name="Khattab, Sherif" userId="c83b1e15-36f3-4f46-aceb-05aac24c545e" providerId="ADAL" clId="{EE78B4C3-BA47-2B47-8B84-4022815E3587}" dt="2019-05-14T13:30:07.468" v="20"/>
          <ac:spMkLst>
            <pc:docMk/>
            <pc:sldMk cId="423130617" sldId="265"/>
            <ac:spMk id="3" creationId="{00000000-0000-0000-0000-000000000000}"/>
          </ac:spMkLst>
        </pc:spChg>
        <pc:spChg chg="mod">
          <ac:chgData name="Khattab, Sherif" userId="c83b1e15-36f3-4f46-aceb-05aac24c545e" providerId="ADAL" clId="{EE78B4C3-BA47-2B47-8B84-4022815E3587}" dt="2019-05-14T13:30:35.317" v="37" actId="20577"/>
          <ac:spMkLst>
            <pc:docMk/>
            <pc:sldMk cId="423130617" sldId="265"/>
            <ac:spMk id="12290" creationId="{00000000-0000-0000-0000-000000000000}"/>
          </ac:spMkLst>
        </pc:spChg>
      </pc:sldChg>
      <pc:sldChg chg="delSp">
        <pc:chgData name="Khattab, Sherif" userId="c83b1e15-36f3-4f46-aceb-05aac24c545e" providerId="ADAL" clId="{EE78B4C3-BA47-2B47-8B84-4022815E3587}" dt="2019-05-14T13:30:07.468" v="20"/>
        <pc:sldMkLst>
          <pc:docMk/>
          <pc:sldMk cId="661211275" sldId="267"/>
        </pc:sldMkLst>
        <pc:spChg chg="del">
          <ac:chgData name="Khattab, Sherif" userId="c83b1e15-36f3-4f46-aceb-05aac24c545e" providerId="ADAL" clId="{EE78B4C3-BA47-2B47-8B84-4022815E3587}" dt="2019-05-14T13:30:07.468" v="20"/>
          <ac:spMkLst>
            <pc:docMk/>
            <pc:sldMk cId="661211275" sldId="267"/>
            <ac:spMk id="2" creationId="{00000000-0000-0000-0000-000000000000}"/>
          </ac:spMkLst>
        </pc:spChg>
      </pc:sldChg>
      <pc:sldChg chg="delSp">
        <pc:chgData name="Khattab, Sherif" userId="c83b1e15-36f3-4f46-aceb-05aac24c545e" providerId="ADAL" clId="{EE78B4C3-BA47-2B47-8B84-4022815E3587}" dt="2019-05-14T13:30:07.468" v="20"/>
        <pc:sldMkLst>
          <pc:docMk/>
          <pc:sldMk cId="1897509347" sldId="268"/>
        </pc:sldMkLst>
        <pc:spChg chg="del">
          <ac:chgData name="Khattab, Sherif" userId="c83b1e15-36f3-4f46-aceb-05aac24c545e" providerId="ADAL" clId="{EE78B4C3-BA47-2B47-8B84-4022815E3587}" dt="2019-05-14T13:30:07.468" v="20"/>
          <ac:spMkLst>
            <pc:docMk/>
            <pc:sldMk cId="1897509347" sldId="268"/>
            <ac:spMk id="2" creationId="{00000000-0000-0000-0000-000000000000}"/>
          </ac:spMkLst>
        </pc:spChg>
      </pc:sldChg>
      <pc:sldChg chg="delSp">
        <pc:chgData name="Khattab, Sherif" userId="c83b1e15-36f3-4f46-aceb-05aac24c545e" providerId="ADAL" clId="{EE78B4C3-BA47-2B47-8B84-4022815E3587}" dt="2019-05-14T13:30:07.468" v="20"/>
        <pc:sldMkLst>
          <pc:docMk/>
          <pc:sldMk cId="1042310649" sldId="269"/>
        </pc:sldMkLst>
        <pc:spChg chg="del">
          <ac:chgData name="Khattab, Sherif" userId="c83b1e15-36f3-4f46-aceb-05aac24c545e" providerId="ADAL" clId="{EE78B4C3-BA47-2B47-8B84-4022815E3587}" dt="2019-05-14T13:30:07.468" v="20"/>
          <ac:spMkLst>
            <pc:docMk/>
            <pc:sldMk cId="1042310649" sldId="269"/>
            <ac:spMk id="3" creationId="{00000000-0000-0000-0000-000000000000}"/>
          </ac:spMkLst>
        </pc:spChg>
      </pc:sldChg>
      <pc:sldChg chg="delSp">
        <pc:chgData name="Khattab, Sherif" userId="c83b1e15-36f3-4f46-aceb-05aac24c545e" providerId="ADAL" clId="{EE78B4C3-BA47-2B47-8B84-4022815E3587}" dt="2019-05-14T13:30:07.468" v="20"/>
        <pc:sldMkLst>
          <pc:docMk/>
          <pc:sldMk cId="703361262" sldId="270"/>
        </pc:sldMkLst>
        <pc:spChg chg="del">
          <ac:chgData name="Khattab, Sherif" userId="c83b1e15-36f3-4f46-aceb-05aac24c545e" providerId="ADAL" clId="{EE78B4C3-BA47-2B47-8B84-4022815E3587}" dt="2019-05-14T13:30:07.468" v="20"/>
          <ac:spMkLst>
            <pc:docMk/>
            <pc:sldMk cId="703361262" sldId="270"/>
            <ac:spMk id="3" creationId="{00000000-0000-0000-0000-000000000000}"/>
          </ac:spMkLst>
        </pc:spChg>
      </pc:sldChg>
      <pc:sldChg chg="delSp">
        <pc:chgData name="Khattab, Sherif" userId="c83b1e15-36f3-4f46-aceb-05aac24c545e" providerId="ADAL" clId="{EE78B4C3-BA47-2B47-8B84-4022815E3587}" dt="2019-05-14T13:30:07.468" v="20"/>
        <pc:sldMkLst>
          <pc:docMk/>
          <pc:sldMk cId="1436808390" sldId="271"/>
        </pc:sldMkLst>
        <pc:spChg chg="del">
          <ac:chgData name="Khattab, Sherif" userId="c83b1e15-36f3-4f46-aceb-05aac24c545e" providerId="ADAL" clId="{EE78B4C3-BA47-2B47-8B84-4022815E3587}" dt="2019-05-14T13:30:07.468" v="20"/>
          <ac:spMkLst>
            <pc:docMk/>
            <pc:sldMk cId="1436808390" sldId="271"/>
            <ac:spMk id="2" creationId="{00000000-0000-0000-0000-000000000000}"/>
          </ac:spMkLst>
        </pc:spChg>
      </pc:sldChg>
      <pc:sldChg chg="delSp">
        <pc:chgData name="Khattab, Sherif" userId="c83b1e15-36f3-4f46-aceb-05aac24c545e" providerId="ADAL" clId="{EE78B4C3-BA47-2B47-8B84-4022815E3587}" dt="2019-05-14T13:30:07.468" v="20"/>
        <pc:sldMkLst>
          <pc:docMk/>
          <pc:sldMk cId="1301683851" sldId="272"/>
        </pc:sldMkLst>
        <pc:spChg chg="del">
          <ac:chgData name="Khattab, Sherif" userId="c83b1e15-36f3-4f46-aceb-05aac24c545e" providerId="ADAL" clId="{EE78B4C3-BA47-2B47-8B84-4022815E3587}" dt="2019-05-14T13:30:07.468" v="20"/>
          <ac:spMkLst>
            <pc:docMk/>
            <pc:sldMk cId="1301683851" sldId="272"/>
            <ac:spMk id="3" creationId="{00000000-0000-0000-0000-000000000000}"/>
          </ac:spMkLst>
        </pc:spChg>
      </pc:sldChg>
      <pc:sldChg chg="delSp">
        <pc:chgData name="Khattab, Sherif" userId="c83b1e15-36f3-4f46-aceb-05aac24c545e" providerId="ADAL" clId="{EE78B4C3-BA47-2B47-8B84-4022815E3587}" dt="2019-05-14T13:30:07.468" v="20"/>
        <pc:sldMkLst>
          <pc:docMk/>
          <pc:sldMk cId="55302999" sldId="274"/>
        </pc:sldMkLst>
        <pc:spChg chg="del">
          <ac:chgData name="Khattab, Sherif" userId="c83b1e15-36f3-4f46-aceb-05aac24c545e" providerId="ADAL" clId="{EE78B4C3-BA47-2B47-8B84-4022815E3587}" dt="2019-05-14T13:30:07.468" v="20"/>
          <ac:spMkLst>
            <pc:docMk/>
            <pc:sldMk cId="55302999" sldId="274"/>
            <ac:spMk id="2" creationId="{00000000-0000-0000-0000-000000000000}"/>
          </ac:spMkLst>
        </pc:spChg>
      </pc:sldChg>
      <pc:sldChg chg="delSp">
        <pc:chgData name="Khattab, Sherif" userId="c83b1e15-36f3-4f46-aceb-05aac24c545e" providerId="ADAL" clId="{EE78B4C3-BA47-2B47-8B84-4022815E3587}" dt="2019-05-14T13:30:07.468" v="20"/>
        <pc:sldMkLst>
          <pc:docMk/>
          <pc:sldMk cId="2064114192" sldId="276"/>
        </pc:sldMkLst>
        <pc:spChg chg="del">
          <ac:chgData name="Khattab, Sherif" userId="c83b1e15-36f3-4f46-aceb-05aac24c545e" providerId="ADAL" clId="{EE78B4C3-BA47-2B47-8B84-4022815E3587}" dt="2019-05-14T13:30:07.468" v="20"/>
          <ac:spMkLst>
            <pc:docMk/>
            <pc:sldMk cId="2064114192" sldId="276"/>
            <ac:spMk id="2" creationId="{00000000-0000-0000-0000-000000000000}"/>
          </ac:spMkLst>
        </pc:spChg>
      </pc:sldChg>
      <pc:sldChg chg="delSp">
        <pc:chgData name="Khattab, Sherif" userId="c83b1e15-36f3-4f46-aceb-05aac24c545e" providerId="ADAL" clId="{EE78B4C3-BA47-2B47-8B84-4022815E3587}" dt="2019-05-14T13:30:07.468" v="20"/>
        <pc:sldMkLst>
          <pc:docMk/>
          <pc:sldMk cId="1000435174" sldId="278"/>
        </pc:sldMkLst>
        <pc:spChg chg="del">
          <ac:chgData name="Khattab, Sherif" userId="c83b1e15-36f3-4f46-aceb-05aac24c545e" providerId="ADAL" clId="{EE78B4C3-BA47-2B47-8B84-4022815E3587}" dt="2019-05-14T13:30:07.468" v="20"/>
          <ac:spMkLst>
            <pc:docMk/>
            <pc:sldMk cId="1000435174" sldId="278"/>
            <ac:spMk id="2" creationId="{00000000-0000-0000-0000-000000000000}"/>
          </ac:spMkLst>
        </pc:spChg>
      </pc:sldChg>
      <pc:sldChg chg="delSp">
        <pc:chgData name="Khattab, Sherif" userId="c83b1e15-36f3-4f46-aceb-05aac24c545e" providerId="ADAL" clId="{EE78B4C3-BA47-2B47-8B84-4022815E3587}" dt="2019-05-14T13:30:07.468" v="20"/>
        <pc:sldMkLst>
          <pc:docMk/>
          <pc:sldMk cId="2080017563" sldId="279"/>
        </pc:sldMkLst>
        <pc:spChg chg="del">
          <ac:chgData name="Khattab, Sherif" userId="c83b1e15-36f3-4f46-aceb-05aac24c545e" providerId="ADAL" clId="{EE78B4C3-BA47-2B47-8B84-4022815E3587}" dt="2019-05-14T13:30:07.468" v="20"/>
          <ac:spMkLst>
            <pc:docMk/>
            <pc:sldMk cId="2080017563" sldId="279"/>
            <ac:spMk id="3" creationId="{00000000-0000-0000-0000-000000000000}"/>
          </ac:spMkLst>
        </pc:spChg>
      </pc:sldChg>
      <pc:sldChg chg="delSp">
        <pc:chgData name="Khattab, Sherif" userId="c83b1e15-36f3-4f46-aceb-05aac24c545e" providerId="ADAL" clId="{EE78B4C3-BA47-2B47-8B84-4022815E3587}" dt="2019-05-14T13:30:07.468" v="20"/>
        <pc:sldMkLst>
          <pc:docMk/>
          <pc:sldMk cId="1445345591" sldId="281"/>
        </pc:sldMkLst>
        <pc:spChg chg="del">
          <ac:chgData name="Khattab, Sherif" userId="c83b1e15-36f3-4f46-aceb-05aac24c545e" providerId="ADAL" clId="{EE78B4C3-BA47-2B47-8B84-4022815E3587}" dt="2019-05-14T13:30:07.468" v="20"/>
          <ac:spMkLst>
            <pc:docMk/>
            <pc:sldMk cId="1445345591" sldId="281"/>
            <ac:spMk id="2" creationId="{00000000-0000-0000-0000-000000000000}"/>
          </ac:spMkLst>
        </pc:spChg>
      </pc:sldChg>
      <pc:sldChg chg="delSp">
        <pc:chgData name="Khattab, Sherif" userId="c83b1e15-36f3-4f46-aceb-05aac24c545e" providerId="ADAL" clId="{EE78B4C3-BA47-2B47-8B84-4022815E3587}" dt="2019-05-14T13:30:07.468" v="20"/>
        <pc:sldMkLst>
          <pc:docMk/>
          <pc:sldMk cId="306268545" sldId="282"/>
        </pc:sldMkLst>
        <pc:spChg chg="del">
          <ac:chgData name="Khattab, Sherif" userId="c83b1e15-36f3-4f46-aceb-05aac24c545e" providerId="ADAL" clId="{EE78B4C3-BA47-2B47-8B84-4022815E3587}" dt="2019-05-14T13:30:07.468" v="20"/>
          <ac:spMkLst>
            <pc:docMk/>
            <pc:sldMk cId="306268545" sldId="282"/>
            <ac:spMk id="2" creationId="{00000000-0000-0000-0000-000000000000}"/>
          </ac:spMkLst>
        </pc:spChg>
      </pc:sldChg>
      <pc:sldChg chg="delSp add">
        <pc:chgData name="Khattab, Sherif" userId="c83b1e15-36f3-4f46-aceb-05aac24c545e" providerId="ADAL" clId="{EE78B4C3-BA47-2B47-8B84-4022815E3587}" dt="2019-05-14T13:34:18.851" v="46"/>
        <pc:sldMkLst>
          <pc:docMk/>
          <pc:sldMk cId="2710637777" sldId="322"/>
        </pc:sldMkLst>
        <pc:spChg chg="del">
          <ac:chgData name="Khattab, Sherif" userId="c83b1e15-36f3-4f46-aceb-05aac24c545e" providerId="ADAL" clId="{EE78B4C3-BA47-2B47-8B84-4022815E3587}" dt="2019-05-14T13:34:18.851" v="46"/>
          <ac:spMkLst>
            <pc:docMk/>
            <pc:sldMk cId="2710637777" sldId="322"/>
            <ac:spMk id="6" creationId="{0700C6EC-DCCB-614E-A0F4-3418D2D78AC7}"/>
          </ac:spMkLst>
        </pc:spChg>
      </pc:sldChg>
      <pc:sldChg chg="delSp add">
        <pc:chgData name="Khattab, Sherif" userId="c83b1e15-36f3-4f46-aceb-05aac24c545e" providerId="ADAL" clId="{EE78B4C3-BA47-2B47-8B84-4022815E3587}" dt="2019-05-14T13:34:18.851" v="46"/>
        <pc:sldMkLst>
          <pc:docMk/>
          <pc:sldMk cId="3292918179" sldId="324"/>
        </pc:sldMkLst>
        <pc:spChg chg="del">
          <ac:chgData name="Khattab, Sherif" userId="c83b1e15-36f3-4f46-aceb-05aac24c545e" providerId="ADAL" clId="{EE78B4C3-BA47-2B47-8B84-4022815E3587}" dt="2019-05-14T13:34:18.851" v="46"/>
          <ac:spMkLst>
            <pc:docMk/>
            <pc:sldMk cId="3292918179" sldId="324"/>
            <ac:spMk id="26" creationId="{3729950E-4F02-6B44-A5A4-B6238ABBD35B}"/>
          </ac:spMkLst>
        </pc:spChg>
      </pc:sldChg>
      <pc:sldChg chg="delSp add">
        <pc:chgData name="Khattab, Sherif" userId="c83b1e15-36f3-4f46-aceb-05aac24c545e" providerId="ADAL" clId="{EE78B4C3-BA47-2B47-8B84-4022815E3587}" dt="2019-05-14T13:34:18.851" v="46"/>
        <pc:sldMkLst>
          <pc:docMk/>
          <pc:sldMk cId="355119911" sldId="338"/>
        </pc:sldMkLst>
        <pc:spChg chg="del">
          <ac:chgData name="Khattab, Sherif" userId="c83b1e15-36f3-4f46-aceb-05aac24c545e" providerId="ADAL" clId="{EE78B4C3-BA47-2B47-8B84-4022815E3587}" dt="2019-05-14T13:34:18.851" v="46"/>
          <ac:spMkLst>
            <pc:docMk/>
            <pc:sldMk cId="355119911" sldId="338"/>
            <ac:spMk id="7" creationId="{AC4B9F18-B1E5-C341-B953-6D96BAA0EB6C}"/>
          </ac:spMkLst>
        </pc:spChg>
      </pc:sldChg>
      <pc:sldChg chg="delSp add">
        <pc:chgData name="Khattab, Sherif" userId="c83b1e15-36f3-4f46-aceb-05aac24c545e" providerId="ADAL" clId="{EE78B4C3-BA47-2B47-8B84-4022815E3587}" dt="2019-05-14T13:34:18.851" v="46"/>
        <pc:sldMkLst>
          <pc:docMk/>
          <pc:sldMk cId="4223572414" sldId="339"/>
        </pc:sldMkLst>
        <pc:spChg chg="del">
          <ac:chgData name="Khattab, Sherif" userId="c83b1e15-36f3-4f46-aceb-05aac24c545e" providerId="ADAL" clId="{EE78B4C3-BA47-2B47-8B84-4022815E3587}" dt="2019-05-14T13:34:18.851" v="46"/>
          <ac:spMkLst>
            <pc:docMk/>
            <pc:sldMk cId="4223572414" sldId="339"/>
            <ac:spMk id="6" creationId="{48879884-318D-6C49-B6B8-463E617B85F1}"/>
          </ac:spMkLst>
        </pc:spChg>
      </pc:sldChg>
      <pc:sldChg chg="delSp add">
        <pc:chgData name="Khattab, Sherif" userId="c83b1e15-36f3-4f46-aceb-05aac24c545e" providerId="ADAL" clId="{EE78B4C3-BA47-2B47-8B84-4022815E3587}" dt="2019-05-14T13:34:18.851" v="46"/>
        <pc:sldMkLst>
          <pc:docMk/>
          <pc:sldMk cId="470668490" sldId="340"/>
        </pc:sldMkLst>
        <pc:spChg chg="del">
          <ac:chgData name="Khattab, Sherif" userId="c83b1e15-36f3-4f46-aceb-05aac24c545e" providerId="ADAL" clId="{EE78B4C3-BA47-2B47-8B84-4022815E3587}" dt="2019-05-14T13:34:18.851" v="46"/>
          <ac:spMkLst>
            <pc:docMk/>
            <pc:sldMk cId="470668490" sldId="340"/>
            <ac:spMk id="6" creationId="{32D0E818-62B1-0A49-9CFC-1DC58F40FEBE}"/>
          </ac:spMkLst>
        </pc:spChg>
      </pc:sldChg>
      <pc:sldChg chg="delSp add">
        <pc:chgData name="Khattab, Sherif" userId="c83b1e15-36f3-4f46-aceb-05aac24c545e" providerId="ADAL" clId="{EE78B4C3-BA47-2B47-8B84-4022815E3587}" dt="2019-05-14T13:34:18.851" v="46"/>
        <pc:sldMkLst>
          <pc:docMk/>
          <pc:sldMk cId="1205868326" sldId="341"/>
        </pc:sldMkLst>
        <pc:spChg chg="del">
          <ac:chgData name="Khattab, Sherif" userId="c83b1e15-36f3-4f46-aceb-05aac24c545e" providerId="ADAL" clId="{EE78B4C3-BA47-2B47-8B84-4022815E3587}" dt="2019-05-14T13:34:18.851" v="46"/>
          <ac:spMkLst>
            <pc:docMk/>
            <pc:sldMk cId="1205868326" sldId="341"/>
            <ac:spMk id="6" creationId="{918B0854-EAA5-9D49-9ED0-EA7684377156}"/>
          </ac:spMkLst>
        </pc:spChg>
      </pc:sldChg>
      <pc:sldChg chg="delSp add">
        <pc:chgData name="Khattab, Sherif" userId="c83b1e15-36f3-4f46-aceb-05aac24c545e" providerId="ADAL" clId="{EE78B4C3-BA47-2B47-8B84-4022815E3587}" dt="2019-05-14T13:34:18.851" v="46"/>
        <pc:sldMkLst>
          <pc:docMk/>
          <pc:sldMk cId="1806563943" sldId="342"/>
        </pc:sldMkLst>
        <pc:spChg chg="del">
          <ac:chgData name="Khattab, Sherif" userId="c83b1e15-36f3-4f46-aceb-05aac24c545e" providerId="ADAL" clId="{EE78B4C3-BA47-2B47-8B84-4022815E3587}" dt="2019-05-14T13:34:18.851" v="46"/>
          <ac:spMkLst>
            <pc:docMk/>
            <pc:sldMk cId="1806563943" sldId="342"/>
            <ac:spMk id="9" creationId="{712AC7F1-3CB0-3140-8620-EAE2154DEBDF}"/>
          </ac:spMkLst>
        </pc:spChg>
      </pc:sldChg>
      <pc:sldChg chg="delSp add">
        <pc:chgData name="Khattab, Sherif" userId="c83b1e15-36f3-4f46-aceb-05aac24c545e" providerId="ADAL" clId="{EE78B4C3-BA47-2B47-8B84-4022815E3587}" dt="2019-05-14T13:34:18.851" v="46"/>
        <pc:sldMkLst>
          <pc:docMk/>
          <pc:sldMk cId="1167711490" sldId="343"/>
        </pc:sldMkLst>
        <pc:spChg chg="del">
          <ac:chgData name="Khattab, Sherif" userId="c83b1e15-36f3-4f46-aceb-05aac24c545e" providerId="ADAL" clId="{EE78B4C3-BA47-2B47-8B84-4022815E3587}" dt="2019-05-14T13:34:18.851" v="46"/>
          <ac:spMkLst>
            <pc:docMk/>
            <pc:sldMk cId="1167711490" sldId="343"/>
            <ac:spMk id="9" creationId="{7277E941-6A46-A141-896C-8CF8D763337C}"/>
          </ac:spMkLst>
        </pc:spChg>
      </pc:sldChg>
      <pc:sldChg chg="delSp add">
        <pc:chgData name="Khattab, Sherif" userId="c83b1e15-36f3-4f46-aceb-05aac24c545e" providerId="ADAL" clId="{EE78B4C3-BA47-2B47-8B84-4022815E3587}" dt="2019-05-14T13:34:18.851" v="46"/>
        <pc:sldMkLst>
          <pc:docMk/>
          <pc:sldMk cId="1271999567" sldId="349"/>
        </pc:sldMkLst>
        <pc:spChg chg="del">
          <ac:chgData name="Khattab, Sherif" userId="c83b1e15-36f3-4f46-aceb-05aac24c545e" providerId="ADAL" clId="{EE78B4C3-BA47-2B47-8B84-4022815E3587}" dt="2019-05-14T13:34:18.851" v="46"/>
          <ac:spMkLst>
            <pc:docMk/>
            <pc:sldMk cId="1271999567" sldId="349"/>
            <ac:spMk id="8" creationId="{7BD79B2E-E2F2-FE40-AF15-AA838FE67060}"/>
          </ac:spMkLst>
        </pc:spChg>
      </pc:sldChg>
      <pc:sldChg chg="delSp add">
        <pc:chgData name="Khattab, Sherif" userId="c83b1e15-36f3-4f46-aceb-05aac24c545e" providerId="ADAL" clId="{EE78B4C3-BA47-2B47-8B84-4022815E3587}" dt="2019-05-14T13:34:18.851" v="46"/>
        <pc:sldMkLst>
          <pc:docMk/>
          <pc:sldMk cId="434376579" sldId="363"/>
        </pc:sldMkLst>
        <pc:spChg chg="del">
          <ac:chgData name="Khattab, Sherif" userId="c83b1e15-36f3-4f46-aceb-05aac24c545e" providerId="ADAL" clId="{EE78B4C3-BA47-2B47-8B84-4022815E3587}" dt="2019-05-14T13:34:18.851" v="46"/>
          <ac:spMkLst>
            <pc:docMk/>
            <pc:sldMk cId="434376579" sldId="363"/>
            <ac:spMk id="15" creationId="{1190D209-83D1-A548-8C7B-C35DE4396F91}"/>
          </ac:spMkLst>
        </pc:spChg>
      </pc:sldChg>
      <pc:sldChg chg="delSp add">
        <pc:chgData name="Khattab, Sherif" userId="c83b1e15-36f3-4f46-aceb-05aac24c545e" providerId="ADAL" clId="{EE78B4C3-BA47-2B47-8B84-4022815E3587}" dt="2019-05-14T13:34:18.851" v="46"/>
        <pc:sldMkLst>
          <pc:docMk/>
          <pc:sldMk cId="815621424" sldId="364"/>
        </pc:sldMkLst>
        <pc:spChg chg="del">
          <ac:chgData name="Khattab, Sherif" userId="c83b1e15-36f3-4f46-aceb-05aac24c545e" providerId="ADAL" clId="{EE78B4C3-BA47-2B47-8B84-4022815E3587}" dt="2019-05-14T13:34:18.851" v="46"/>
          <ac:spMkLst>
            <pc:docMk/>
            <pc:sldMk cId="815621424" sldId="364"/>
            <ac:spMk id="29" creationId="{6D10D6C8-49C6-BE4E-9E3F-EEC76AE056AA}"/>
          </ac:spMkLst>
        </pc:spChg>
      </pc:sldChg>
      <pc:sldChg chg="delSp add">
        <pc:chgData name="Khattab, Sherif" userId="c83b1e15-36f3-4f46-aceb-05aac24c545e" providerId="ADAL" clId="{EE78B4C3-BA47-2B47-8B84-4022815E3587}" dt="2019-05-14T13:34:18.851" v="46"/>
        <pc:sldMkLst>
          <pc:docMk/>
          <pc:sldMk cId="1934104099" sldId="365"/>
        </pc:sldMkLst>
        <pc:spChg chg="del">
          <ac:chgData name="Khattab, Sherif" userId="c83b1e15-36f3-4f46-aceb-05aac24c545e" providerId="ADAL" clId="{EE78B4C3-BA47-2B47-8B84-4022815E3587}" dt="2019-05-14T13:34:18.851" v="46"/>
          <ac:spMkLst>
            <pc:docMk/>
            <pc:sldMk cId="1934104099" sldId="365"/>
            <ac:spMk id="10" creationId="{87886125-1D5E-014B-A276-636801877DB6}"/>
          </ac:spMkLst>
        </pc:spChg>
      </pc:sldChg>
      <pc:sldChg chg="delSp add">
        <pc:chgData name="Khattab, Sherif" userId="c83b1e15-36f3-4f46-aceb-05aac24c545e" providerId="ADAL" clId="{EE78B4C3-BA47-2B47-8B84-4022815E3587}" dt="2019-05-14T13:34:18.851" v="46"/>
        <pc:sldMkLst>
          <pc:docMk/>
          <pc:sldMk cId="2782429159" sldId="366"/>
        </pc:sldMkLst>
        <pc:spChg chg="del">
          <ac:chgData name="Khattab, Sherif" userId="c83b1e15-36f3-4f46-aceb-05aac24c545e" providerId="ADAL" clId="{EE78B4C3-BA47-2B47-8B84-4022815E3587}" dt="2019-05-14T13:34:18.851" v="46"/>
          <ac:spMkLst>
            <pc:docMk/>
            <pc:sldMk cId="2782429159" sldId="366"/>
            <ac:spMk id="6" creationId="{35E278D3-0A71-264A-B99D-056EBFA58F06}"/>
          </ac:spMkLst>
        </pc:spChg>
      </pc:sldChg>
      <pc:sldChg chg="delSp add">
        <pc:chgData name="Khattab, Sherif" userId="c83b1e15-36f3-4f46-aceb-05aac24c545e" providerId="ADAL" clId="{EE78B4C3-BA47-2B47-8B84-4022815E3587}" dt="2019-05-14T13:34:18.851" v="46"/>
        <pc:sldMkLst>
          <pc:docMk/>
          <pc:sldMk cId="2251973667" sldId="367"/>
        </pc:sldMkLst>
        <pc:spChg chg="del">
          <ac:chgData name="Khattab, Sherif" userId="c83b1e15-36f3-4f46-aceb-05aac24c545e" providerId="ADAL" clId="{EE78B4C3-BA47-2B47-8B84-4022815E3587}" dt="2019-05-14T13:34:18.851" v="46"/>
          <ac:spMkLst>
            <pc:docMk/>
            <pc:sldMk cId="2251973667" sldId="367"/>
            <ac:spMk id="6" creationId="{156F37D5-7C3B-D446-B495-19F8366B5AD6}"/>
          </ac:spMkLst>
        </pc:spChg>
      </pc:sldChg>
      <pc:sldChg chg="delSp add">
        <pc:chgData name="Khattab, Sherif" userId="c83b1e15-36f3-4f46-aceb-05aac24c545e" providerId="ADAL" clId="{EE78B4C3-BA47-2B47-8B84-4022815E3587}" dt="2019-05-14T13:34:18.851" v="46"/>
        <pc:sldMkLst>
          <pc:docMk/>
          <pc:sldMk cId="3138501136" sldId="368"/>
        </pc:sldMkLst>
        <pc:spChg chg="del">
          <ac:chgData name="Khattab, Sherif" userId="c83b1e15-36f3-4f46-aceb-05aac24c545e" providerId="ADAL" clId="{EE78B4C3-BA47-2B47-8B84-4022815E3587}" dt="2019-05-14T13:34:18.851" v="46"/>
          <ac:spMkLst>
            <pc:docMk/>
            <pc:sldMk cId="3138501136" sldId="368"/>
            <ac:spMk id="9" creationId="{2996EA4B-3DC2-9F42-B065-0840F656E48E}"/>
          </ac:spMkLst>
        </pc:spChg>
      </pc:sldChg>
      <pc:sldChg chg="delSp add">
        <pc:chgData name="Khattab, Sherif" userId="c83b1e15-36f3-4f46-aceb-05aac24c545e" providerId="ADAL" clId="{EE78B4C3-BA47-2B47-8B84-4022815E3587}" dt="2019-05-14T13:34:18.851" v="46"/>
        <pc:sldMkLst>
          <pc:docMk/>
          <pc:sldMk cId="3210992163" sldId="369"/>
        </pc:sldMkLst>
        <pc:spChg chg="del">
          <ac:chgData name="Khattab, Sherif" userId="c83b1e15-36f3-4f46-aceb-05aac24c545e" providerId="ADAL" clId="{EE78B4C3-BA47-2B47-8B84-4022815E3587}" dt="2019-05-14T13:34:18.851" v="46"/>
          <ac:spMkLst>
            <pc:docMk/>
            <pc:sldMk cId="3210992163" sldId="369"/>
            <ac:spMk id="6" creationId="{B0B02CAE-6A9B-A441-9498-BF8F3DB626EB}"/>
          </ac:spMkLst>
        </pc:spChg>
      </pc:sldChg>
      <pc:sldChg chg="delSp add">
        <pc:chgData name="Khattab, Sherif" userId="c83b1e15-36f3-4f46-aceb-05aac24c545e" providerId="ADAL" clId="{EE78B4C3-BA47-2B47-8B84-4022815E3587}" dt="2019-05-14T13:34:18.851" v="46"/>
        <pc:sldMkLst>
          <pc:docMk/>
          <pc:sldMk cId="4013065491" sldId="370"/>
        </pc:sldMkLst>
        <pc:spChg chg="del">
          <ac:chgData name="Khattab, Sherif" userId="c83b1e15-36f3-4f46-aceb-05aac24c545e" providerId="ADAL" clId="{EE78B4C3-BA47-2B47-8B84-4022815E3587}" dt="2019-05-14T13:34:18.851" v="46"/>
          <ac:spMkLst>
            <pc:docMk/>
            <pc:sldMk cId="4013065491" sldId="370"/>
            <ac:spMk id="8" creationId="{D0EF7B2F-C2A6-4E4A-BA48-98165068EB9D}"/>
          </ac:spMkLst>
        </pc:spChg>
      </pc:sldChg>
      <pc:sldChg chg="delSp add">
        <pc:chgData name="Khattab, Sherif" userId="c83b1e15-36f3-4f46-aceb-05aac24c545e" providerId="ADAL" clId="{EE78B4C3-BA47-2B47-8B84-4022815E3587}" dt="2019-05-14T13:34:18.851" v="46"/>
        <pc:sldMkLst>
          <pc:docMk/>
          <pc:sldMk cId="2592968416" sldId="371"/>
        </pc:sldMkLst>
        <pc:spChg chg="del">
          <ac:chgData name="Khattab, Sherif" userId="c83b1e15-36f3-4f46-aceb-05aac24c545e" providerId="ADAL" clId="{EE78B4C3-BA47-2B47-8B84-4022815E3587}" dt="2019-05-14T13:34:18.851" v="46"/>
          <ac:spMkLst>
            <pc:docMk/>
            <pc:sldMk cId="2592968416" sldId="371"/>
            <ac:spMk id="8" creationId="{61F73BD1-10AC-B146-B4D6-4D1B879CEAE3}"/>
          </ac:spMkLst>
        </pc:spChg>
      </pc:sldChg>
      <pc:sldChg chg="delSp add">
        <pc:chgData name="Khattab, Sherif" userId="c83b1e15-36f3-4f46-aceb-05aac24c545e" providerId="ADAL" clId="{EE78B4C3-BA47-2B47-8B84-4022815E3587}" dt="2019-05-14T13:34:18.851" v="46"/>
        <pc:sldMkLst>
          <pc:docMk/>
          <pc:sldMk cId="3848335379" sldId="372"/>
        </pc:sldMkLst>
        <pc:spChg chg="del">
          <ac:chgData name="Khattab, Sherif" userId="c83b1e15-36f3-4f46-aceb-05aac24c545e" providerId="ADAL" clId="{EE78B4C3-BA47-2B47-8B84-4022815E3587}" dt="2019-05-14T13:34:18.851" v="46"/>
          <ac:spMkLst>
            <pc:docMk/>
            <pc:sldMk cId="3848335379" sldId="372"/>
            <ac:spMk id="9" creationId="{A9CB262F-7565-A04A-9FDE-A27BCA955EC0}"/>
          </ac:spMkLst>
        </pc:spChg>
      </pc:sldChg>
      <pc:sldChg chg="delSp add">
        <pc:chgData name="Khattab, Sherif" userId="c83b1e15-36f3-4f46-aceb-05aac24c545e" providerId="ADAL" clId="{EE78B4C3-BA47-2B47-8B84-4022815E3587}" dt="2019-05-14T13:34:18.851" v="46"/>
        <pc:sldMkLst>
          <pc:docMk/>
          <pc:sldMk cId="3161117264" sldId="373"/>
        </pc:sldMkLst>
        <pc:spChg chg="del">
          <ac:chgData name="Khattab, Sherif" userId="c83b1e15-36f3-4f46-aceb-05aac24c545e" providerId="ADAL" clId="{EE78B4C3-BA47-2B47-8B84-4022815E3587}" dt="2019-05-14T13:34:18.851" v="46"/>
          <ac:spMkLst>
            <pc:docMk/>
            <pc:sldMk cId="3161117264" sldId="373"/>
            <ac:spMk id="6" creationId="{E9F1DC46-4FA4-D444-A7D6-705144867080}"/>
          </ac:spMkLst>
        </pc:spChg>
      </pc:sldChg>
      <pc:sldChg chg="delSp add">
        <pc:chgData name="Khattab, Sherif" userId="c83b1e15-36f3-4f46-aceb-05aac24c545e" providerId="ADAL" clId="{EE78B4C3-BA47-2B47-8B84-4022815E3587}" dt="2019-05-14T13:34:18.851" v="46"/>
        <pc:sldMkLst>
          <pc:docMk/>
          <pc:sldMk cId="1542066946" sldId="374"/>
        </pc:sldMkLst>
        <pc:spChg chg="del">
          <ac:chgData name="Khattab, Sherif" userId="c83b1e15-36f3-4f46-aceb-05aac24c545e" providerId="ADAL" clId="{EE78B4C3-BA47-2B47-8B84-4022815E3587}" dt="2019-05-14T13:34:18.851" v="46"/>
          <ac:spMkLst>
            <pc:docMk/>
            <pc:sldMk cId="1542066946" sldId="374"/>
            <ac:spMk id="6" creationId="{D50D1AE2-A719-F648-ABE5-1D2605CF399A}"/>
          </ac:spMkLst>
        </pc:spChg>
      </pc:sldChg>
      <pc:sldChg chg="delSp add">
        <pc:chgData name="Khattab, Sherif" userId="c83b1e15-36f3-4f46-aceb-05aac24c545e" providerId="ADAL" clId="{EE78B4C3-BA47-2B47-8B84-4022815E3587}" dt="2019-05-14T13:34:18.851" v="46"/>
        <pc:sldMkLst>
          <pc:docMk/>
          <pc:sldMk cId="834112894" sldId="375"/>
        </pc:sldMkLst>
        <pc:spChg chg="del">
          <ac:chgData name="Khattab, Sherif" userId="c83b1e15-36f3-4f46-aceb-05aac24c545e" providerId="ADAL" clId="{EE78B4C3-BA47-2B47-8B84-4022815E3587}" dt="2019-05-14T13:34:18.851" v="46"/>
          <ac:spMkLst>
            <pc:docMk/>
            <pc:sldMk cId="834112894" sldId="375"/>
            <ac:spMk id="6" creationId="{429B8308-B899-EF4A-97A6-3EEDF546FBBB}"/>
          </ac:spMkLst>
        </pc:spChg>
      </pc:sldChg>
      <pc:sldChg chg="delSp add">
        <pc:chgData name="Khattab, Sherif" userId="c83b1e15-36f3-4f46-aceb-05aac24c545e" providerId="ADAL" clId="{EE78B4C3-BA47-2B47-8B84-4022815E3587}" dt="2019-05-14T13:34:18.851" v="46"/>
        <pc:sldMkLst>
          <pc:docMk/>
          <pc:sldMk cId="1165577892" sldId="376"/>
        </pc:sldMkLst>
        <pc:spChg chg="del">
          <ac:chgData name="Khattab, Sherif" userId="c83b1e15-36f3-4f46-aceb-05aac24c545e" providerId="ADAL" clId="{EE78B4C3-BA47-2B47-8B84-4022815E3587}" dt="2019-05-14T13:34:18.851" v="46"/>
          <ac:spMkLst>
            <pc:docMk/>
            <pc:sldMk cId="1165577892" sldId="376"/>
            <ac:spMk id="42" creationId="{27F42901-D1CE-084B-9E38-96413317B8CF}"/>
          </ac:spMkLst>
        </pc:spChg>
      </pc:sldChg>
      <pc:sldChg chg="delSp add">
        <pc:chgData name="Khattab, Sherif" userId="c83b1e15-36f3-4f46-aceb-05aac24c545e" providerId="ADAL" clId="{EE78B4C3-BA47-2B47-8B84-4022815E3587}" dt="2019-05-14T13:34:18.851" v="46"/>
        <pc:sldMkLst>
          <pc:docMk/>
          <pc:sldMk cId="1942139729" sldId="377"/>
        </pc:sldMkLst>
        <pc:spChg chg="del">
          <ac:chgData name="Khattab, Sherif" userId="c83b1e15-36f3-4f46-aceb-05aac24c545e" providerId="ADAL" clId="{EE78B4C3-BA47-2B47-8B84-4022815E3587}" dt="2019-05-14T13:34:18.851" v="46"/>
          <ac:spMkLst>
            <pc:docMk/>
            <pc:sldMk cId="1942139729" sldId="377"/>
            <ac:spMk id="9" creationId="{68716DFF-FDE6-F443-A890-77FBFB539BEB}"/>
          </ac:spMkLst>
        </pc:spChg>
      </pc:sldChg>
      <pc:sldChg chg="delSp add">
        <pc:chgData name="Khattab, Sherif" userId="c83b1e15-36f3-4f46-aceb-05aac24c545e" providerId="ADAL" clId="{EE78B4C3-BA47-2B47-8B84-4022815E3587}" dt="2019-05-14T13:34:18.851" v="46"/>
        <pc:sldMkLst>
          <pc:docMk/>
          <pc:sldMk cId="3990797458" sldId="378"/>
        </pc:sldMkLst>
        <pc:spChg chg="del">
          <ac:chgData name="Khattab, Sherif" userId="c83b1e15-36f3-4f46-aceb-05aac24c545e" providerId="ADAL" clId="{EE78B4C3-BA47-2B47-8B84-4022815E3587}" dt="2019-05-14T13:34:18.851" v="46"/>
          <ac:spMkLst>
            <pc:docMk/>
            <pc:sldMk cId="3990797458" sldId="378"/>
            <ac:spMk id="6" creationId="{ADE8E4C1-F96E-1346-A961-80E2D6A49C9A}"/>
          </ac:spMkLst>
        </pc:spChg>
      </pc:sldChg>
      <pc:sldChg chg="delSp add">
        <pc:chgData name="Khattab, Sherif" userId="c83b1e15-36f3-4f46-aceb-05aac24c545e" providerId="ADAL" clId="{EE78B4C3-BA47-2B47-8B84-4022815E3587}" dt="2019-05-14T13:34:18.851" v="46"/>
        <pc:sldMkLst>
          <pc:docMk/>
          <pc:sldMk cId="2736486443" sldId="379"/>
        </pc:sldMkLst>
        <pc:spChg chg="del">
          <ac:chgData name="Khattab, Sherif" userId="c83b1e15-36f3-4f46-aceb-05aac24c545e" providerId="ADAL" clId="{EE78B4C3-BA47-2B47-8B84-4022815E3587}" dt="2019-05-14T13:34:18.851" v="46"/>
          <ac:spMkLst>
            <pc:docMk/>
            <pc:sldMk cId="2736486443" sldId="379"/>
            <ac:spMk id="9" creationId="{68630AFF-8EA0-D641-8FA2-6949259437AD}"/>
          </ac:spMkLst>
        </pc:spChg>
      </pc:sldChg>
      <pc:sldChg chg="delSp add">
        <pc:chgData name="Khattab, Sherif" userId="c83b1e15-36f3-4f46-aceb-05aac24c545e" providerId="ADAL" clId="{EE78B4C3-BA47-2B47-8B84-4022815E3587}" dt="2019-05-14T13:34:18.851" v="46"/>
        <pc:sldMkLst>
          <pc:docMk/>
          <pc:sldMk cId="541381985" sldId="380"/>
        </pc:sldMkLst>
        <pc:spChg chg="del">
          <ac:chgData name="Khattab, Sherif" userId="c83b1e15-36f3-4f46-aceb-05aac24c545e" providerId="ADAL" clId="{EE78B4C3-BA47-2B47-8B84-4022815E3587}" dt="2019-05-14T13:34:18.851" v="46"/>
          <ac:spMkLst>
            <pc:docMk/>
            <pc:sldMk cId="541381985" sldId="380"/>
            <ac:spMk id="25" creationId="{4D20C47B-3C18-E64F-95ED-21B263511FAD}"/>
          </ac:spMkLst>
        </pc:spChg>
      </pc:sldChg>
      <pc:sldChg chg="delSp add">
        <pc:chgData name="Khattab, Sherif" userId="c83b1e15-36f3-4f46-aceb-05aac24c545e" providerId="ADAL" clId="{EE78B4C3-BA47-2B47-8B84-4022815E3587}" dt="2019-05-14T13:34:18.851" v="46"/>
        <pc:sldMkLst>
          <pc:docMk/>
          <pc:sldMk cId="2235897330" sldId="381"/>
        </pc:sldMkLst>
        <pc:spChg chg="del">
          <ac:chgData name="Khattab, Sherif" userId="c83b1e15-36f3-4f46-aceb-05aac24c545e" providerId="ADAL" clId="{EE78B4C3-BA47-2B47-8B84-4022815E3587}" dt="2019-05-14T13:34:18.851" v="46"/>
          <ac:spMkLst>
            <pc:docMk/>
            <pc:sldMk cId="2235897330" sldId="381"/>
            <ac:spMk id="8" creationId="{9D3BDADA-F567-BD4E-9F02-7C5462E120E7}"/>
          </ac:spMkLst>
        </pc:spChg>
      </pc:sldChg>
      <pc:sldChg chg="delSp add">
        <pc:chgData name="Khattab, Sherif" userId="c83b1e15-36f3-4f46-aceb-05aac24c545e" providerId="ADAL" clId="{EE78B4C3-BA47-2B47-8B84-4022815E3587}" dt="2019-05-14T13:34:18.851" v="46"/>
        <pc:sldMkLst>
          <pc:docMk/>
          <pc:sldMk cId="3360044446" sldId="382"/>
        </pc:sldMkLst>
        <pc:spChg chg="del">
          <ac:chgData name="Khattab, Sherif" userId="c83b1e15-36f3-4f46-aceb-05aac24c545e" providerId="ADAL" clId="{EE78B4C3-BA47-2B47-8B84-4022815E3587}" dt="2019-05-14T13:34:18.851" v="46"/>
          <ac:spMkLst>
            <pc:docMk/>
            <pc:sldMk cId="3360044446" sldId="382"/>
            <ac:spMk id="8" creationId="{90688045-CAEF-334F-9E8D-5DE392BB31B7}"/>
          </ac:spMkLst>
        </pc:spChg>
      </pc:sldChg>
      <pc:sldChg chg="delSp add">
        <pc:chgData name="Khattab, Sherif" userId="c83b1e15-36f3-4f46-aceb-05aac24c545e" providerId="ADAL" clId="{EE78B4C3-BA47-2B47-8B84-4022815E3587}" dt="2019-05-14T13:34:18.851" v="46"/>
        <pc:sldMkLst>
          <pc:docMk/>
          <pc:sldMk cId="1954384084" sldId="383"/>
        </pc:sldMkLst>
        <pc:spChg chg="del">
          <ac:chgData name="Khattab, Sherif" userId="c83b1e15-36f3-4f46-aceb-05aac24c545e" providerId="ADAL" clId="{EE78B4C3-BA47-2B47-8B84-4022815E3587}" dt="2019-05-14T13:34:18.851" v="46"/>
          <ac:spMkLst>
            <pc:docMk/>
            <pc:sldMk cId="1954384084" sldId="383"/>
            <ac:spMk id="8" creationId="{307391A8-557A-8A4A-8E68-85B54349ED8F}"/>
          </ac:spMkLst>
        </pc:spChg>
      </pc:sldChg>
      <pc:sldChg chg="delSp add">
        <pc:chgData name="Khattab, Sherif" userId="c83b1e15-36f3-4f46-aceb-05aac24c545e" providerId="ADAL" clId="{EE78B4C3-BA47-2B47-8B84-4022815E3587}" dt="2019-05-14T13:34:18.851" v="46"/>
        <pc:sldMkLst>
          <pc:docMk/>
          <pc:sldMk cId="220759689" sldId="384"/>
        </pc:sldMkLst>
        <pc:spChg chg="del">
          <ac:chgData name="Khattab, Sherif" userId="c83b1e15-36f3-4f46-aceb-05aac24c545e" providerId="ADAL" clId="{EE78B4C3-BA47-2B47-8B84-4022815E3587}" dt="2019-05-14T13:34:18.851" v="46"/>
          <ac:spMkLst>
            <pc:docMk/>
            <pc:sldMk cId="220759689" sldId="384"/>
            <ac:spMk id="6" creationId="{E1DC0099-5926-8C42-9144-C73482BF1FE7}"/>
          </ac:spMkLst>
        </pc:spChg>
      </pc:sldChg>
      <pc:sldChg chg="delSp add">
        <pc:chgData name="Khattab, Sherif" userId="c83b1e15-36f3-4f46-aceb-05aac24c545e" providerId="ADAL" clId="{EE78B4C3-BA47-2B47-8B84-4022815E3587}" dt="2019-05-14T13:34:18.851" v="46"/>
        <pc:sldMkLst>
          <pc:docMk/>
          <pc:sldMk cId="2809799376" sldId="385"/>
        </pc:sldMkLst>
        <pc:spChg chg="del">
          <ac:chgData name="Khattab, Sherif" userId="c83b1e15-36f3-4f46-aceb-05aac24c545e" providerId="ADAL" clId="{EE78B4C3-BA47-2B47-8B84-4022815E3587}" dt="2019-05-14T13:34:18.851" v="46"/>
          <ac:spMkLst>
            <pc:docMk/>
            <pc:sldMk cId="2809799376" sldId="385"/>
            <ac:spMk id="8" creationId="{0E14A1DC-F2CD-F64B-A516-0E10067BD269}"/>
          </ac:spMkLst>
        </pc:spChg>
      </pc:sldChg>
    </pc:docChg>
  </pc:docChgLst>
  <pc:docChgLst>
    <pc:chgData name="Sherif Khattab" userId="c83b1e15-36f3-4f46-aceb-05aac24c545e" providerId="ADAL" clId="{AA57F19E-BC35-4EFC-9FFB-1461610622C5}"/>
    <pc:docChg chg="addSld modSld">
      <pc:chgData name="Sherif Khattab" userId="c83b1e15-36f3-4f46-aceb-05aac24c545e" providerId="ADAL" clId="{AA57F19E-BC35-4EFC-9FFB-1461610622C5}" dt="2021-03-19T02:13:02.781" v="115" actId="1076"/>
      <pc:docMkLst>
        <pc:docMk/>
      </pc:docMkLst>
      <pc:sldChg chg="addSp modSp new mod">
        <pc:chgData name="Sherif Khattab" userId="c83b1e15-36f3-4f46-aceb-05aac24c545e" providerId="ADAL" clId="{AA57F19E-BC35-4EFC-9FFB-1461610622C5}" dt="2021-03-19T02:09:22.780" v="24" actId="1076"/>
        <pc:sldMkLst>
          <pc:docMk/>
          <pc:sldMk cId="1152972563" sldId="549"/>
        </pc:sldMkLst>
        <pc:spChg chg="mod">
          <ac:chgData name="Sherif Khattab" userId="c83b1e15-36f3-4f46-aceb-05aac24c545e" providerId="ADAL" clId="{AA57F19E-BC35-4EFC-9FFB-1461610622C5}" dt="2021-03-19T02:09:13.588" v="21" actId="20577"/>
          <ac:spMkLst>
            <pc:docMk/>
            <pc:sldMk cId="1152972563" sldId="549"/>
            <ac:spMk id="2" creationId="{484499D7-DC06-4A0B-A24A-B356BAFCF583}"/>
          </ac:spMkLst>
        </pc:spChg>
        <pc:picChg chg="add mod">
          <ac:chgData name="Sherif Khattab" userId="c83b1e15-36f3-4f46-aceb-05aac24c545e" providerId="ADAL" clId="{AA57F19E-BC35-4EFC-9FFB-1461610622C5}" dt="2021-03-19T02:09:22.780" v="24" actId="1076"/>
          <ac:picMkLst>
            <pc:docMk/>
            <pc:sldMk cId="1152972563" sldId="549"/>
            <ac:picMk id="7" creationId="{93D4C70C-EEE2-4D42-B76A-B27C3947C596}"/>
          </ac:picMkLst>
        </pc:picChg>
      </pc:sldChg>
      <pc:sldChg chg="addSp modSp new mod">
        <pc:chgData name="Sherif Khattab" userId="c83b1e15-36f3-4f46-aceb-05aac24c545e" providerId="ADAL" clId="{AA57F19E-BC35-4EFC-9FFB-1461610622C5}" dt="2021-03-19T02:10:03.219" v="31" actId="1076"/>
        <pc:sldMkLst>
          <pc:docMk/>
          <pc:sldMk cId="817296558" sldId="550"/>
        </pc:sldMkLst>
        <pc:spChg chg="mod">
          <ac:chgData name="Sherif Khattab" userId="c83b1e15-36f3-4f46-aceb-05aac24c545e" providerId="ADAL" clId="{AA57F19E-BC35-4EFC-9FFB-1461610622C5}" dt="2021-03-19T02:09:55.118" v="28" actId="20577"/>
          <ac:spMkLst>
            <pc:docMk/>
            <pc:sldMk cId="817296558" sldId="550"/>
            <ac:spMk id="2" creationId="{4D9F5665-EA05-43A3-99AC-FFF03312EE9F}"/>
          </ac:spMkLst>
        </pc:spChg>
        <pc:picChg chg="add mod">
          <ac:chgData name="Sherif Khattab" userId="c83b1e15-36f3-4f46-aceb-05aac24c545e" providerId="ADAL" clId="{AA57F19E-BC35-4EFC-9FFB-1461610622C5}" dt="2021-03-19T02:10:03.219" v="31" actId="1076"/>
          <ac:picMkLst>
            <pc:docMk/>
            <pc:sldMk cId="817296558" sldId="550"/>
            <ac:picMk id="7" creationId="{174C697B-0781-4F13-8D56-2BDAD4D7D4DF}"/>
          </ac:picMkLst>
        </pc:picChg>
      </pc:sldChg>
      <pc:sldChg chg="addSp modSp new mod">
        <pc:chgData name="Sherif Khattab" userId="c83b1e15-36f3-4f46-aceb-05aac24c545e" providerId="ADAL" clId="{AA57F19E-BC35-4EFC-9FFB-1461610622C5}" dt="2021-03-19T02:10:37.357" v="38" actId="1076"/>
        <pc:sldMkLst>
          <pc:docMk/>
          <pc:sldMk cId="3946314330" sldId="551"/>
        </pc:sldMkLst>
        <pc:spChg chg="mod">
          <ac:chgData name="Sherif Khattab" userId="c83b1e15-36f3-4f46-aceb-05aac24c545e" providerId="ADAL" clId="{AA57F19E-BC35-4EFC-9FFB-1461610622C5}" dt="2021-03-19T02:10:30.340" v="35" actId="20577"/>
          <ac:spMkLst>
            <pc:docMk/>
            <pc:sldMk cId="3946314330" sldId="551"/>
            <ac:spMk id="2" creationId="{BE893343-FFCC-4F1E-BB14-5B44975A10AD}"/>
          </ac:spMkLst>
        </pc:spChg>
        <pc:picChg chg="add mod">
          <ac:chgData name="Sherif Khattab" userId="c83b1e15-36f3-4f46-aceb-05aac24c545e" providerId="ADAL" clId="{AA57F19E-BC35-4EFC-9FFB-1461610622C5}" dt="2021-03-19T02:10:37.357" v="38" actId="1076"/>
          <ac:picMkLst>
            <pc:docMk/>
            <pc:sldMk cId="3946314330" sldId="551"/>
            <ac:picMk id="7" creationId="{BFA2BBBF-C2EB-443D-9C56-DF43313CE8D5}"/>
          </ac:picMkLst>
        </pc:picChg>
      </pc:sldChg>
      <pc:sldChg chg="addSp modSp new mod">
        <pc:chgData name="Sherif Khattab" userId="c83b1e15-36f3-4f46-aceb-05aac24c545e" providerId="ADAL" clId="{AA57F19E-BC35-4EFC-9FFB-1461610622C5}" dt="2021-03-19T02:11:12.373" v="52" actId="1076"/>
        <pc:sldMkLst>
          <pc:docMk/>
          <pc:sldMk cId="1029481760" sldId="552"/>
        </pc:sldMkLst>
        <pc:spChg chg="mod">
          <ac:chgData name="Sherif Khattab" userId="c83b1e15-36f3-4f46-aceb-05aac24c545e" providerId="ADAL" clId="{AA57F19E-BC35-4EFC-9FFB-1461610622C5}" dt="2021-03-19T02:11:05.145" v="49" actId="20577"/>
          <ac:spMkLst>
            <pc:docMk/>
            <pc:sldMk cId="1029481760" sldId="552"/>
            <ac:spMk id="2" creationId="{A5BD6F10-0BB0-4054-B798-34CD622005D9}"/>
          </ac:spMkLst>
        </pc:spChg>
        <pc:picChg chg="add mod">
          <ac:chgData name="Sherif Khattab" userId="c83b1e15-36f3-4f46-aceb-05aac24c545e" providerId="ADAL" clId="{AA57F19E-BC35-4EFC-9FFB-1461610622C5}" dt="2021-03-19T02:11:12.373" v="52" actId="1076"/>
          <ac:picMkLst>
            <pc:docMk/>
            <pc:sldMk cId="1029481760" sldId="552"/>
            <ac:picMk id="7" creationId="{84680F50-5CED-43F2-8492-AF045442191B}"/>
          </ac:picMkLst>
        </pc:picChg>
      </pc:sldChg>
      <pc:sldChg chg="addSp modSp new mod">
        <pc:chgData name="Sherif Khattab" userId="c83b1e15-36f3-4f46-aceb-05aac24c545e" providerId="ADAL" clId="{AA57F19E-BC35-4EFC-9FFB-1461610622C5}" dt="2021-03-19T02:11:41.172" v="78" actId="1076"/>
        <pc:sldMkLst>
          <pc:docMk/>
          <pc:sldMk cId="2119743574" sldId="553"/>
        </pc:sldMkLst>
        <pc:spChg chg="mod">
          <ac:chgData name="Sherif Khattab" userId="c83b1e15-36f3-4f46-aceb-05aac24c545e" providerId="ADAL" clId="{AA57F19E-BC35-4EFC-9FFB-1461610622C5}" dt="2021-03-19T02:11:34.302" v="75" actId="20577"/>
          <ac:spMkLst>
            <pc:docMk/>
            <pc:sldMk cId="2119743574" sldId="553"/>
            <ac:spMk id="2" creationId="{EA216043-45E2-426D-A4F0-204CDD928107}"/>
          </ac:spMkLst>
        </pc:spChg>
        <pc:picChg chg="add mod">
          <ac:chgData name="Sherif Khattab" userId="c83b1e15-36f3-4f46-aceb-05aac24c545e" providerId="ADAL" clId="{AA57F19E-BC35-4EFC-9FFB-1461610622C5}" dt="2021-03-19T02:11:41.172" v="78" actId="1076"/>
          <ac:picMkLst>
            <pc:docMk/>
            <pc:sldMk cId="2119743574" sldId="553"/>
            <ac:picMk id="7" creationId="{F7E829B9-BC9C-463F-8D3F-F6D5DECE3797}"/>
          </ac:picMkLst>
        </pc:picChg>
      </pc:sldChg>
      <pc:sldChg chg="addSp modSp new mod">
        <pc:chgData name="Sherif Khattab" userId="c83b1e15-36f3-4f46-aceb-05aac24c545e" providerId="ADAL" clId="{AA57F19E-BC35-4EFC-9FFB-1461610622C5}" dt="2021-03-19T02:12:07.665" v="100" actId="1076"/>
        <pc:sldMkLst>
          <pc:docMk/>
          <pc:sldMk cId="2339589969" sldId="554"/>
        </pc:sldMkLst>
        <pc:spChg chg="mod">
          <ac:chgData name="Sherif Khattab" userId="c83b1e15-36f3-4f46-aceb-05aac24c545e" providerId="ADAL" clId="{AA57F19E-BC35-4EFC-9FFB-1461610622C5}" dt="2021-03-19T02:12:01.223" v="97" actId="20577"/>
          <ac:spMkLst>
            <pc:docMk/>
            <pc:sldMk cId="2339589969" sldId="554"/>
            <ac:spMk id="2" creationId="{5EA54146-D8E5-4192-9AFD-C8B74409A2A4}"/>
          </ac:spMkLst>
        </pc:spChg>
        <pc:picChg chg="add mod">
          <ac:chgData name="Sherif Khattab" userId="c83b1e15-36f3-4f46-aceb-05aac24c545e" providerId="ADAL" clId="{AA57F19E-BC35-4EFC-9FFB-1461610622C5}" dt="2021-03-19T02:12:07.665" v="100" actId="1076"/>
          <ac:picMkLst>
            <pc:docMk/>
            <pc:sldMk cId="2339589969" sldId="554"/>
            <ac:picMk id="7" creationId="{CD674C0B-A2D3-4623-ADF3-8AF70A6DC11E}"/>
          </ac:picMkLst>
        </pc:picChg>
      </pc:sldChg>
      <pc:sldChg chg="addSp modSp new mod">
        <pc:chgData name="Sherif Khattab" userId="c83b1e15-36f3-4f46-aceb-05aac24c545e" providerId="ADAL" clId="{AA57F19E-BC35-4EFC-9FFB-1461610622C5}" dt="2021-03-19T02:12:38.954" v="108" actId="1076"/>
        <pc:sldMkLst>
          <pc:docMk/>
          <pc:sldMk cId="812759976" sldId="555"/>
        </pc:sldMkLst>
        <pc:spChg chg="mod">
          <ac:chgData name="Sherif Khattab" userId="c83b1e15-36f3-4f46-aceb-05aac24c545e" providerId="ADAL" clId="{AA57F19E-BC35-4EFC-9FFB-1461610622C5}" dt="2021-03-19T02:12:28.264" v="104" actId="20577"/>
          <ac:spMkLst>
            <pc:docMk/>
            <pc:sldMk cId="812759976" sldId="555"/>
            <ac:spMk id="2" creationId="{4D250AEC-CE62-4DD2-B9AC-37CFDB4A12AB}"/>
          </ac:spMkLst>
        </pc:spChg>
        <pc:picChg chg="add mod">
          <ac:chgData name="Sherif Khattab" userId="c83b1e15-36f3-4f46-aceb-05aac24c545e" providerId="ADAL" clId="{AA57F19E-BC35-4EFC-9FFB-1461610622C5}" dt="2021-03-19T02:12:38.954" v="108" actId="1076"/>
          <ac:picMkLst>
            <pc:docMk/>
            <pc:sldMk cId="812759976" sldId="555"/>
            <ac:picMk id="7" creationId="{C612735D-D24F-4C52-ACEC-1CDA91916277}"/>
          </ac:picMkLst>
        </pc:picChg>
      </pc:sldChg>
      <pc:sldChg chg="addSp modSp new mod">
        <pc:chgData name="Sherif Khattab" userId="c83b1e15-36f3-4f46-aceb-05aac24c545e" providerId="ADAL" clId="{AA57F19E-BC35-4EFC-9FFB-1461610622C5}" dt="2021-03-19T02:13:02.781" v="115" actId="1076"/>
        <pc:sldMkLst>
          <pc:docMk/>
          <pc:sldMk cId="2070430566" sldId="556"/>
        </pc:sldMkLst>
        <pc:spChg chg="mod">
          <ac:chgData name="Sherif Khattab" userId="c83b1e15-36f3-4f46-aceb-05aac24c545e" providerId="ADAL" clId="{AA57F19E-BC35-4EFC-9FFB-1461610622C5}" dt="2021-03-19T02:12:44.525" v="112" actId="20577"/>
          <ac:spMkLst>
            <pc:docMk/>
            <pc:sldMk cId="2070430566" sldId="556"/>
            <ac:spMk id="2" creationId="{A85F6019-F237-42CC-8D3C-963354B0F4E2}"/>
          </ac:spMkLst>
        </pc:spChg>
        <pc:picChg chg="add mod">
          <ac:chgData name="Sherif Khattab" userId="c83b1e15-36f3-4f46-aceb-05aac24c545e" providerId="ADAL" clId="{AA57F19E-BC35-4EFC-9FFB-1461610622C5}" dt="2021-03-19T02:13:02.781" v="115" actId="1076"/>
          <ac:picMkLst>
            <pc:docMk/>
            <pc:sldMk cId="2070430566" sldId="556"/>
            <ac:picMk id="7" creationId="{12110541-E48D-47D1-9620-FB931B4C36CF}"/>
          </ac:picMkLst>
        </pc:picChg>
      </pc:sldChg>
    </pc:docChg>
  </pc:docChgLst>
  <pc:docChgLst>
    <pc:chgData name="Khattab, Sherif" userId="c83b1e15-36f3-4f46-aceb-05aac24c545e" providerId="ADAL" clId="{4C600DD3-AA04-4B29-ADD9-AF2DC7482765}"/>
    <pc:docChg chg="addSld delSld modSld">
      <pc:chgData name="Khattab, Sherif" userId="c83b1e15-36f3-4f46-aceb-05aac24c545e" providerId="ADAL" clId="{4C600DD3-AA04-4B29-ADD9-AF2DC7482765}" dt="2021-12-01T17:41:33.892" v="6" actId="2696"/>
      <pc:docMkLst>
        <pc:docMk/>
      </pc:docMkLst>
      <pc:sldChg chg="del">
        <pc:chgData name="Khattab, Sherif" userId="c83b1e15-36f3-4f46-aceb-05aac24c545e" providerId="ADAL" clId="{4C600DD3-AA04-4B29-ADD9-AF2DC7482765}" dt="2021-12-01T17:41:33.892" v="6" actId="2696"/>
        <pc:sldMkLst>
          <pc:docMk/>
          <pc:sldMk cId="3720210171" sldId="287"/>
        </pc:sldMkLst>
      </pc:sldChg>
      <pc:sldChg chg="add del">
        <pc:chgData name="Khattab, Sherif" userId="c83b1e15-36f3-4f46-aceb-05aac24c545e" providerId="ADAL" clId="{4C600DD3-AA04-4B29-ADD9-AF2DC7482765}" dt="2021-12-01T17:41:33.892" v="6" actId="2696"/>
        <pc:sldMkLst>
          <pc:docMk/>
          <pc:sldMk cId="1585906518" sldId="288"/>
        </pc:sldMkLst>
      </pc:sldChg>
      <pc:sldChg chg="del">
        <pc:chgData name="Khattab, Sherif" userId="c83b1e15-36f3-4f46-aceb-05aac24c545e" providerId="ADAL" clId="{4C600DD3-AA04-4B29-ADD9-AF2DC7482765}" dt="2021-12-01T17:41:33.892" v="6" actId="2696"/>
        <pc:sldMkLst>
          <pc:docMk/>
          <pc:sldMk cId="4215950957" sldId="289"/>
        </pc:sldMkLst>
      </pc:sldChg>
      <pc:sldChg chg="del">
        <pc:chgData name="Khattab, Sherif" userId="c83b1e15-36f3-4f46-aceb-05aac24c545e" providerId="ADAL" clId="{4C600DD3-AA04-4B29-ADD9-AF2DC7482765}" dt="2021-12-01T17:41:33.892" v="6" actId="2696"/>
        <pc:sldMkLst>
          <pc:docMk/>
          <pc:sldMk cId="3124210265" sldId="290"/>
        </pc:sldMkLst>
      </pc:sldChg>
      <pc:sldChg chg="add del">
        <pc:chgData name="Khattab, Sherif" userId="c83b1e15-36f3-4f46-aceb-05aac24c545e" providerId="ADAL" clId="{4C600DD3-AA04-4B29-ADD9-AF2DC7482765}" dt="2021-12-01T17:41:33.892" v="6" actId="2696"/>
        <pc:sldMkLst>
          <pc:docMk/>
          <pc:sldMk cId="2744154349" sldId="300"/>
        </pc:sldMkLst>
      </pc:sldChg>
      <pc:sldChg chg="add del">
        <pc:chgData name="Khattab, Sherif" userId="c83b1e15-36f3-4f46-aceb-05aac24c545e" providerId="ADAL" clId="{4C600DD3-AA04-4B29-ADD9-AF2DC7482765}" dt="2021-12-01T17:41:33.892" v="6" actId="2696"/>
        <pc:sldMkLst>
          <pc:docMk/>
          <pc:sldMk cId="1055431384" sldId="395"/>
        </pc:sldMkLst>
      </pc:sldChg>
      <pc:sldChg chg="add del">
        <pc:chgData name="Khattab, Sherif" userId="c83b1e15-36f3-4f46-aceb-05aac24c545e" providerId="ADAL" clId="{4C600DD3-AA04-4B29-ADD9-AF2DC7482765}" dt="2021-12-01T17:41:33.892" v="6" actId="2696"/>
        <pc:sldMkLst>
          <pc:docMk/>
          <pc:sldMk cId="3254031112" sldId="418"/>
        </pc:sldMkLst>
      </pc:sldChg>
      <pc:sldChg chg="add del">
        <pc:chgData name="Khattab, Sherif" userId="c83b1e15-36f3-4f46-aceb-05aac24c545e" providerId="ADAL" clId="{4C600DD3-AA04-4B29-ADD9-AF2DC7482765}" dt="2021-12-01T17:41:33.892" v="6" actId="2696"/>
        <pc:sldMkLst>
          <pc:docMk/>
          <pc:sldMk cId="2870137101" sldId="420"/>
        </pc:sldMkLst>
      </pc:sldChg>
      <pc:sldChg chg="add del">
        <pc:chgData name="Khattab, Sherif" userId="c83b1e15-36f3-4f46-aceb-05aac24c545e" providerId="ADAL" clId="{4C600DD3-AA04-4B29-ADD9-AF2DC7482765}" dt="2021-12-01T17:41:33.892" v="6" actId="2696"/>
        <pc:sldMkLst>
          <pc:docMk/>
          <pc:sldMk cId="1670312813" sldId="421"/>
        </pc:sldMkLst>
      </pc:sldChg>
      <pc:sldChg chg="add del">
        <pc:chgData name="Khattab, Sherif" userId="c83b1e15-36f3-4f46-aceb-05aac24c545e" providerId="ADAL" clId="{4C600DD3-AA04-4B29-ADD9-AF2DC7482765}" dt="2021-12-01T17:41:33.892" v="6" actId="2696"/>
        <pc:sldMkLst>
          <pc:docMk/>
          <pc:sldMk cId="1428579007" sldId="422"/>
        </pc:sldMkLst>
      </pc:sldChg>
      <pc:sldChg chg="add del">
        <pc:chgData name="Khattab, Sherif" userId="c83b1e15-36f3-4f46-aceb-05aac24c545e" providerId="ADAL" clId="{4C600DD3-AA04-4B29-ADD9-AF2DC7482765}" dt="2021-12-01T17:41:33.892" v="6" actId="2696"/>
        <pc:sldMkLst>
          <pc:docMk/>
          <pc:sldMk cId="613526993" sldId="423"/>
        </pc:sldMkLst>
      </pc:sldChg>
      <pc:sldChg chg="add del">
        <pc:chgData name="Khattab, Sherif" userId="c83b1e15-36f3-4f46-aceb-05aac24c545e" providerId="ADAL" clId="{4C600DD3-AA04-4B29-ADD9-AF2DC7482765}" dt="2021-12-01T17:41:33.892" v="6" actId="2696"/>
        <pc:sldMkLst>
          <pc:docMk/>
          <pc:sldMk cId="544263778" sldId="424"/>
        </pc:sldMkLst>
      </pc:sldChg>
      <pc:sldChg chg="add del">
        <pc:chgData name="Khattab, Sherif" userId="c83b1e15-36f3-4f46-aceb-05aac24c545e" providerId="ADAL" clId="{4C600DD3-AA04-4B29-ADD9-AF2DC7482765}" dt="2021-12-01T17:41:33.892" v="6" actId="2696"/>
        <pc:sldMkLst>
          <pc:docMk/>
          <pc:sldMk cId="1034715571" sldId="425"/>
        </pc:sldMkLst>
      </pc:sldChg>
      <pc:sldChg chg="add del">
        <pc:chgData name="Khattab, Sherif" userId="c83b1e15-36f3-4f46-aceb-05aac24c545e" providerId="ADAL" clId="{4C600DD3-AA04-4B29-ADD9-AF2DC7482765}" dt="2021-12-01T17:41:33.892" v="6" actId="2696"/>
        <pc:sldMkLst>
          <pc:docMk/>
          <pc:sldMk cId="3532216384" sldId="426"/>
        </pc:sldMkLst>
      </pc:sldChg>
      <pc:sldChg chg="add del">
        <pc:chgData name="Khattab, Sherif" userId="c83b1e15-36f3-4f46-aceb-05aac24c545e" providerId="ADAL" clId="{4C600DD3-AA04-4B29-ADD9-AF2DC7482765}" dt="2021-12-01T17:41:33.892" v="6" actId="2696"/>
        <pc:sldMkLst>
          <pc:docMk/>
          <pc:sldMk cId="1316130764" sldId="427"/>
        </pc:sldMkLst>
      </pc:sldChg>
      <pc:sldChg chg="del">
        <pc:chgData name="Khattab, Sherif" userId="c83b1e15-36f3-4f46-aceb-05aac24c545e" providerId="ADAL" clId="{4C600DD3-AA04-4B29-ADD9-AF2DC7482765}" dt="2021-12-01T17:41:33.892" v="6" actId="2696"/>
        <pc:sldMkLst>
          <pc:docMk/>
          <pc:sldMk cId="1077041622" sldId="428"/>
        </pc:sldMkLst>
      </pc:sldChg>
      <pc:sldChg chg="del">
        <pc:chgData name="Khattab, Sherif" userId="c83b1e15-36f3-4f46-aceb-05aac24c545e" providerId="ADAL" clId="{4C600DD3-AA04-4B29-ADD9-AF2DC7482765}" dt="2021-12-01T17:41:33.892" v="6" actId="2696"/>
        <pc:sldMkLst>
          <pc:docMk/>
          <pc:sldMk cId="2886175264" sldId="429"/>
        </pc:sldMkLst>
      </pc:sldChg>
      <pc:sldChg chg="del">
        <pc:chgData name="Khattab, Sherif" userId="c83b1e15-36f3-4f46-aceb-05aac24c545e" providerId="ADAL" clId="{4C600DD3-AA04-4B29-ADD9-AF2DC7482765}" dt="2021-12-01T17:41:33.892" v="6" actId="2696"/>
        <pc:sldMkLst>
          <pc:docMk/>
          <pc:sldMk cId="1039785599" sldId="430"/>
        </pc:sldMkLst>
      </pc:sldChg>
      <pc:sldChg chg="add del">
        <pc:chgData name="Khattab, Sherif" userId="c83b1e15-36f3-4f46-aceb-05aac24c545e" providerId="ADAL" clId="{4C600DD3-AA04-4B29-ADD9-AF2DC7482765}" dt="2021-12-01T17:41:33.892" v="6" actId="2696"/>
        <pc:sldMkLst>
          <pc:docMk/>
          <pc:sldMk cId="1901348275" sldId="431"/>
        </pc:sldMkLst>
      </pc:sldChg>
      <pc:sldChg chg="add del">
        <pc:chgData name="Khattab, Sherif" userId="c83b1e15-36f3-4f46-aceb-05aac24c545e" providerId="ADAL" clId="{4C600DD3-AA04-4B29-ADD9-AF2DC7482765}" dt="2021-12-01T17:41:33.892" v="6" actId="2696"/>
        <pc:sldMkLst>
          <pc:docMk/>
          <pc:sldMk cId="3431660730" sldId="433"/>
        </pc:sldMkLst>
      </pc:sldChg>
      <pc:sldChg chg="add del">
        <pc:chgData name="Khattab, Sherif" userId="c83b1e15-36f3-4f46-aceb-05aac24c545e" providerId="ADAL" clId="{4C600DD3-AA04-4B29-ADD9-AF2DC7482765}" dt="2021-12-01T17:41:33.892" v="6" actId="2696"/>
        <pc:sldMkLst>
          <pc:docMk/>
          <pc:sldMk cId="417002093" sldId="434"/>
        </pc:sldMkLst>
      </pc:sldChg>
      <pc:sldChg chg="add del">
        <pc:chgData name="Khattab, Sherif" userId="c83b1e15-36f3-4f46-aceb-05aac24c545e" providerId="ADAL" clId="{4C600DD3-AA04-4B29-ADD9-AF2DC7482765}" dt="2021-12-01T17:41:33.892" v="6" actId="2696"/>
        <pc:sldMkLst>
          <pc:docMk/>
          <pc:sldMk cId="315914909" sldId="435"/>
        </pc:sldMkLst>
      </pc:sldChg>
      <pc:sldChg chg="add del">
        <pc:chgData name="Khattab, Sherif" userId="c83b1e15-36f3-4f46-aceb-05aac24c545e" providerId="ADAL" clId="{4C600DD3-AA04-4B29-ADD9-AF2DC7482765}" dt="2021-12-01T17:41:33.892" v="6" actId="2696"/>
        <pc:sldMkLst>
          <pc:docMk/>
          <pc:sldMk cId="3005745473" sldId="436"/>
        </pc:sldMkLst>
      </pc:sldChg>
      <pc:sldChg chg="add del">
        <pc:chgData name="Khattab, Sherif" userId="c83b1e15-36f3-4f46-aceb-05aac24c545e" providerId="ADAL" clId="{4C600DD3-AA04-4B29-ADD9-AF2DC7482765}" dt="2021-12-01T17:41:33.892" v="6" actId="2696"/>
        <pc:sldMkLst>
          <pc:docMk/>
          <pc:sldMk cId="2382635928" sldId="437"/>
        </pc:sldMkLst>
      </pc:sldChg>
      <pc:sldChg chg="add del">
        <pc:chgData name="Khattab, Sherif" userId="c83b1e15-36f3-4f46-aceb-05aac24c545e" providerId="ADAL" clId="{4C600DD3-AA04-4B29-ADD9-AF2DC7482765}" dt="2021-12-01T17:41:33.892" v="6" actId="2696"/>
        <pc:sldMkLst>
          <pc:docMk/>
          <pc:sldMk cId="3110092608" sldId="438"/>
        </pc:sldMkLst>
      </pc:sldChg>
      <pc:sldChg chg="add del">
        <pc:chgData name="Khattab, Sherif" userId="c83b1e15-36f3-4f46-aceb-05aac24c545e" providerId="ADAL" clId="{4C600DD3-AA04-4B29-ADD9-AF2DC7482765}" dt="2021-12-01T17:41:33.892" v="6" actId="2696"/>
        <pc:sldMkLst>
          <pc:docMk/>
          <pc:sldMk cId="678617935" sldId="440"/>
        </pc:sldMkLst>
      </pc:sldChg>
      <pc:sldChg chg="del">
        <pc:chgData name="Khattab, Sherif" userId="c83b1e15-36f3-4f46-aceb-05aac24c545e" providerId="ADAL" clId="{4C600DD3-AA04-4B29-ADD9-AF2DC7482765}" dt="2021-12-01T17:41:33.892" v="6" actId="2696"/>
        <pc:sldMkLst>
          <pc:docMk/>
          <pc:sldMk cId="1709473859" sldId="441"/>
        </pc:sldMkLst>
      </pc:sldChg>
      <pc:sldChg chg="del">
        <pc:chgData name="Khattab, Sherif" userId="c83b1e15-36f3-4f46-aceb-05aac24c545e" providerId="ADAL" clId="{4C600DD3-AA04-4B29-ADD9-AF2DC7482765}" dt="2021-12-01T17:41:33.892" v="6" actId="2696"/>
        <pc:sldMkLst>
          <pc:docMk/>
          <pc:sldMk cId="4202616107" sldId="500"/>
        </pc:sldMkLst>
      </pc:sldChg>
      <pc:sldChg chg="del">
        <pc:chgData name="Khattab, Sherif" userId="c83b1e15-36f3-4f46-aceb-05aac24c545e" providerId="ADAL" clId="{4C600DD3-AA04-4B29-ADD9-AF2DC7482765}" dt="2021-12-01T17:41:33.892" v="6" actId="2696"/>
        <pc:sldMkLst>
          <pc:docMk/>
          <pc:sldMk cId="3652489610" sldId="506"/>
        </pc:sldMkLst>
      </pc:sldChg>
      <pc:sldChg chg="del">
        <pc:chgData name="Khattab, Sherif" userId="c83b1e15-36f3-4f46-aceb-05aac24c545e" providerId="ADAL" clId="{4C600DD3-AA04-4B29-ADD9-AF2DC7482765}" dt="2021-12-01T17:41:33.892" v="6" actId="2696"/>
        <pc:sldMkLst>
          <pc:docMk/>
          <pc:sldMk cId="3678700985" sldId="549"/>
        </pc:sldMkLst>
      </pc:sldChg>
      <pc:sldChg chg="del">
        <pc:chgData name="Khattab, Sherif" userId="c83b1e15-36f3-4f46-aceb-05aac24c545e" providerId="ADAL" clId="{4C600DD3-AA04-4B29-ADD9-AF2DC7482765}" dt="2021-12-01T17:41:33.892" v="6" actId="2696"/>
        <pc:sldMkLst>
          <pc:docMk/>
          <pc:sldMk cId="1942274538" sldId="551"/>
        </pc:sldMkLst>
      </pc:sldChg>
      <pc:sldChg chg="del">
        <pc:chgData name="Khattab, Sherif" userId="c83b1e15-36f3-4f46-aceb-05aac24c545e" providerId="ADAL" clId="{4C600DD3-AA04-4B29-ADD9-AF2DC7482765}" dt="2021-12-01T17:41:33.892" v="6" actId="2696"/>
        <pc:sldMkLst>
          <pc:docMk/>
          <pc:sldMk cId="3666537090" sldId="552"/>
        </pc:sldMkLst>
      </pc:sldChg>
      <pc:sldChg chg="del">
        <pc:chgData name="Khattab, Sherif" userId="c83b1e15-36f3-4f46-aceb-05aac24c545e" providerId="ADAL" clId="{4C600DD3-AA04-4B29-ADD9-AF2DC7482765}" dt="2021-12-01T17:41:33.892" v="6" actId="2696"/>
        <pc:sldMkLst>
          <pc:docMk/>
          <pc:sldMk cId="2169443836" sldId="553"/>
        </pc:sldMkLst>
      </pc:sldChg>
      <pc:sldChg chg="del">
        <pc:chgData name="Khattab, Sherif" userId="c83b1e15-36f3-4f46-aceb-05aac24c545e" providerId="ADAL" clId="{4C600DD3-AA04-4B29-ADD9-AF2DC7482765}" dt="2021-12-01T17:41:33.892" v="6" actId="2696"/>
        <pc:sldMkLst>
          <pc:docMk/>
          <pc:sldMk cId="3577659516" sldId="554"/>
        </pc:sldMkLst>
      </pc:sldChg>
      <pc:sldChg chg="del">
        <pc:chgData name="Khattab, Sherif" userId="c83b1e15-36f3-4f46-aceb-05aac24c545e" providerId="ADAL" clId="{4C600DD3-AA04-4B29-ADD9-AF2DC7482765}" dt="2021-12-01T17:41:33.892" v="6" actId="2696"/>
        <pc:sldMkLst>
          <pc:docMk/>
          <pc:sldMk cId="807322607" sldId="555"/>
        </pc:sldMkLst>
      </pc:sldChg>
      <pc:sldChg chg="del">
        <pc:chgData name="Khattab, Sherif" userId="c83b1e15-36f3-4f46-aceb-05aac24c545e" providerId="ADAL" clId="{4C600DD3-AA04-4B29-ADD9-AF2DC7482765}" dt="2021-12-01T17:41:33.892" v="6" actId="2696"/>
        <pc:sldMkLst>
          <pc:docMk/>
          <pc:sldMk cId="3193974366" sldId="556"/>
        </pc:sldMkLst>
      </pc:sldChg>
      <pc:sldChg chg="del">
        <pc:chgData name="Khattab, Sherif" userId="c83b1e15-36f3-4f46-aceb-05aac24c545e" providerId="ADAL" clId="{4C600DD3-AA04-4B29-ADD9-AF2DC7482765}" dt="2021-12-01T17:41:33.892" v="6" actId="2696"/>
        <pc:sldMkLst>
          <pc:docMk/>
          <pc:sldMk cId="3248997697" sldId="557"/>
        </pc:sldMkLst>
      </pc:sldChg>
      <pc:sldChg chg="add del">
        <pc:chgData name="Khattab, Sherif" userId="c83b1e15-36f3-4f46-aceb-05aac24c545e" providerId="ADAL" clId="{4C600DD3-AA04-4B29-ADD9-AF2DC7482765}" dt="2021-12-01T17:41:33.892" v="6" actId="2696"/>
        <pc:sldMkLst>
          <pc:docMk/>
          <pc:sldMk cId="2039483453" sldId="558"/>
        </pc:sldMkLst>
      </pc:sldChg>
      <pc:sldChg chg="add del">
        <pc:chgData name="Khattab, Sherif" userId="c83b1e15-36f3-4f46-aceb-05aac24c545e" providerId="ADAL" clId="{4C600DD3-AA04-4B29-ADD9-AF2DC7482765}" dt="2021-12-01T17:41:33.892" v="6" actId="2696"/>
        <pc:sldMkLst>
          <pc:docMk/>
          <pc:sldMk cId="1112189714" sldId="559"/>
        </pc:sldMkLst>
      </pc:sldChg>
      <pc:sldChg chg="add del">
        <pc:chgData name="Khattab, Sherif" userId="c83b1e15-36f3-4f46-aceb-05aac24c545e" providerId="ADAL" clId="{4C600DD3-AA04-4B29-ADD9-AF2DC7482765}" dt="2021-12-01T17:41:33.892" v="6" actId="2696"/>
        <pc:sldMkLst>
          <pc:docMk/>
          <pc:sldMk cId="1623452237" sldId="560"/>
        </pc:sldMkLst>
      </pc:sldChg>
      <pc:sldChg chg="add del">
        <pc:chgData name="Khattab, Sherif" userId="c83b1e15-36f3-4f46-aceb-05aac24c545e" providerId="ADAL" clId="{4C600DD3-AA04-4B29-ADD9-AF2DC7482765}" dt="2021-12-01T17:41:33.892" v="6" actId="2696"/>
        <pc:sldMkLst>
          <pc:docMk/>
          <pc:sldMk cId="1118445226" sldId="561"/>
        </pc:sldMkLst>
      </pc:sldChg>
      <pc:sldChg chg="add del">
        <pc:chgData name="Khattab, Sherif" userId="c83b1e15-36f3-4f46-aceb-05aac24c545e" providerId="ADAL" clId="{4C600DD3-AA04-4B29-ADD9-AF2DC7482765}" dt="2021-12-01T17:41:33.892" v="6" actId="2696"/>
        <pc:sldMkLst>
          <pc:docMk/>
          <pc:sldMk cId="953032901" sldId="562"/>
        </pc:sldMkLst>
      </pc:sldChg>
      <pc:sldChg chg="add del">
        <pc:chgData name="Khattab, Sherif" userId="c83b1e15-36f3-4f46-aceb-05aac24c545e" providerId="ADAL" clId="{4C600DD3-AA04-4B29-ADD9-AF2DC7482765}" dt="2021-12-01T17:41:33.892" v="6" actId="2696"/>
        <pc:sldMkLst>
          <pc:docMk/>
          <pc:sldMk cId="2802158369" sldId="669"/>
        </pc:sldMkLst>
      </pc:sldChg>
      <pc:sldChg chg="add del">
        <pc:chgData name="Khattab, Sherif" userId="c83b1e15-36f3-4f46-aceb-05aac24c545e" providerId="ADAL" clId="{4C600DD3-AA04-4B29-ADD9-AF2DC7482765}" dt="2021-12-01T17:41:33.892" v="6" actId="2696"/>
        <pc:sldMkLst>
          <pc:docMk/>
          <pc:sldMk cId="1642479177" sldId="670"/>
        </pc:sldMkLst>
      </pc:sldChg>
      <pc:sldChg chg="add del">
        <pc:chgData name="Khattab, Sherif" userId="c83b1e15-36f3-4f46-aceb-05aac24c545e" providerId="ADAL" clId="{4C600DD3-AA04-4B29-ADD9-AF2DC7482765}" dt="2021-12-01T17:41:33.892" v="6" actId="2696"/>
        <pc:sldMkLst>
          <pc:docMk/>
          <pc:sldMk cId="3425462745" sldId="689"/>
        </pc:sldMkLst>
      </pc:sldChg>
      <pc:sldChg chg="add del">
        <pc:chgData name="Khattab, Sherif" userId="c83b1e15-36f3-4f46-aceb-05aac24c545e" providerId="ADAL" clId="{4C600DD3-AA04-4B29-ADD9-AF2DC7482765}" dt="2021-12-01T17:41:33.892" v="6" actId="2696"/>
        <pc:sldMkLst>
          <pc:docMk/>
          <pc:sldMk cId="983398899" sldId="690"/>
        </pc:sldMkLst>
      </pc:sldChg>
      <pc:sldChg chg="add del">
        <pc:chgData name="Khattab, Sherif" userId="c83b1e15-36f3-4f46-aceb-05aac24c545e" providerId="ADAL" clId="{4C600DD3-AA04-4B29-ADD9-AF2DC7482765}" dt="2021-12-01T17:41:33.892" v="6" actId="2696"/>
        <pc:sldMkLst>
          <pc:docMk/>
          <pc:sldMk cId="3993778012" sldId="691"/>
        </pc:sldMkLst>
      </pc:sldChg>
      <pc:sldChg chg="add del">
        <pc:chgData name="Khattab, Sherif" userId="c83b1e15-36f3-4f46-aceb-05aac24c545e" providerId="ADAL" clId="{4C600DD3-AA04-4B29-ADD9-AF2DC7482765}" dt="2021-12-01T17:41:33.892" v="6" actId="2696"/>
        <pc:sldMkLst>
          <pc:docMk/>
          <pc:sldMk cId="1548772503" sldId="692"/>
        </pc:sldMkLst>
      </pc:sldChg>
      <pc:sldChg chg="add del">
        <pc:chgData name="Khattab, Sherif" userId="c83b1e15-36f3-4f46-aceb-05aac24c545e" providerId="ADAL" clId="{4C600DD3-AA04-4B29-ADD9-AF2DC7482765}" dt="2021-12-01T17:41:33.892" v="6" actId="2696"/>
        <pc:sldMkLst>
          <pc:docMk/>
          <pc:sldMk cId="1550480814" sldId="693"/>
        </pc:sldMkLst>
      </pc:sldChg>
      <pc:sldChg chg="add del">
        <pc:chgData name="Khattab, Sherif" userId="c83b1e15-36f3-4f46-aceb-05aac24c545e" providerId="ADAL" clId="{4C600DD3-AA04-4B29-ADD9-AF2DC7482765}" dt="2021-12-01T17:41:33.892" v="6" actId="2696"/>
        <pc:sldMkLst>
          <pc:docMk/>
          <pc:sldMk cId="2896655293" sldId="694"/>
        </pc:sldMkLst>
      </pc:sldChg>
      <pc:sldChg chg="add del">
        <pc:chgData name="Khattab, Sherif" userId="c83b1e15-36f3-4f46-aceb-05aac24c545e" providerId="ADAL" clId="{4C600DD3-AA04-4B29-ADD9-AF2DC7482765}" dt="2021-12-01T17:41:33.892" v="6" actId="2696"/>
        <pc:sldMkLst>
          <pc:docMk/>
          <pc:sldMk cId="4252493478" sldId="695"/>
        </pc:sldMkLst>
      </pc:sldChg>
      <pc:sldChg chg="add del">
        <pc:chgData name="Khattab, Sherif" userId="c83b1e15-36f3-4f46-aceb-05aac24c545e" providerId="ADAL" clId="{4C600DD3-AA04-4B29-ADD9-AF2DC7482765}" dt="2021-11-17T17:47:03.684" v="4"/>
        <pc:sldMkLst>
          <pc:docMk/>
          <pc:sldMk cId="806357143" sldId="696"/>
        </pc:sldMkLst>
      </pc:sldChg>
      <pc:sldChg chg="add del">
        <pc:chgData name="Khattab, Sherif" userId="c83b1e15-36f3-4f46-aceb-05aac24c545e" providerId="ADAL" clId="{4C600DD3-AA04-4B29-ADD9-AF2DC7482765}" dt="2021-12-01T17:41:33.892" v="6" actId="2696"/>
        <pc:sldMkLst>
          <pc:docMk/>
          <pc:sldMk cId="4071025667" sldId="696"/>
        </pc:sldMkLst>
      </pc:sldChg>
      <pc:sldChg chg="add del">
        <pc:chgData name="Khattab, Sherif" userId="c83b1e15-36f3-4f46-aceb-05aac24c545e" providerId="ADAL" clId="{4C600DD3-AA04-4B29-ADD9-AF2DC7482765}" dt="2021-12-01T17:41:33.892" v="6" actId="2696"/>
        <pc:sldMkLst>
          <pc:docMk/>
          <pc:sldMk cId="5003519" sldId="697"/>
        </pc:sldMkLst>
      </pc:sldChg>
      <pc:sldChg chg="add del">
        <pc:chgData name="Khattab, Sherif" userId="c83b1e15-36f3-4f46-aceb-05aac24c545e" providerId="ADAL" clId="{4C600DD3-AA04-4B29-ADD9-AF2DC7482765}" dt="2021-12-01T17:41:33.892" v="6" actId="2696"/>
        <pc:sldMkLst>
          <pc:docMk/>
          <pc:sldMk cId="16228426" sldId="698"/>
        </pc:sldMkLst>
      </pc:sldChg>
      <pc:sldChg chg="add del">
        <pc:chgData name="Khattab, Sherif" userId="c83b1e15-36f3-4f46-aceb-05aac24c545e" providerId="ADAL" clId="{4C600DD3-AA04-4B29-ADD9-AF2DC7482765}" dt="2021-11-17T17:47:03.684" v="4"/>
        <pc:sldMkLst>
          <pc:docMk/>
          <pc:sldMk cId="820095213" sldId="698"/>
        </pc:sldMkLst>
      </pc:sldChg>
      <pc:sldChg chg="add del">
        <pc:chgData name="Khattab, Sherif" userId="c83b1e15-36f3-4f46-aceb-05aac24c545e" providerId="ADAL" clId="{4C600DD3-AA04-4B29-ADD9-AF2DC7482765}" dt="2021-11-17T17:47:03.684" v="4"/>
        <pc:sldMkLst>
          <pc:docMk/>
          <pc:sldMk cId="52997216" sldId="699"/>
        </pc:sldMkLst>
      </pc:sldChg>
      <pc:sldChg chg="add del">
        <pc:chgData name="Khattab, Sherif" userId="c83b1e15-36f3-4f46-aceb-05aac24c545e" providerId="ADAL" clId="{4C600DD3-AA04-4B29-ADD9-AF2DC7482765}" dt="2021-12-01T17:41:33.892" v="6" actId="2696"/>
        <pc:sldMkLst>
          <pc:docMk/>
          <pc:sldMk cId="1303452213" sldId="699"/>
        </pc:sldMkLst>
      </pc:sldChg>
      <pc:sldChg chg="add del">
        <pc:chgData name="Khattab, Sherif" userId="c83b1e15-36f3-4f46-aceb-05aac24c545e" providerId="ADAL" clId="{4C600DD3-AA04-4B29-ADD9-AF2DC7482765}" dt="2021-11-17T17:47:03.684" v="4"/>
        <pc:sldMkLst>
          <pc:docMk/>
          <pc:sldMk cId="1687132591" sldId="700"/>
        </pc:sldMkLst>
      </pc:sldChg>
      <pc:sldChg chg="add del">
        <pc:chgData name="Khattab, Sherif" userId="c83b1e15-36f3-4f46-aceb-05aac24c545e" providerId="ADAL" clId="{4C600DD3-AA04-4B29-ADD9-AF2DC7482765}" dt="2021-12-01T17:41:33.892" v="6" actId="2696"/>
        <pc:sldMkLst>
          <pc:docMk/>
          <pc:sldMk cId="2727832360" sldId="700"/>
        </pc:sldMkLst>
      </pc:sldChg>
    </pc:docChg>
  </pc:docChgLst>
  <pc:docChgLst>
    <pc:chgData name="Khattab, Sherif" userId="c83b1e15-36f3-4f46-aceb-05aac24c545e" providerId="ADAL" clId="{99B92B70-6766-E94D-B5BF-76C80615B1EA}"/>
    <pc:docChg chg="custSel addSld delSld modSld">
      <pc:chgData name="Khattab, Sherif" userId="c83b1e15-36f3-4f46-aceb-05aac24c545e" providerId="ADAL" clId="{99B92B70-6766-E94D-B5BF-76C80615B1EA}" dt="2021-03-18T04:08:07.633" v="235"/>
      <pc:docMkLst>
        <pc:docMk/>
      </pc:docMkLst>
      <pc:sldChg chg="del">
        <pc:chgData name="Khattab, Sherif" userId="c83b1e15-36f3-4f46-aceb-05aac24c545e" providerId="ADAL" clId="{99B92B70-6766-E94D-B5BF-76C80615B1EA}" dt="2021-03-18T03:53:47.188" v="27" actId="2696"/>
        <pc:sldMkLst>
          <pc:docMk/>
          <pc:sldMk cId="4008305597" sldId="300"/>
        </pc:sldMkLst>
      </pc:sldChg>
      <pc:sldChg chg="del">
        <pc:chgData name="Khattab, Sherif" userId="c83b1e15-36f3-4f46-aceb-05aac24c545e" providerId="ADAL" clId="{99B92B70-6766-E94D-B5BF-76C80615B1EA}" dt="2021-03-18T03:53:47.188" v="27" actId="2696"/>
        <pc:sldMkLst>
          <pc:docMk/>
          <pc:sldMk cId="997127518" sldId="301"/>
        </pc:sldMkLst>
      </pc:sldChg>
      <pc:sldChg chg="del">
        <pc:chgData name="Khattab, Sherif" userId="c83b1e15-36f3-4f46-aceb-05aac24c545e" providerId="ADAL" clId="{99B92B70-6766-E94D-B5BF-76C80615B1EA}" dt="2021-03-18T03:53:47.188" v="27" actId="2696"/>
        <pc:sldMkLst>
          <pc:docMk/>
          <pc:sldMk cId="3326577638" sldId="302"/>
        </pc:sldMkLst>
      </pc:sldChg>
      <pc:sldChg chg="del">
        <pc:chgData name="Khattab, Sherif" userId="c83b1e15-36f3-4f46-aceb-05aac24c545e" providerId="ADAL" clId="{99B92B70-6766-E94D-B5BF-76C80615B1EA}" dt="2021-03-18T03:53:47.188" v="27" actId="2696"/>
        <pc:sldMkLst>
          <pc:docMk/>
          <pc:sldMk cId="4070646933" sldId="303"/>
        </pc:sldMkLst>
      </pc:sldChg>
      <pc:sldChg chg="del">
        <pc:chgData name="Khattab, Sherif" userId="c83b1e15-36f3-4f46-aceb-05aac24c545e" providerId="ADAL" clId="{99B92B70-6766-E94D-B5BF-76C80615B1EA}" dt="2021-03-18T03:53:47.188" v="27" actId="2696"/>
        <pc:sldMkLst>
          <pc:docMk/>
          <pc:sldMk cId="507094966" sldId="304"/>
        </pc:sldMkLst>
      </pc:sldChg>
      <pc:sldChg chg="del">
        <pc:chgData name="Khattab, Sherif" userId="c83b1e15-36f3-4f46-aceb-05aac24c545e" providerId="ADAL" clId="{99B92B70-6766-E94D-B5BF-76C80615B1EA}" dt="2021-03-18T03:53:47.188" v="27" actId="2696"/>
        <pc:sldMkLst>
          <pc:docMk/>
          <pc:sldMk cId="1421422092" sldId="305"/>
        </pc:sldMkLst>
      </pc:sldChg>
      <pc:sldChg chg="del">
        <pc:chgData name="Khattab, Sherif" userId="c83b1e15-36f3-4f46-aceb-05aac24c545e" providerId="ADAL" clId="{99B92B70-6766-E94D-B5BF-76C80615B1EA}" dt="2021-03-18T03:53:47.188" v="27" actId="2696"/>
        <pc:sldMkLst>
          <pc:docMk/>
          <pc:sldMk cId="2546125415" sldId="306"/>
        </pc:sldMkLst>
      </pc:sldChg>
      <pc:sldChg chg="del">
        <pc:chgData name="Khattab, Sherif" userId="c83b1e15-36f3-4f46-aceb-05aac24c545e" providerId="ADAL" clId="{99B92B70-6766-E94D-B5BF-76C80615B1EA}" dt="2021-03-18T03:53:47.188" v="27" actId="2696"/>
        <pc:sldMkLst>
          <pc:docMk/>
          <pc:sldMk cId="1253961903" sldId="307"/>
        </pc:sldMkLst>
      </pc:sldChg>
      <pc:sldChg chg="add del">
        <pc:chgData name="Khattab, Sherif" userId="c83b1e15-36f3-4f46-aceb-05aac24c545e" providerId="ADAL" clId="{99B92B70-6766-E94D-B5BF-76C80615B1EA}" dt="2021-03-18T03:54:57.570" v="30"/>
        <pc:sldMkLst>
          <pc:docMk/>
          <pc:sldMk cId="2219484641" sldId="309"/>
        </pc:sldMkLst>
      </pc:sldChg>
      <pc:sldChg chg="add del">
        <pc:chgData name="Khattab, Sherif" userId="c83b1e15-36f3-4f46-aceb-05aac24c545e" providerId="ADAL" clId="{99B92B70-6766-E94D-B5BF-76C80615B1EA}" dt="2021-03-18T03:54:57.570" v="30"/>
        <pc:sldMkLst>
          <pc:docMk/>
          <pc:sldMk cId="3594502056" sldId="310"/>
        </pc:sldMkLst>
      </pc:sldChg>
      <pc:sldChg chg="add del">
        <pc:chgData name="Khattab, Sherif" userId="c83b1e15-36f3-4f46-aceb-05aac24c545e" providerId="ADAL" clId="{99B92B70-6766-E94D-B5BF-76C80615B1EA}" dt="2021-03-18T03:54:57.570" v="30"/>
        <pc:sldMkLst>
          <pc:docMk/>
          <pc:sldMk cId="2154839364" sldId="311"/>
        </pc:sldMkLst>
      </pc:sldChg>
      <pc:sldChg chg="add del">
        <pc:chgData name="Khattab, Sherif" userId="c83b1e15-36f3-4f46-aceb-05aac24c545e" providerId="ADAL" clId="{99B92B70-6766-E94D-B5BF-76C80615B1EA}" dt="2021-03-18T03:54:57.570" v="30"/>
        <pc:sldMkLst>
          <pc:docMk/>
          <pc:sldMk cId="957401858" sldId="312"/>
        </pc:sldMkLst>
      </pc:sldChg>
      <pc:sldChg chg="add del">
        <pc:chgData name="Khattab, Sherif" userId="c83b1e15-36f3-4f46-aceb-05aac24c545e" providerId="ADAL" clId="{99B92B70-6766-E94D-B5BF-76C80615B1EA}" dt="2021-03-18T03:54:57.570" v="30"/>
        <pc:sldMkLst>
          <pc:docMk/>
          <pc:sldMk cId="184422094" sldId="313"/>
        </pc:sldMkLst>
      </pc:sldChg>
      <pc:sldChg chg="add del">
        <pc:chgData name="Khattab, Sherif" userId="c83b1e15-36f3-4f46-aceb-05aac24c545e" providerId="ADAL" clId="{99B92B70-6766-E94D-B5BF-76C80615B1EA}" dt="2021-03-18T03:54:57.570" v="30"/>
        <pc:sldMkLst>
          <pc:docMk/>
          <pc:sldMk cId="3100091038" sldId="314"/>
        </pc:sldMkLst>
      </pc:sldChg>
      <pc:sldChg chg="add del">
        <pc:chgData name="Khattab, Sherif" userId="c83b1e15-36f3-4f46-aceb-05aac24c545e" providerId="ADAL" clId="{99B92B70-6766-E94D-B5BF-76C80615B1EA}" dt="2021-03-18T03:54:57.570" v="30"/>
        <pc:sldMkLst>
          <pc:docMk/>
          <pc:sldMk cId="4092636648" sldId="315"/>
        </pc:sldMkLst>
      </pc:sldChg>
      <pc:sldChg chg="add del">
        <pc:chgData name="Khattab, Sherif" userId="c83b1e15-36f3-4f46-aceb-05aac24c545e" providerId="ADAL" clId="{99B92B70-6766-E94D-B5BF-76C80615B1EA}" dt="2021-03-18T03:54:57.570" v="30"/>
        <pc:sldMkLst>
          <pc:docMk/>
          <pc:sldMk cId="3580558072" sldId="316"/>
        </pc:sldMkLst>
      </pc:sldChg>
      <pc:sldChg chg="add del">
        <pc:chgData name="Khattab, Sherif" userId="c83b1e15-36f3-4f46-aceb-05aac24c545e" providerId="ADAL" clId="{99B92B70-6766-E94D-B5BF-76C80615B1EA}" dt="2021-03-18T03:54:57.570" v="30"/>
        <pc:sldMkLst>
          <pc:docMk/>
          <pc:sldMk cId="1900690377" sldId="317"/>
        </pc:sldMkLst>
      </pc:sldChg>
      <pc:sldChg chg="add del">
        <pc:chgData name="Khattab, Sherif" userId="c83b1e15-36f3-4f46-aceb-05aac24c545e" providerId="ADAL" clId="{99B92B70-6766-E94D-B5BF-76C80615B1EA}" dt="2021-03-18T03:54:57.570" v="30"/>
        <pc:sldMkLst>
          <pc:docMk/>
          <pc:sldMk cId="2850776597" sldId="318"/>
        </pc:sldMkLst>
      </pc:sldChg>
      <pc:sldChg chg="add del">
        <pc:chgData name="Khattab, Sherif" userId="c83b1e15-36f3-4f46-aceb-05aac24c545e" providerId="ADAL" clId="{99B92B70-6766-E94D-B5BF-76C80615B1EA}" dt="2021-03-18T03:54:57.570" v="30"/>
        <pc:sldMkLst>
          <pc:docMk/>
          <pc:sldMk cId="852238868" sldId="319"/>
        </pc:sldMkLst>
      </pc:sldChg>
      <pc:sldChg chg="add del">
        <pc:chgData name="Khattab, Sherif" userId="c83b1e15-36f3-4f46-aceb-05aac24c545e" providerId="ADAL" clId="{99B92B70-6766-E94D-B5BF-76C80615B1EA}" dt="2021-03-18T03:54:57.570" v="30"/>
        <pc:sldMkLst>
          <pc:docMk/>
          <pc:sldMk cId="2184486324" sldId="320"/>
        </pc:sldMkLst>
      </pc:sldChg>
      <pc:sldChg chg="add del">
        <pc:chgData name="Khattab, Sherif" userId="c83b1e15-36f3-4f46-aceb-05aac24c545e" providerId="ADAL" clId="{99B92B70-6766-E94D-B5BF-76C80615B1EA}" dt="2021-03-18T03:54:57.570" v="30"/>
        <pc:sldMkLst>
          <pc:docMk/>
          <pc:sldMk cId="3424326898" sldId="321"/>
        </pc:sldMkLst>
      </pc:sldChg>
      <pc:sldChg chg="del">
        <pc:chgData name="Khattab, Sherif" userId="c83b1e15-36f3-4f46-aceb-05aac24c545e" providerId="ADAL" clId="{99B92B70-6766-E94D-B5BF-76C80615B1EA}" dt="2021-03-18T03:53:47.188" v="27" actId="2696"/>
        <pc:sldMkLst>
          <pc:docMk/>
          <pc:sldMk cId="2333191966" sldId="322"/>
        </pc:sldMkLst>
      </pc:sldChg>
      <pc:sldChg chg="del">
        <pc:chgData name="Khattab, Sherif" userId="c83b1e15-36f3-4f46-aceb-05aac24c545e" providerId="ADAL" clId="{99B92B70-6766-E94D-B5BF-76C80615B1EA}" dt="2021-03-18T03:53:47.188" v="27" actId="2696"/>
        <pc:sldMkLst>
          <pc:docMk/>
          <pc:sldMk cId="1711733204" sldId="323"/>
        </pc:sldMkLst>
      </pc:sldChg>
      <pc:sldChg chg="del">
        <pc:chgData name="Khattab, Sherif" userId="c83b1e15-36f3-4f46-aceb-05aac24c545e" providerId="ADAL" clId="{99B92B70-6766-E94D-B5BF-76C80615B1EA}" dt="2021-03-18T03:53:47.188" v="27" actId="2696"/>
        <pc:sldMkLst>
          <pc:docMk/>
          <pc:sldMk cId="1202787909" sldId="324"/>
        </pc:sldMkLst>
      </pc:sldChg>
      <pc:sldChg chg="modSp mod modAnim">
        <pc:chgData name="Khattab, Sherif" userId="c83b1e15-36f3-4f46-aceb-05aac24c545e" providerId="ADAL" clId="{99B92B70-6766-E94D-B5BF-76C80615B1EA}" dt="2021-03-18T04:07:53.208" v="232"/>
        <pc:sldMkLst>
          <pc:docMk/>
          <pc:sldMk cId="4202616107" sldId="500"/>
        </pc:sldMkLst>
        <pc:spChg chg="mod">
          <ac:chgData name="Khattab, Sherif" userId="c83b1e15-36f3-4f46-aceb-05aac24c545e" providerId="ADAL" clId="{99B92B70-6766-E94D-B5BF-76C80615B1EA}" dt="2021-03-18T04:07:30.522" v="219" actId="20577"/>
          <ac:spMkLst>
            <pc:docMk/>
            <pc:sldMk cId="4202616107" sldId="500"/>
            <ac:spMk id="2" creationId="{6BF01C35-B7E9-AD43-99C8-95170559C8A0}"/>
          </ac:spMkLst>
        </pc:spChg>
        <pc:spChg chg="mod">
          <ac:chgData name="Khattab, Sherif" userId="c83b1e15-36f3-4f46-aceb-05aac24c545e" providerId="ADAL" clId="{99B92B70-6766-E94D-B5BF-76C80615B1EA}" dt="2021-03-18T04:07:28.183" v="217" actId="20577"/>
          <ac:spMkLst>
            <pc:docMk/>
            <pc:sldMk cId="4202616107" sldId="500"/>
            <ac:spMk id="3" creationId="{443F42C8-5750-0341-86AA-B64ED9D37EB6}"/>
          </ac:spMkLst>
        </pc:spChg>
      </pc:sldChg>
      <pc:sldChg chg="modSp">
        <pc:chgData name="Khattab, Sherif" userId="c83b1e15-36f3-4f46-aceb-05aac24c545e" providerId="ADAL" clId="{99B92B70-6766-E94D-B5BF-76C80615B1EA}" dt="2021-03-18T03:53:20.164" v="1"/>
        <pc:sldMkLst>
          <pc:docMk/>
          <pc:sldMk cId="2116864396" sldId="505"/>
        </pc:sldMkLst>
        <pc:spChg chg="mod">
          <ac:chgData name="Khattab, Sherif" userId="c83b1e15-36f3-4f46-aceb-05aac24c545e" providerId="ADAL" clId="{99B92B70-6766-E94D-B5BF-76C80615B1EA}" dt="2021-03-18T03:53:20.164" v="1"/>
          <ac:spMkLst>
            <pc:docMk/>
            <pc:sldMk cId="2116864396" sldId="505"/>
            <ac:spMk id="3" creationId="{9FDE3B14-90B9-4B5A-83C7-6E633E32EA28}"/>
          </ac:spMkLst>
        </pc:spChg>
      </pc:sldChg>
      <pc:sldChg chg="modSp mod">
        <pc:chgData name="Khattab, Sherif" userId="c83b1e15-36f3-4f46-aceb-05aac24c545e" providerId="ADAL" clId="{99B92B70-6766-E94D-B5BF-76C80615B1EA}" dt="2021-03-18T03:53:38.126" v="26" actId="20577"/>
        <pc:sldMkLst>
          <pc:docMk/>
          <pc:sldMk cId="3652489610" sldId="506"/>
        </pc:sldMkLst>
        <pc:spChg chg="mod">
          <ac:chgData name="Khattab, Sherif" userId="c83b1e15-36f3-4f46-aceb-05aac24c545e" providerId="ADAL" clId="{99B92B70-6766-E94D-B5BF-76C80615B1EA}" dt="2021-03-18T03:53:38.126" v="26" actId="20577"/>
          <ac:spMkLst>
            <pc:docMk/>
            <pc:sldMk cId="3652489610" sldId="506"/>
            <ac:spMk id="3" creationId="{9FDE3B14-90B9-4B5A-83C7-6E633E32EA28}"/>
          </ac:spMkLst>
        </pc:spChg>
      </pc:sldChg>
      <pc:sldChg chg="modSp mod modAnim">
        <pc:chgData name="Khattab, Sherif" userId="c83b1e15-36f3-4f46-aceb-05aac24c545e" providerId="ADAL" clId="{99B92B70-6766-E94D-B5BF-76C80615B1EA}" dt="2021-03-18T04:08:07.633" v="235"/>
        <pc:sldMkLst>
          <pc:docMk/>
          <pc:sldMk cId="3106578269" sldId="548"/>
        </pc:sldMkLst>
        <pc:spChg chg="mod">
          <ac:chgData name="Khattab, Sherif" userId="c83b1e15-36f3-4f46-aceb-05aac24c545e" providerId="ADAL" clId="{99B92B70-6766-E94D-B5BF-76C80615B1EA}" dt="2021-03-18T04:07:33.945" v="221" actId="20577"/>
          <ac:spMkLst>
            <pc:docMk/>
            <pc:sldMk cId="3106578269" sldId="548"/>
            <ac:spMk id="2" creationId="{D9354C77-2A5A-3248-B8B5-26713450198B}"/>
          </ac:spMkLst>
        </pc:spChg>
        <pc:spChg chg="mod">
          <ac:chgData name="Khattab, Sherif" userId="c83b1e15-36f3-4f46-aceb-05aac24c545e" providerId="ADAL" clId="{99B92B70-6766-E94D-B5BF-76C80615B1EA}" dt="2021-03-18T04:07:37.610" v="228" actId="27636"/>
          <ac:spMkLst>
            <pc:docMk/>
            <pc:sldMk cId="3106578269" sldId="548"/>
            <ac:spMk id="3" creationId="{8A6E32F3-197B-3B45-8FE6-0B7FD2891934}"/>
          </ac:spMkLst>
        </pc:spChg>
      </pc:sldChg>
      <pc:sldChg chg="del">
        <pc:chgData name="Khattab, Sherif" userId="c83b1e15-36f3-4f46-aceb-05aac24c545e" providerId="ADAL" clId="{99B92B70-6766-E94D-B5BF-76C80615B1EA}" dt="2021-03-18T04:07:40.774" v="229" actId="2696"/>
        <pc:sldMkLst>
          <pc:docMk/>
          <pc:sldMk cId="2591193417" sldId="549"/>
        </pc:sldMkLst>
      </pc:sldChg>
    </pc:docChg>
  </pc:docChgLst>
  <pc:docChgLst>
    <pc:chgData name="Khattab, Sherif" userId="c83b1e15-36f3-4f46-aceb-05aac24c545e" providerId="ADAL" clId="{61E5BA4B-E7F0-7C48-BD57-9D512EB30E48}"/>
    <pc:docChg chg="custSel addSld delSld modSld sldOrd">
      <pc:chgData name="Khattab, Sherif" userId="c83b1e15-36f3-4f46-aceb-05aac24c545e" providerId="ADAL" clId="{61E5BA4B-E7F0-7C48-BD57-9D512EB30E48}" dt="2021-04-08T14:48:47.048" v="367" actId="20577"/>
      <pc:docMkLst>
        <pc:docMk/>
      </pc:docMkLst>
      <pc:sldChg chg="add del">
        <pc:chgData name="Khattab, Sherif" userId="c83b1e15-36f3-4f46-aceb-05aac24c545e" providerId="ADAL" clId="{61E5BA4B-E7F0-7C48-BD57-9D512EB30E48}" dt="2021-04-08T13:53:10.967" v="53"/>
        <pc:sldMkLst>
          <pc:docMk/>
          <pc:sldMk cId="2973430081" sldId="259"/>
        </pc:sldMkLst>
      </pc:sldChg>
      <pc:sldChg chg="add del">
        <pc:chgData name="Khattab, Sherif" userId="c83b1e15-36f3-4f46-aceb-05aac24c545e" providerId="ADAL" clId="{61E5BA4B-E7F0-7C48-BD57-9D512EB30E48}" dt="2021-04-08T13:53:10.967" v="53"/>
        <pc:sldMkLst>
          <pc:docMk/>
          <pc:sldMk cId="1352614818" sldId="260"/>
        </pc:sldMkLst>
      </pc:sldChg>
      <pc:sldChg chg="add del">
        <pc:chgData name="Khattab, Sherif" userId="c83b1e15-36f3-4f46-aceb-05aac24c545e" providerId="ADAL" clId="{61E5BA4B-E7F0-7C48-BD57-9D512EB30E48}" dt="2021-04-08T13:53:53.503" v="56"/>
        <pc:sldMkLst>
          <pc:docMk/>
          <pc:sldMk cId="152689567" sldId="261"/>
        </pc:sldMkLst>
      </pc:sldChg>
      <pc:sldChg chg="add del">
        <pc:chgData name="Khattab, Sherif" userId="c83b1e15-36f3-4f46-aceb-05aac24c545e" providerId="ADAL" clId="{61E5BA4B-E7F0-7C48-BD57-9D512EB30E48}" dt="2021-04-08T13:53:10.967" v="53"/>
        <pc:sldMkLst>
          <pc:docMk/>
          <pc:sldMk cId="4265946590" sldId="262"/>
        </pc:sldMkLst>
      </pc:sldChg>
      <pc:sldChg chg="add del">
        <pc:chgData name="Khattab, Sherif" userId="c83b1e15-36f3-4f46-aceb-05aac24c545e" providerId="ADAL" clId="{61E5BA4B-E7F0-7C48-BD57-9D512EB30E48}" dt="2021-04-08T13:53:10.967" v="53"/>
        <pc:sldMkLst>
          <pc:docMk/>
          <pc:sldMk cId="2127177300" sldId="263"/>
        </pc:sldMkLst>
      </pc:sldChg>
      <pc:sldChg chg="add del">
        <pc:chgData name="Khattab, Sherif" userId="c83b1e15-36f3-4f46-aceb-05aac24c545e" providerId="ADAL" clId="{61E5BA4B-E7F0-7C48-BD57-9D512EB30E48}" dt="2021-04-08T13:53:10.967" v="53"/>
        <pc:sldMkLst>
          <pc:docMk/>
          <pc:sldMk cId="2796022272" sldId="264"/>
        </pc:sldMkLst>
      </pc:sldChg>
      <pc:sldChg chg="add del">
        <pc:chgData name="Khattab, Sherif" userId="c83b1e15-36f3-4f46-aceb-05aac24c545e" providerId="ADAL" clId="{61E5BA4B-E7F0-7C48-BD57-9D512EB30E48}" dt="2021-04-08T13:53:53.503" v="56"/>
        <pc:sldMkLst>
          <pc:docMk/>
          <pc:sldMk cId="3456314139" sldId="265"/>
        </pc:sldMkLst>
      </pc:sldChg>
      <pc:sldChg chg="add del">
        <pc:chgData name="Khattab, Sherif" userId="c83b1e15-36f3-4f46-aceb-05aac24c545e" providerId="ADAL" clId="{61E5BA4B-E7F0-7C48-BD57-9D512EB30E48}" dt="2021-04-08T13:53:10.967" v="53"/>
        <pc:sldMkLst>
          <pc:docMk/>
          <pc:sldMk cId="367907402" sldId="266"/>
        </pc:sldMkLst>
      </pc:sldChg>
      <pc:sldChg chg="add del">
        <pc:chgData name="Khattab, Sherif" userId="c83b1e15-36f3-4f46-aceb-05aac24c545e" providerId="ADAL" clId="{61E5BA4B-E7F0-7C48-BD57-9D512EB30E48}" dt="2021-04-08T13:53:10.967" v="53"/>
        <pc:sldMkLst>
          <pc:docMk/>
          <pc:sldMk cId="4070714126" sldId="267"/>
        </pc:sldMkLst>
      </pc:sldChg>
      <pc:sldChg chg="add del">
        <pc:chgData name="Khattab, Sherif" userId="c83b1e15-36f3-4f46-aceb-05aac24c545e" providerId="ADAL" clId="{61E5BA4B-E7F0-7C48-BD57-9D512EB30E48}" dt="2021-04-08T13:53:10.967" v="53"/>
        <pc:sldMkLst>
          <pc:docMk/>
          <pc:sldMk cId="1550009203" sldId="268"/>
        </pc:sldMkLst>
      </pc:sldChg>
      <pc:sldChg chg="add del">
        <pc:chgData name="Khattab, Sherif" userId="c83b1e15-36f3-4f46-aceb-05aac24c545e" providerId="ADAL" clId="{61E5BA4B-E7F0-7C48-BD57-9D512EB30E48}" dt="2021-04-08T13:53:53.503" v="56"/>
        <pc:sldMkLst>
          <pc:docMk/>
          <pc:sldMk cId="2044985801" sldId="269"/>
        </pc:sldMkLst>
      </pc:sldChg>
      <pc:sldChg chg="add del">
        <pc:chgData name="Khattab, Sherif" userId="c83b1e15-36f3-4f46-aceb-05aac24c545e" providerId="ADAL" clId="{61E5BA4B-E7F0-7C48-BD57-9D512EB30E48}" dt="2021-04-08T13:53:10.967" v="53"/>
        <pc:sldMkLst>
          <pc:docMk/>
          <pc:sldMk cId="1729386578" sldId="270"/>
        </pc:sldMkLst>
      </pc:sldChg>
      <pc:sldChg chg="add del">
        <pc:chgData name="Khattab, Sherif" userId="c83b1e15-36f3-4f46-aceb-05aac24c545e" providerId="ADAL" clId="{61E5BA4B-E7F0-7C48-BD57-9D512EB30E48}" dt="2021-04-08T13:53:10.967" v="53"/>
        <pc:sldMkLst>
          <pc:docMk/>
          <pc:sldMk cId="2662960767" sldId="272"/>
        </pc:sldMkLst>
      </pc:sldChg>
      <pc:sldChg chg="add del">
        <pc:chgData name="Khattab, Sherif" userId="c83b1e15-36f3-4f46-aceb-05aac24c545e" providerId="ADAL" clId="{61E5BA4B-E7F0-7C48-BD57-9D512EB30E48}" dt="2021-04-08T13:53:10.967" v="53"/>
        <pc:sldMkLst>
          <pc:docMk/>
          <pc:sldMk cId="2818321418" sldId="273"/>
        </pc:sldMkLst>
      </pc:sldChg>
      <pc:sldChg chg="add del">
        <pc:chgData name="Khattab, Sherif" userId="c83b1e15-36f3-4f46-aceb-05aac24c545e" providerId="ADAL" clId="{61E5BA4B-E7F0-7C48-BD57-9D512EB30E48}" dt="2021-04-08T13:53:10.967" v="53"/>
        <pc:sldMkLst>
          <pc:docMk/>
          <pc:sldMk cId="3911640770" sldId="275"/>
        </pc:sldMkLst>
      </pc:sldChg>
      <pc:sldChg chg="add del">
        <pc:chgData name="Khattab, Sherif" userId="c83b1e15-36f3-4f46-aceb-05aac24c545e" providerId="ADAL" clId="{61E5BA4B-E7F0-7C48-BD57-9D512EB30E48}" dt="2021-04-08T13:53:10.967" v="53"/>
        <pc:sldMkLst>
          <pc:docMk/>
          <pc:sldMk cId="2720762419" sldId="276"/>
        </pc:sldMkLst>
      </pc:sldChg>
      <pc:sldChg chg="add del">
        <pc:chgData name="Khattab, Sherif" userId="c83b1e15-36f3-4f46-aceb-05aac24c545e" providerId="ADAL" clId="{61E5BA4B-E7F0-7C48-BD57-9D512EB30E48}" dt="2021-04-08T13:53:10.967" v="53"/>
        <pc:sldMkLst>
          <pc:docMk/>
          <pc:sldMk cId="1176042509" sldId="278"/>
        </pc:sldMkLst>
      </pc:sldChg>
      <pc:sldChg chg="add del">
        <pc:chgData name="Khattab, Sherif" userId="c83b1e15-36f3-4f46-aceb-05aac24c545e" providerId="ADAL" clId="{61E5BA4B-E7F0-7C48-BD57-9D512EB30E48}" dt="2021-04-08T13:53:10.967" v="53"/>
        <pc:sldMkLst>
          <pc:docMk/>
          <pc:sldMk cId="2024907787" sldId="279"/>
        </pc:sldMkLst>
      </pc:sldChg>
      <pc:sldChg chg="add del">
        <pc:chgData name="Khattab, Sherif" userId="c83b1e15-36f3-4f46-aceb-05aac24c545e" providerId="ADAL" clId="{61E5BA4B-E7F0-7C48-BD57-9D512EB30E48}" dt="2021-04-08T13:53:10.967" v="53"/>
        <pc:sldMkLst>
          <pc:docMk/>
          <pc:sldMk cId="662896871" sldId="280"/>
        </pc:sldMkLst>
      </pc:sldChg>
      <pc:sldChg chg="add del">
        <pc:chgData name="Khattab, Sherif" userId="c83b1e15-36f3-4f46-aceb-05aac24c545e" providerId="ADAL" clId="{61E5BA4B-E7F0-7C48-BD57-9D512EB30E48}" dt="2021-04-08T13:53:10.967" v="53"/>
        <pc:sldMkLst>
          <pc:docMk/>
          <pc:sldMk cId="2113880437" sldId="281"/>
        </pc:sldMkLst>
      </pc:sldChg>
      <pc:sldChg chg="add del">
        <pc:chgData name="Khattab, Sherif" userId="c83b1e15-36f3-4f46-aceb-05aac24c545e" providerId="ADAL" clId="{61E5BA4B-E7F0-7C48-BD57-9D512EB30E48}" dt="2021-04-08T13:53:10.967" v="53"/>
        <pc:sldMkLst>
          <pc:docMk/>
          <pc:sldMk cId="3257687072" sldId="282"/>
        </pc:sldMkLst>
      </pc:sldChg>
      <pc:sldChg chg="add del">
        <pc:chgData name="Khattab, Sherif" userId="c83b1e15-36f3-4f46-aceb-05aac24c545e" providerId="ADAL" clId="{61E5BA4B-E7F0-7C48-BD57-9D512EB30E48}" dt="2021-04-08T13:53:10.967" v="53"/>
        <pc:sldMkLst>
          <pc:docMk/>
          <pc:sldMk cId="4284931241" sldId="283"/>
        </pc:sldMkLst>
      </pc:sldChg>
      <pc:sldChg chg="add del">
        <pc:chgData name="Khattab, Sherif" userId="c83b1e15-36f3-4f46-aceb-05aac24c545e" providerId="ADAL" clId="{61E5BA4B-E7F0-7C48-BD57-9D512EB30E48}" dt="2021-04-08T13:53:10.967" v="53"/>
        <pc:sldMkLst>
          <pc:docMk/>
          <pc:sldMk cId="2178242598" sldId="291"/>
        </pc:sldMkLst>
      </pc:sldChg>
      <pc:sldChg chg="add del">
        <pc:chgData name="Khattab, Sherif" userId="c83b1e15-36f3-4f46-aceb-05aac24c545e" providerId="ADAL" clId="{61E5BA4B-E7F0-7C48-BD57-9D512EB30E48}" dt="2021-04-08T13:53:10.967" v="53"/>
        <pc:sldMkLst>
          <pc:docMk/>
          <pc:sldMk cId="69157859" sldId="293"/>
        </pc:sldMkLst>
      </pc:sldChg>
      <pc:sldChg chg="add del">
        <pc:chgData name="Khattab, Sherif" userId="c83b1e15-36f3-4f46-aceb-05aac24c545e" providerId="ADAL" clId="{61E5BA4B-E7F0-7C48-BD57-9D512EB30E48}" dt="2021-04-08T13:53:10.967" v="53"/>
        <pc:sldMkLst>
          <pc:docMk/>
          <pc:sldMk cId="3946836652" sldId="294"/>
        </pc:sldMkLst>
      </pc:sldChg>
      <pc:sldChg chg="add del">
        <pc:chgData name="Khattab, Sherif" userId="c83b1e15-36f3-4f46-aceb-05aac24c545e" providerId="ADAL" clId="{61E5BA4B-E7F0-7C48-BD57-9D512EB30E48}" dt="2021-04-08T13:53:10.967" v="53"/>
        <pc:sldMkLst>
          <pc:docMk/>
          <pc:sldMk cId="1792935800" sldId="295"/>
        </pc:sldMkLst>
      </pc:sldChg>
      <pc:sldChg chg="add del">
        <pc:chgData name="Khattab, Sherif" userId="c83b1e15-36f3-4f46-aceb-05aac24c545e" providerId="ADAL" clId="{61E5BA4B-E7F0-7C48-BD57-9D512EB30E48}" dt="2021-04-08T13:53:10.967" v="53"/>
        <pc:sldMkLst>
          <pc:docMk/>
          <pc:sldMk cId="1071178071" sldId="296"/>
        </pc:sldMkLst>
      </pc:sldChg>
      <pc:sldChg chg="add del">
        <pc:chgData name="Khattab, Sherif" userId="c83b1e15-36f3-4f46-aceb-05aac24c545e" providerId="ADAL" clId="{61E5BA4B-E7F0-7C48-BD57-9D512EB30E48}" dt="2021-04-08T13:53:10.967" v="53"/>
        <pc:sldMkLst>
          <pc:docMk/>
          <pc:sldMk cId="816742445" sldId="297"/>
        </pc:sldMkLst>
      </pc:sldChg>
      <pc:sldChg chg="add del">
        <pc:chgData name="Khattab, Sherif" userId="c83b1e15-36f3-4f46-aceb-05aac24c545e" providerId="ADAL" clId="{61E5BA4B-E7F0-7C48-BD57-9D512EB30E48}" dt="2021-04-08T13:53:10.967" v="53"/>
        <pc:sldMkLst>
          <pc:docMk/>
          <pc:sldMk cId="2070843040" sldId="298"/>
        </pc:sldMkLst>
      </pc:sldChg>
      <pc:sldChg chg="add del">
        <pc:chgData name="Khattab, Sherif" userId="c83b1e15-36f3-4f46-aceb-05aac24c545e" providerId="ADAL" clId="{61E5BA4B-E7F0-7C48-BD57-9D512EB30E48}" dt="2021-04-08T13:53:53.503" v="56"/>
        <pc:sldMkLst>
          <pc:docMk/>
          <pc:sldMk cId="3415539908" sldId="390"/>
        </pc:sldMkLst>
      </pc:sldChg>
      <pc:sldChg chg="add del">
        <pc:chgData name="Khattab, Sherif" userId="c83b1e15-36f3-4f46-aceb-05aac24c545e" providerId="ADAL" clId="{61E5BA4B-E7F0-7C48-BD57-9D512EB30E48}" dt="2021-04-08T13:53:53.503" v="56"/>
        <pc:sldMkLst>
          <pc:docMk/>
          <pc:sldMk cId="1105264659" sldId="391"/>
        </pc:sldMkLst>
      </pc:sldChg>
      <pc:sldChg chg="add del">
        <pc:chgData name="Khattab, Sherif" userId="c83b1e15-36f3-4f46-aceb-05aac24c545e" providerId="ADAL" clId="{61E5BA4B-E7F0-7C48-BD57-9D512EB30E48}" dt="2021-04-08T13:53:53.503" v="56"/>
        <pc:sldMkLst>
          <pc:docMk/>
          <pc:sldMk cId="3275803045" sldId="392"/>
        </pc:sldMkLst>
      </pc:sldChg>
      <pc:sldChg chg="add del">
        <pc:chgData name="Khattab, Sherif" userId="c83b1e15-36f3-4f46-aceb-05aac24c545e" providerId="ADAL" clId="{61E5BA4B-E7F0-7C48-BD57-9D512EB30E48}" dt="2021-04-08T13:53:53.503" v="56"/>
        <pc:sldMkLst>
          <pc:docMk/>
          <pc:sldMk cId="2902988530" sldId="393"/>
        </pc:sldMkLst>
      </pc:sldChg>
      <pc:sldChg chg="add del">
        <pc:chgData name="Khattab, Sherif" userId="c83b1e15-36f3-4f46-aceb-05aac24c545e" providerId="ADAL" clId="{61E5BA4B-E7F0-7C48-BD57-9D512EB30E48}" dt="2021-04-08T14:42:39.482" v="157" actId="2696"/>
        <pc:sldMkLst>
          <pc:docMk/>
          <pc:sldMk cId="712830553" sldId="395"/>
        </pc:sldMkLst>
      </pc:sldChg>
      <pc:sldChg chg="add">
        <pc:chgData name="Khattab, Sherif" userId="c83b1e15-36f3-4f46-aceb-05aac24c545e" providerId="ADAL" clId="{61E5BA4B-E7F0-7C48-BD57-9D512EB30E48}" dt="2021-04-08T14:42:49.957" v="159"/>
        <pc:sldMkLst>
          <pc:docMk/>
          <pc:sldMk cId="1055431384" sldId="395"/>
        </pc:sldMkLst>
      </pc:sldChg>
      <pc:sldChg chg="add del">
        <pc:chgData name="Khattab, Sherif" userId="c83b1e15-36f3-4f46-aceb-05aac24c545e" providerId="ADAL" clId="{61E5BA4B-E7F0-7C48-BD57-9D512EB30E48}" dt="2021-04-08T13:53:53.503" v="56"/>
        <pc:sldMkLst>
          <pc:docMk/>
          <pc:sldMk cId="573045699" sldId="396"/>
        </pc:sldMkLst>
      </pc:sldChg>
      <pc:sldChg chg="add del">
        <pc:chgData name="Khattab, Sherif" userId="c83b1e15-36f3-4f46-aceb-05aac24c545e" providerId="ADAL" clId="{61E5BA4B-E7F0-7C48-BD57-9D512EB30E48}" dt="2021-04-08T13:53:53.503" v="56"/>
        <pc:sldMkLst>
          <pc:docMk/>
          <pc:sldMk cId="2739683799" sldId="397"/>
        </pc:sldMkLst>
      </pc:sldChg>
      <pc:sldChg chg="add del">
        <pc:chgData name="Khattab, Sherif" userId="c83b1e15-36f3-4f46-aceb-05aac24c545e" providerId="ADAL" clId="{61E5BA4B-E7F0-7C48-BD57-9D512EB30E48}" dt="2021-04-08T13:53:53.503" v="56"/>
        <pc:sldMkLst>
          <pc:docMk/>
          <pc:sldMk cId="1367634907" sldId="400"/>
        </pc:sldMkLst>
      </pc:sldChg>
      <pc:sldChg chg="add del">
        <pc:chgData name="Khattab, Sherif" userId="c83b1e15-36f3-4f46-aceb-05aac24c545e" providerId="ADAL" clId="{61E5BA4B-E7F0-7C48-BD57-9D512EB30E48}" dt="2021-04-08T13:53:53.503" v="56"/>
        <pc:sldMkLst>
          <pc:docMk/>
          <pc:sldMk cId="3569523277" sldId="401"/>
        </pc:sldMkLst>
      </pc:sldChg>
      <pc:sldChg chg="add del">
        <pc:chgData name="Khattab, Sherif" userId="c83b1e15-36f3-4f46-aceb-05aac24c545e" providerId="ADAL" clId="{61E5BA4B-E7F0-7C48-BD57-9D512EB30E48}" dt="2021-04-08T13:53:53.503" v="56"/>
        <pc:sldMkLst>
          <pc:docMk/>
          <pc:sldMk cId="742826958" sldId="402"/>
        </pc:sldMkLst>
      </pc:sldChg>
      <pc:sldChg chg="add del">
        <pc:chgData name="Khattab, Sherif" userId="c83b1e15-36f3-4f46-aceb-05aac24c545e" providerId="ADAL" clId="{61E5BA4B-E7F0-7C48-BD57-9D512EB30E48}" dt="2021-04-08T13:53:53.503" v="56"/>
        <pc:sldMkLst>
          <pc:docMk/>
          <pc:sldMk cId="4115809005" sldId="403"/>
        </pc:sldMkLst>
      </pc:sldChg>
      <pc:sldChg chg="add del">
        <pc:chgData name="Khattab, Sherif" userId="c83b1e15-36f3-4f46-aceb-05aac24c545e" providerId="ADAL" clId="{61E5BA4B-E7F0-7C48-BD57-9D512EB30E48}" dt="2021-04-08T13:53:53.503" v="56"/>
        <pc:sldMkLst>
          <pc:docMk/>
          <pc:sldMk cId="3492433840" sldId="404"/>
        </pc:sldMkLst>
      </pc:sldChg>
      <pc:sldChg chg="del">
        <pc:chgData name="Khattab, Sherif" userId="c83b1e15-36f3-4f46-aceb-05aac24c545e" providerId="ADAL" clId="{61E5BA4B-E7F0-7C48-BD57-9D512EB30E48}" dt="2021-04-08T13:52:15.371" v="50" actId="2696"/>
        <pc:sldMkLst>
          <pc:docMk/>
          <pc:sldMk cId="3254031112" sldId="418"/>
        </pc:sldMkLst>
      </pc:sldChg>
      <pc:sldChg chg="del">
        <pc:chgData name="Khattab, Sherif" userId="c83b1e15-36f3-4f46-aceb-05aac24c545e" providerId="ADAL" clId="{61E5BA4B-E7F0-7C48-BD57-9D512EB30E48}" dt="2021-04-08T13:52:15.371" v="50" actId="2696"/>
        <pc:sldMkLst>
          <pc:docMk/>
          <pc:sldMk cId="2870137101" sldId="420"/>
        </pc:sldMkLst>
      </pc:sldChg>
      <pc:sldChg chg="del">
        <pc:chgData name="Khattab, Sherif" userId="c83b1e15-36f3-4f46-aceb-05aac24c545e" providerId="ADAL" clId="{61E5BA4B-E7F0-7C48-BD57-9D512EB30E48}" dt="2021-04-08T13:52:15.371" v="50" actId="2696"/>
        <pc:sldMkLst>
          <pc:docMk/>
          <pc:sldMk cId="1670312813" sldId="421"/>
        </pc:sldMkLst>
      </pc:sldChg>
      <pc:sldChg chg="del">
        <pc:chgData name="Khattab, Sherif" userId="c83b1e15-36f3-4f46-aceb-05aac24c545e" providerId="ADAL" clId="{61E5BA4B-E7F0-7C48-BD57-9D512EB30E48}" dt="2021-04-08T13:52:15.371" v="50" actId="2696"/>
        <pc:sldMkLst>
          <pc:docMk/>
          <pc:sldMk cId="1428579007" sldId="422"/>
        </pc:sldMkLst>
      </pc:sldChg>
      <pc:sldChg chg="del">
        <pc:chgData name="Khattab, Sherif" userId="c83b1e15-36f3-4f46-aceb-05aac24c545e" providerId="ADAL" clId="{61E5BA4B-E7F0-7C48-BD57-9D512EB30E48}" dt="2021-04-08T13:52:15.371" v="50" actId="2696"/>
        <pc:sldMkLst>
          <pc:docMk/>
          <pc:sldMk cId="613526993" sldId="423"/>
        </pc:sldMkLst>
      </pc:sldChg>
      <pc:sldChg chg="del">
        <pc:chgData name="Khattab, Sherif" userId="c83b1e15-36f3-4f46-aceb-05aac24c545e" providerId="ADAL" clId="{61E5BA4B-E7F0-7C48-BD57-9D512EB30E48}" dt="2021-04-08T13:52:15.371" v="50" actId="2696"/>
        <pc:sldMkLst>
          <pc:docMk/>
          <pc:sldMk cId="3431660730" sldId="433"/>
        </pc:sldMkLst>
      </pc:sldChg>
      <pc:sldChg chg="del">
        <pc:chgData name="Khattab, Sherif" userId="c83b1e15-36f3-4f46-aceb-05aac24c545e" providerId="ADAL" clId="{61E5BA4B-E7F0-7C48-BD57-9D512EB30E48}" dt="2021-04-08T13:52:15.371" v="50" actId="2696"/>
        <pc:sldMkLst>
          <pc:docMk/>
          <pc:sldMk cId="417002093" sldId="434"/>
        </pc:sldMkLst>
      </pc:sldChg>
      <pc:sldChg chg="del">
        <pc:chgData name="Khattab, Sherif" userId="c83b1e15-36f3-4f46-aceb-05aac24c545e" providerId="ADAL" clId="{61E5BA4B-E7F0-7C48-BD57-9D512EB30E48}" dt="2021-04-08T13:52:15.371" v="50" actId="2696"/>
        <pc:sldMkLst>
          <pc:docMk/>
          <pc:sldMk cId="315914909" sldId="435"/>
        </pc:sldMkLst>
      </pc:sldChg>
      <pc:sldChg chg="del">
        <pc:chgData name="Khattab, Sherif" userId="c83b1e15-36f3-4f46-aceb-05aac24c545e" providerId="ADAL" clId="{61E5BA4B-E7F0-7C48-BD57-9D512EB30E48}" dt="2021-04-08T13:52:15.371" v="50" actId="2696"/>
        <pc:sldMkLst>
          <pc:docMk/>
          <pc:sldMk cId="2382635928" sldId="437"/>
        </pc:sldMkLst>
      </pc:sldChg>
      <pc:sldChg chg="del">
        <pc:chgData name="Khattab, Sherif" userId="c83b1e15-36f3-4f46-aceb-05aac24c545e" providerId="ADAL" clId="{61E5BA4B-E7F0-7C48-BD57-9D512EB30E48}" dt="2021-04-08T13:52:15.371" v="50" actId="2696"/>
        <pc:sldMkLst>
          <pc:docMk/>
          <pc:sldMk cId="3110092608" sldId="438"/>
        </pc:sldMkLst>
      </pc:sldChg>
      <pc:sldChg chg="del">
        <pc:chgData name="Khattab, Sherif" userId="c83b1e15-36f3-4f46-aceb-05aac24c545e" providerId="ADAL" clId="{61E5BA4B-E7F0-7C48-BD57-9D512EB30E48}" dt="2021-04-08T13:52:15.371" v="50" actId="2696"/>
        <pc:sldMkLst>
          <pc:docMk/>
          <pc:sldMk cId="678617935" sldId="440"/>
        </pc:sldMkLst>
      </pc:sldChg>
      <pc:sldChg chg="add del">
        <pc:chgData name="Khattab, Sherif" userId="c83b1e15-36f3-4f46-aceb-05aac24c545e" providerId="ADAL" clId="{61E5BA4B-E7F0-7C48-BD57-9D512EB30E48}" dt="2021-04-08T13:53:10.967" v="53"/>
        <pc:sldMkLst>
          <pc:docMk/>
          <pc:sldMk cId="4262918023" sldId="442"/>
        </pc:sldMkLst>
      </pc:sldChg>
      <pc:sldChg chg="modSp mod modAnim">
        <pc:chgData name="Khattab, Sherif" userId="c83b1e15-36f3-4f46-aceb-05aac24c545e" providerId="ADAL" clId="{61E5BA4B-E7F0-7C48-BD57-9D512EB30E48}" dt="2021-04-08T14:48:47.048" v="367" actId="20577"/>
        <pc:sldMkLst>
          <pc:docMk/>
          <pc:sldMk cId="702367729" sldId="496"/>
        </pc:sldMkLst>
        <pc:spChg chg="mod">
          <ac:chgData name="Khattab, Sherif" userId="c83b1e15-36f3-4f46-aceb-05aac24c545e" providerId="ADAL" clId="{61E5BA4B-E7F0-7C48-BD57-9D512EB30E48}" dt="2021-04-08T14:48:47.048" v="367" actId="20577"/>
          <ac:spMkLst>
            <pc:docMk/>
            <pc:sldMk cId="702367729" sldId="496"/>
            <ac:spMk id="3" creationId="{2466C52D-9A48-4683-BE7F-268D8DB7FAAD}"/>
          </ac:spMkLst>
        </pc:spChg>
      </pc:sldChg>
      <pc:sldChg chg="modSp mod modAnim">
        <pc:chgData name="Khattab, Sherif" userId="c83b1e15-36f3-4f46-aceb-05aac24c545e" providerId="ADAL" clId="{61E5BA4B-E7F0-7C48-BD57-9D512EB30E48}" dt="2021-04-08T14:47:38.212" v="302" actId="27636"/>
        <pc:sldMkLst>
          <pc:docMk/>
          <pc:sldMk cId="4202616107" sldId="500"/>
        </pc:sldMkLst>
        <pc:spChg chg="mod">
          <ac:chgData name="Khattab, Sherif" userId="c83b1e15-36f3-4f46-aceb-05aac24c545e" providerId="ADAL" clId="{61E5BA4B-E7F0-7C48-BD57-9D512EB30E48}" dt="2021-04-08T14:46:18.421" v="267" actId="20577"/>
          <ac:spMkLst>
            <pc:docMk/>
            <pc:sldMk cId="4202616107" sldId="500"/>
            <ac:spMk id="2" creationId="{6BF01C35-B7E9-AD43-99C8-95170559C8A0}"/>
          </ac:spMkLst>
        </pc:spChg>
        <pc:spChg chg="mod">
          <ac:chgData name="Khattab, Sherif" userId="c83b1e15-36f3-4f46-aceb-05aac24c545e" providerId="ADAL" clId="{61E5BA4B-E7F0-7C48-BD57-9D512EB30E48}" dt="2021-04-08T14:47:38.212" v="302" actId="27636"/>
          <ac:spMkLst>
            <pc:docMk/>
            <pc:sldMk cId="4202616107" sldId="500"/>
            <ac:spMk id="3" creationId="{443F42C8-5750-0341-86AA-B64ED9D37EB6}"/>
          </ac:spMkLst>
        </pc:spChg>
      </pc:sldChg>
      <pc:sldChg chg="modSp mod">
        <pc:chgData name="Khattab, Sherif" userId="c83b1e15-36f3-4f46-aceb-05aac24c545e" providerId="ADAL" clId="{61E5BA4B-E7F0-7C48-BD57-9D512EB30E48}" dt="2021-04-08T13:51:11.060" v="3" actId="20577"/>
        <pc:sldMkLst>
          <pc:docMk/>
          <pc:sldMk cId="2116864396" sldId="505"/>
        </pc:sldMkLst>
        <pc:spChg chg="mod">
          <ac:chgData name="Khattab, Sherif" userId="c83b1e15-36f3-4f46-aceb-05aac24c545e" providerId="ADAL" clId="{61E5BA4B-E7F0-7C48-BD57-9D512EB30E48}" dt="2021-04-08T13:51:11.060" v="3" actId="20577"/>
          <ac:spMkLst>
            <pc:docMk/>
            <pc:sldMk cId="2116864396" sldId="505"/>
            <ac:spMk id="3" creationId="{9FDE3B14-90B9-4B5A-83C7-6E633E32EA28}"/>
          </ac:spMkLst>
        </pc:spChg>
      </pc:sldChg>
      <pc:sldChg chg="modSp mod">
        <pc:chgData name="Khattab, Sherif" userId="c83b1e15-36f3-4f46-aceb-05aac24c545e" providerId="ADAL" clId="{61E5BA4B-E7F0-7C48-BD57-9D512EB30E48}" dt="2021-04-08T13:51:46.427" v="43" actId="20577"/>
        <pc:sldMkLst>
          <pc:docMk/>
          <pc:sldMk cId="3652489610" sldId="506"/>
        </pc:sldMkLst>
        <pc:spChg chg="mod">
          <ac:chgData name="Khattab, Sherif" userId="c83b1e15-36f3-4f46-aceb-05aac24c545e" providerId="ADAL" clId="{61E5BA4B-E7F0-7C48-BD57-9D512EB30E48}" dt="2021-04-08T13:51:46.427" v="43" actId="20577"/>
          <ac:spMkLst>
            <pc:docMk/>
            <pc:sldMk cId="3652489610" sldId="506"/>
            <ac:spMk id="3" creationId="{9FDE3B14-90B9-4B5A-83C7-6E633E32EA28}"/>
          </ac:spMkLst>
        </pc:spChg>
      </pc:sldChg>
      <pc:sldChg chg="modSp del mod modAnim">
        <pc:chgData name="Khattab, Sherif" userId="c83b1e15-36f3-4f46-aceb-05aac24c545e" providerId="ADAL" clId="{61E5BA4B-E7F0-7C48-BD57-9D512EB30E48}" dt="2021-04-08T14:45:27.034" v="256" actId="2696"/>
        <pc:sldMkLst>
          <pc:docMk/>
          <pc:sldMk cId="2237143357" sldId="550"/>
        </pc:sldMkLst>
        <pc:spChg chg="mod">
          <ac:chgData name="Khattab, Sherif" userId="c83b1e15-36f3-4f46-aceb-05aac24c545e" providerId="ADAL" clId="{61E5BA4B-E7F0-7C48-BD57-9D512EB30E48}" dt="2021-04-08T13:52:07.070" v="49" actId="27636"/>
          <ac:spMkLst>
            <pc:docMk/>
            <pc:sldMk cId="2237143357" sldId="550"/>
            <ac:spMk id="3" creationId="{C6A74A64-EE52-0D49-9A7A-22659117DECF}"/>
          </ac:spMkLst>
        </pc:spChg>
      </pc:sldChg>
      <pc:sldChg chg="modSp mod modAnim">
        <pc:chgData name="Khattab, Sherif" userId="c83b1e15-36f3-4f46-aceb-05aac24c545e" providerId="ADAL" clId="{61E5BA4B-E7F0-7C48-BD57-9D512EB30E48}" dt="2021-04-08T14:47:29.994" v="296" actId="6549"/>
        <pc:sldMkLst>
          <pc:docMk/>
          <pc:sldMk cId="1942274538" sldId="551"/>
        </pc:sldMkLst>
        <pc:spChg chg="mod">
          <ac:chgData name="Khattab, Sherif" userId="c83b1e15-36f3-4f46-aceb-05aac24c545e" providerId="ADAL" clId="{61E5BA4B-E7F0-7C48-BD57-9D512EB30E48}" dt="2021-04-08T14:45:37.892" v="260" actId="20577"/>
          <ac:spMkLst>
            <pc:docMk/>
            <pc:sldMk cId="1942274538" sldId="551"/>
            <ac:spMk id="2" creationId="{122608A9-71BD-4B42-8960-588833F58A3C}"/>
          </ac:spMkLst>
        </pc:spChg>
        <pc:spChg chg="mod">
          <ac:chgData name="Khattab, Sherif" userId="c83b1e15-36f3-4f46-aceb-05aac24c545e" providerId="ADAL" clId="{61E5BA4B-E7F0-7C48-BD57-9D512EB30E48}" dt="2021-04-08T14:47:29.994" v="296" actId="6549"/>
          <ac:spMkLst>
            <pc:docMk/>
            <pc:sldMk cId="1942274538" sldId="551"/>
            <ac:spMk id="3" creationId="{EA3A8575-9A0B-314D-B843-93E8CA80DF44}"/>
          </ac:spMkLst>
        </pc:spChg>
      </pc:sldChg>
      <pc:sldChg chg="del">
        <pc:chgData name="Khattab, Sherif" userId="c83b1e15-36f3-4f46-aceb-05aac24c545e" providerId="ADAL" clId="{61E5BA4B-E7F0-7C48-BD57-9D512EB30E48}" dt="2021-04-08T13:50:56.528" v="0" actId="2696"/>
        <pc:sldMkLst>
          <pc:docMk/>
          <pc:sldMk cId="322863907" sldId="552"/>
        </pc:sldMkLst>
      </pc:sldChg>
      <pc:sldChg chg="addSp delSp modSp new ord">
        <pc:chgData name="Khattab, Sherif" userId="c83b1e15-36f3-4f46-aceb-05aac24c545e" providerId="ADAL" clId="{61E5BA4B-E7F0-7C48-BD57-9D512EB30E48}" dt="2021-04-08T14:46:11.892" v="265" actId="20578"/>
        <pc:sldMkLst>
          <pc:docMk/>
          <pc:sldMk cId="1550480814" sldId="552"/>
        </pc:sldMkLst>
        <pc:spChg chg="del">
          <ac:chgData name="Khattab, Sherif" userId="c83b1e15-36f3-4f46-aceb-05aac24c545e" providerId="ADAL" clId="{61E5BA4B-E7F0-7C48-BD57-9D512EB30E48}" dt="2021-04-08T14:39:27.802" v="113"/>
          <ac:spMkLst>
            <pc:docMk/>
            <pc:sldMk cId="1550480814" sldId="552"/>
            <ac:spMk id="3" creationId="{6BC7E3FE-7886-C347-A0DA-6BEFF628FA1D}"/>
          </ac:spMkLst>
        </pc:spChg>
        <pc:picChg chg="add mod">
          <ac:chgData name="Khattab, Sherif" userId="c83b1e15-36f3-4f46-aceb-05aac24c545e" providerId="ADAL" clId="{61E5BA4B-E7F0-7C48-BD57-9D512EB30E48}" dt="2021-04-08T14:39:27.802" v="113"/>
          <ac:picMkLst>
            <pc:docMk/>
            <pc:sldMk cId="1550480814" sldId="552"/>
            <ac:picMk id="6" creationId="{0693EFED-07B0-924F-A8BB-455D8648E273}"/>
          </ac:picMkLst>
        </pc:picChg>
      </pc:sldChg>
      <pc:sldChg chg="addSp modSp new ord">
        <pc:chgData name="Khattab, Sherif" userId="c83b1e15-36f3-4f46-aceb-05aac24c545e" providerId="ADAL" clId="{61E5BA4B-E7F0-7C48-BD57-9D512EB30E48}" dt="2021-04-08T14:44:47.835" v="210" actId="20578"/>
        <pc:sldMkLst>
          <pc:docMk/>
          <pc:sldMk cId="1548772503" sldId="553"/>
        </pc:sldMkLst>
        <pc:picChg chg="add mod">
          <ac:chgData name="Khattab, Sherif" userId="c83b1e15-36f3-4f46-aceb-05aac24c545e" providerId="ADAL" clId="{61E5BA4B-E7F0-7C48-BD57-9D512EB30E48}" dt="2021-04-08T14:41:57.263" v="153"/>
          <ac:picMkLst>
            <pc:docMk/>
            <pc:sldMk cId="1548772503" sldId="553"/>
            <ac:picMk id="6" creationId="{E9FAB9C7-1A2F-F84C-A4D4-2E8BA6D96196}"/>
          </ac:picMkLst>
        </pc:picChg>
      </pc:sldChg>
      <pc:sldChg chg="del">
        <pc:chgData name="Khattab, Sherif" userId="c83b1e15-36f3-4f46-aceb-05aac24c545e" providerId="ADAL" clId="{61E5BA4B-E7F0-7C48-BD57-9D512EB30E48}" dt="2021-04-08T13:50:56.528" v="0" actId="2696"/>
        <pc:sldMkLst>
          <pc:docMk/>
          <pc:sldMk cId="3425462745" sldId="553"/>
        </pc:sldMkLst>
      </pc:sldChg>
      <pc:sldChg chg="del">
        <pc:chgData name="Khattab, Sherif" userId="c83b1e15-36f3-4f46-aceb-05aac24c545e" providerId="ADAL" clId="{61E5BA4B-E7F0-7C48-BD57-9D512EB30E48}" dt="2021-04-08T13:50:56.528" v="0" actId="2696"/>
        <pc:sldMkLst>
          <pc:docMk/>
          <pc:sldMk cId="983398899" sldId="554"/>
        </pc:sldMkLst>
      </pc:sldChg>
      <pc:sldChg chg="add">
        <pc:chgData name="Khattab, Sherif" userId="c83b1e15-36f3-4f46-aceb-05aac24c545e" providerId="ADAL" clId="{61E5BA4B-E7F0-7C48-BD57-9D512EB30E48}" dt="2021-04-08T14:45:25.212" v="255"/>
        <pc:sldMkLst>
          <pc:docMk/>
          <pc:sldMk cId="2896655293" sldId="554"/>
        </pc:sldMkLst>
      </pc:sldChg>
      <pc:sldChg chg="addSp modSp new del">
        <pc:chgData name="Khattab, Sherif" userId="c83b1e15-36f3-4f46-aceb-05aac24c545e" providerId="ADAL" clId="{61E5BA4B-E7F0-7C48-BD57-9D512EB30E48}" dt="2021-04-08T14:45:21.372" v="254" actId="2696"/>
        <pc:sldMkLst>
          <pc:docMk/>
          <pc:sldMk cId="4089659235" sldId="554"/>
        </pc:sldMkLst>
        <pc:picChg chg="add mod">
          <ac:chgData name="Khattab, Sherif" userId="c83b1e15-36f3-4f46-aceb-05aac24c545e" providerId="ADAL" clId="{61E5BA4B-E7F0-7C48-BD57-9D512EB30E48}" dt="2021-04-08T14:42:20.006" v="156" actId="1076"/>
          <ac:picMkLst>
            <pc:docMk/>
            <pc:sldMk cId="4089659235" sldId="554"/>
            <ac:picMk id="6" creationId="{5CBDC5B7-298A-574E-9730-942641471826}"/>
          </ac:picMkLst>
        </pc:picChg>
      </pc:sldChg>
      <pc:sldChg chg="del">
        <pc:chgData name="Khattab, Sherif" userId="c83b1e15-36f3-4f46-aceb-05aac24c545e" providerId="ADAL" clId="{61E5BA4B-E7F0-7C48-BD57-9D512EB30E48}" dt="2021-04-08T13:50:58.502" v="1" actId="2696"/>
        <pc:sldMkLst>
          <pc:docMk/>
          <pc:sldMk cId="3729000525" sldId="555"/>
        </pc:sldMkLst>
      </pc:sldChg>
      <pc:sldChg chg="new del">
        <pc:chgData name="Khattab, Sherif" userId="c83b1e15-36f3-4f46-aceb-05aac24c545e" providerId="ADAL" clId="{61E5BA4B-E7F0-7C48-BD57-9D512EB30E48}" dt="2021-04-08T14:44:06.945" v="199" actId="2696"/>
        <pc:sldMkLst>
          <pc:docMk/>
          <pc:sldMk cId="4108074023" sldId="555"/>
        </pc:sldMkLst>
      </pc:sldChg>
    </pc:docChg>
  </pc:docChgLst>
  <pc:docChgLst>
    <pc:chgData name="Khattab, Sherif" userId="c83b1e15-36f3-4f46-aceb-05aac24c545e" providerId="ADAL" clId="{9A5A50F2-BA85-4438-83CC-1FBFED8061AB}"/>
    <pc:docChg chg="undo custSel addSld delSld modSld delMainMaster">
      <pc:chgData name="Khattab, Sherif" userId="c83b1e15-36f3-4f46-aceb-05aac24c545e" providerId="ADAL" clId="{9A5A50F2-BA85-4438-83CC-1FBFED8061AB}" dt="2021-04-15T09:31:39.242" v="200" actId="47"/>
      <pc:docMkLst>
        <pc:docMk/>
      </pc:docMkLst>
      <pc:sldChg chg="del">
        <pc:chgData name="Khattab, Sherif" userId="c83b1e15-36f3-4f46-aceb-05aac24c545e" providerId="ADAL" clId="{9A5A50F2-BA85-4438-83CC-1FBFED8061AB}" dt="2021-04-15T09:31:39.242" v="200" actId="47"/>
        <pc:sldMkLst>
          <pc:docMk/>
          <pc:sldMk cId="2973430081" sldId="259"/>
        </pc:sldMkLst>
      </pc:sldChg>
      <pc:sldChg chg="del">
        <pc:chgData name="Khattab, Sherif" userId="c83b1e15-36f3-4f46-aceb-05aac24c545e" providerId="ADAL" clId="{9A5A50F2-BA85-4438-83CC-1FBFED8061AB}" dt="2021-04-15T09:31:39.242" v="200" actId="47"/>
        <pc:sldMkLst>
          <pc:docMk/>
          <pc:sldMk cId="1352614818" sldId="260"/>
        </pc:sldMkLst>
      </pc:sldChg>
      <pc:sldChg chg="del">
        <pc:chgData name="Khattab, Sherif" userId="c83b1e15-36f3-4f46-aceb-05aac24c545e" providerId="ADAL" clId="{9A5A50F2-BA85-4438-83CC-1FBFED8061AB}" dt="2021-04-15T09:31:39.242" v="200" actId="47"/>
        <pc:sldMkLst>
          <pc:docMk/>
          <pc:sldMk cId="152689567" sldId="261"/>
        </pc:sldMkLst>
      </pc:sldChg>
      <pc:sldChg chg="del">
        <pc:chgData name="Khattab, Sherif" userId="c83b1e15-36f3-4f46-aceb-05aac24c545e" providerId="ADAL" clId="{9A5A50F2-BA85-4438-83CC-1FBFED8061AB}" dt="2021-04-15T09:31:39.242" v="200" actId="47"/>
        <pc:sldMkLst>
          <pc:docMk/>
          <pc:sldMk cId="4265946590" sldId="262"/>
        </pc:sldMkLst>
      </pc:sldChg>
      <pc:sldChg chg="del">
        <pc:chgData name="Khattab, Sherif" userId="c83b1e15-36f3-4f46-aceb-05aac24c545e" providerId="ADAL" clId="{9A5A50F2-BA85-4438-83CC-1FBFED8061AB}" dt="2021-04-15T09:31:39.242" v="200" actId="47"/>
        <pc:sldMkLst>
          <pc:docMk/>
          <pc:sldMk cId="2127177300" sldId="263"/>
        </pc:sldMkLst>
      </pc:sldChg>
      <pc:sldChg chg="del">
        <pc:chgData name="Khattab, Sherif" userId="c83b1e15-36f3-4f46-aceb-05aac24c545e" providerId="ADAL" clId="{9A5A50F2-BA85-4438-83CC-1FBFED8061AB}" dt="2021-04-15T09:31:39.242" v="200" actId="47"/>
        <pc:sldMkLst>
          <pc:docMk/>
          <pc:sldMk cId="2796022272" sldId="264"/>
        </pc:sldMkLst>
      </pc:sldChg>
      <pc:sldChg chg="del">
        <pc:chgData name="Khattab, Sherif" userId="c83b1e15-36f3-4f46-aceb-05aac24c545e" providerId="ADAL" clId="{9A5A50F2-BA85-4438-83CC-1FBFED8061AB}" dt="2021-04-15T09:31:39.242" v="200" actId="47"/>
        <pc:sldMkLst>
          <pc:docMk/>
          <pc:sldMk cId="3456314139" sldId="265"/>
        </pc:sldMkLst>
      </pc:sldChg>
      <pc:sldChg chg="del">
        <pc:chgData name="Khattab, Sherif" userId="c83b1e15-36f3-4f46-aceb-05aac24c545e" providerId="ADAL" clId="{9A5A50F2-BA85-4438-83CC-1FBFED8061AB}" dt="2021-04-15T09:31:39.242" v="200" actId="47"/>
        <pc:sldMkLst>
          <pc:docMk/>
          <pc:sldMk cId="367907402" sldId="266"/>
        </pc:sldMkLst>
      </pc:sldChg>
      <pc:sldChg chg="del">
        <pc:chgData name="Khattab, Sherif" userId="c83b1e15-36f3-4f46-aceb-05aac24c545e" providerId="ADAL" clId="{9A5A50F2-BA85-4438-83CC-1FBFED8061AB}" dt="2021-04-15T09:31:39.242" v="200" actId="47"/>
        <pc:sldMkLst>
          <pc:docMk/>
          <pc:sldMk cId="4070714126" sldId="267"/>
        </pc:sldMkLst>
      </pc:sldChg>
      <pc:sldChg chg="del">
        <pc:chgData name="Khattab, Sherif" userId="c83b1e15-36f3-4f46-aceb-05aac24c545e" providerId="ADAL" clId="{9A5A50F2-BA85-4438-83CC-1FBFED8061AB}" dt="2021-04-15T09:31:39.242" v="200" actId="47"/>
        <pc:sldMkLst>
          <pc:docMk/>
          <pc:sldMk cId="1550009203" sldId="268"/>
        </pc:sldMkLst>
      </pc:sldChg>
      <pc:sldChg chg="del">
        <pc:chgData name="Khattab, Sherif" userId="c83b1e15-36f3-4f46-aceb-05aac24c545e" providerId="ADAL" clId="{9A5A50F2-BA85-4438-83CC-1FBFED8061AB}" dt="2021-04-15T09:31:39.242" v="200" actId="47"/>
        <pc:sldMkLst>
          <pc:docMk/>
          <pc:sldMk cId="2044985801" sldId="269"/>
        </pc:sldMkLst>
      </pc:sldChg>
      <pc:sldChg chg="del">
        <pc:chgData name="Khattab, Sherif" userId="c83b1e15-36f3-4f46-aceb-05aac24c545e" providerId="ADAL" clId="{9A5A50F2-BA85-4438-83CC-1FBFED8061AB}" dt="2021-04-15T09:31:39.242" v="200" actId="47"/>
        <pc:sldMkLst>
          <pc:docMk/>
          <pc:sldMk cId="1729386578" sldId="270"/>
        </pc:sldMkLst>
      </pc:sldChg>
      <pc:sldChg chg="del">
        <pc:chgData name="Khattab, Sherif" userId="c83b1e15-36f3-4f46-aceb-05aac24c545e" providerId="ADAL" clId="{9A5A50F2-BA85-4438-83CC-1FBFED8061AB}" dt="2021-04-15T09:31:39.242" v="200" actId="47"/>
        <pc:sldMkLst>
          <pc:docMk/>
          <pc:sldMk cId="2662960767" sldId="272"/>
        </pc:sldMkLst>
      </pc:sldChg>
      <pc:sldChg chg="del">
        <pc:chgData name="Khattab, Sherif" userId="c83b1e15-36f3-4f46-aceb-05aac24c545e" providerId="ADAL" clId="{9A5A50F2-BA85-4438-83CC-1FBFED8061AB}" dt="2021-04-15T09:31:39.242" v="200" actId="47"/>
        <pc:sldMkLst>
          <pc:docMk/>
          <pc:sldMk cId="2818321418" sldId="273"/>
        </pc:sldMkLst>
      </pc:sldChg>
      <pc:sldChg chg="del">
        <pc:chgData name="Khattab, Sherif" userId="c83b1e15-36f3-4f46-aceb-05aac24c545e" providerId="ADAL" clId="{9A5A50F2-BA85-4438-83CC-1FBFED8061AB}" dt="2021-04-15T09:31:39.242" v="200" actId="47"/>
        <pc:sldMkLst>
          <pc:docMk/>
          <pc:sldMk cId="3911640770" sldId="275"/>
        </pc:sldMkLst>
      </pc:sldChg>
      <pc:sldChg chg="del">
        <pc:chgData name="Khattab, Sherif" userId="c83b1e15-36f3-4f46-aceb-05aac24c545e" providerId="ADAL" clId="{9A5A50F2-BA85-4438-83CC-1FBFED8061AB}" dt="2021-04-15T09:31:39.242" v="200" actId="47"/>
        <pc:sldMkLst>
          <pc:docMk/>
          <pc:sldMk cId="2720762419" sldId="276"/>
        </pc:sldMkLst>
      </pc:sldChg>
      <pc:sldChg chg="del">
        <pc:chgData name="Khattab, Sherif" userId="c83b1e15-36f3-4f46-aceb-05aac24c545e" providerId="ADAL" clId="{9A5A50F2-BA85-4438-83CC-1FBFED8061AB}" dt="2021-04-15T09:31:39.242" v="200" actId="47"/>
        <pc:sldMkLst>
          <pc:docMk/>
          <pc:sldMk cId="1176042509" sldId="278"/>
        </pc:sldMkLst>
      </pc:sldChg>
      <pc:sldChg chg="del">
        <pc:chgData name="Khattab, Sherif" userId="c83b1e15-36f3-4f46-aceb-05aac24c545e" providerId="ADAL" clId="{9A5A50F2-BA85-4438-83CC-1FBFED8061AB}" dt="2021-04-15T09:31:39.242" v="200" actId="47"/>
        <pc:sldMkLst>
          <pc:docMk/>
          <pc:sldMk cId="2024907787" sldId="279"/>
        </pc:sldMkLst>
      </pc:sldChg>
      <pc:sldChg chg="del">
        <pc:chgData name="Khattab, Sherif" userId="c83b1e15-36f3-4f46-aceb-05aac24c545e" providerId="ADAL" clId="{9A5A50F2-BA85-4438-83CC-1FBFED8061AB}" dt="2021-04-15T09:31:39.242" v="200" actId="47"/>
        <pc:sldMkLst>
          <pc:docMk/>
          <pc:sldMk cId="662896871" sldId="280"/>
        </pc:sldMkLst>
      </pc:sldChg>
      <pc:sldChg chg="del">
        <pc:chgData name="Khattab, Sherif" userId="c83b1e15-36f3-4f46-aceb-05aac24c545e" providerId="ADAL" clId="{9A5A50F2-BA85-4438-83CC-1FBFED8061AB}" dt="2021-04-15T09:31:39.242" v="200" actId="47"/>
        <pc:sldMkLst>
          <pc:docMk/>
          <pc:sldMk cId="2113880437" sldId="281"/>
        </pc:sldMkLst>
      </pc:sldChg>
      <pc:sldChg chg="del">
        <pc:chgData name="Khattab, Sherif" userId="c83b1e15-36f3-4f46-aceb-05aac24c545e" providerId="ADAL" clId="{9A5A50F2-BA85-4438-83CC-1FBFED8061AB}" dt="2021-04-15T09:31:39.242" v="200" actId="47"/>
        <pc:sldMkLst>
          <pc:docMk/>
          <pc:sldMk cId="3257687072" sldId="282"/>
        </pc:sldMkLst>
      </pc:sldChg>
      <pc:sldChg chg="del">
        <pc:chgData name="Khattab, Sherif" userId="c83b1e15-36f3-4f46-aceb-05aac24c545e" providerId="ADAL" clId="{9A5A50F2-BA85-4438-83CC-1FBFED8061AB}" dt="2021-04-15T09:31:39.242" v="200" actId="47"/>
        <pc:sldMkLst>
          <pc:docMk/>
          <pc:sldMk cId="4284931241" sldId="283"/>
        </pc:sldMkLst>
      </pc:sldChg>
      <pc:sldChg chg="del">
        <pc:chgData name="Khattab, Sherif" userId="c83b1e15-36f3-4f46-aceb-05aac24c545e" providerId="ADAL" clId="{9A5A50F2-BA85-4438-83CC-1FBFED8061AB}" dt="2021-04-15T09:31:39.242" v="200" actId="47"/>
        <pc:sldMkLst>
          <pc:docMk/>
          <pc:sldMk cId="2178242598" sldId="291"/>
        </pc:sldMkLst>
      </pc:sldChg>
      <pc:sldChg chg="del">
        <pc:chgData name="Khattab, Sherif" userId="c83b1e15-36f3-4f46-aceb-05aac24c545e" providerId="ADAL" clId="{9A5A50F2-BA85-4438-83CC-1FBFED8061AB}" dt="2021-04-15T09:31:39.242" v="200" actId="47"/>
        <pc:sldMkLst>
          <pc:docMk/>
          <pc:sldMk cId="69157859" sldId="293"/>
        </pc:sldMkLst>
      </pc:sldChg>
      <pc:sldChg chg="del">
        <pc:chgData name="Khattab, Sherif" userId="c83b1e15-36f3-4f46-aceb-05aac24c545e" providerId="ADAL" clId="{9A5A50F2-BA85-4438-83CC-1FBFED8061AB}" dt="2021-04-15T09:31:39.242" v="200" actId="47"/>
        <pc:sldMkLst>
          <pc:docMk/>
          <pc:sldMk cId="3946836652" sldId="294"/>
        </pc:sldMkLst>
      </pc:sldChg>
      <pc:sldChg chg="del">
        <pc:chgData name="Khattab, Sherif" userId="c83b1e15-36f3-4f46-aceb-05aac24c545e" providerId="ADAL" clId="{9A5A50F2-BA85-4438-83CC-1FBFED8061AB}" dt="2021-04-15T09:31:39.242" v="200" actId="47"/>
        <pc:sldMkLst>
          <pc:docMk/>
          <pc:sldMk cId="1792935800" sldId="295"/>
        </pc:sldMkLst>
      </pc:sldChg>
      <pc:sldChg chg="del">
        <pc:chgData name="Khattab, Sherif" userId="c83b1e15-36f3-4f46-aceb-05aac24c545e" providerId="ADAL" clId="{9A5A50F2-BA85-4438-83CC-1FBFED8061AB}" dt="2021-04-15T09:31:39.242" v="200" actId="47"/>
        <pc:sldMkLst>
          <pc:docMk/>
          <pc:sldMk cId="1071178071" sldId="296"/>
        </pc:sldMkLst>
      </pc:sldChg>
      <pc:sldChg chg="del">
        <pc:chgData name="Khattab, Sherif" userId="c83b1e15-36f3-4f46-aceb-05aac24c545e" providerId="ADAL" clId="{9A5A50F2-BA85-4438-83CC-1FBFED8061AB}" dt="2021-04-15T09:31:39.242" v="200" actId="47"/>
        <pc:sldMkLst>
          <pc:docMk/>
          <pc:sldMk cId="816742445" sldId="297"/>
        </pc:sldMkLst>
      </pc:sldChg>
      <pc:sldChg chg="del">
        <pc:chgData name="Khattab, Sherif" userId="c83b1e15-36f3-4f46-aceb-05aac24c545e" providerId="ADAL" clId="{9A5A50F2-BA85-4438-83CC-1FBFED8061AB}" dt="2021-04-15T09:31:39.242" v="200" actId="47"/>
        <pc:sldMkLst>
          <pc:docMk/>
          <pc:sldMk cId="2070843040" sldId="298"/>
        </pc:sldMkLst>
      </pc:sldChg>
      <pc:sldChg chg="del">
        <pc:chgData name="Khattab, Sherif" userId="c83b1e15-36f3-4f46-aceb-05aac24c545e" providerId="ADAL" clId="{9A5A50F2-BA85-4438-83CC-1FBFED8061AB}" dt="2021-04-15T09:31:39.242" v="200" actId="47"/>
        <pc:sldMkLst>
          <pc:docMk/>
          <pc:sldMk cId="3415539908" sldId="390"/>
        </pc:sldMkLst>
      </pc:sldChg>
      <pc:sldChg chg="del">
        <pc:chgData name="Khattab, Sherif" userId="c83b1e15-36f3-4f46-aceb-05aac24c545e" providerId="ADAL" clId="{9A5A50F2-BA85-4438-83CC-1FBFED8061AB}" dt="2021-04-15T09:31:39.242" v="200" actId="47"/>
        <pc:sldMkLst>
          <pc:docMk/>
          <pc:sldMk cId="1105264659" sldId="391"/>
        </pc:sldMkLst>
      </pc:sldChg>
      <pc:sldChg chg="del">
        <pc:chgData name="Khattab, Sherif" userId="c83b1e15-36f3-4f46-aceb-05aac24c545e" providerId="ADAL" clId="{9A5A50F2-BA85-4438-83CC-1FBFED8061AB}" dt="2021-04-15T09:31:39.242" v="200" actId="47"/>
        <pc:sldMkLst>
          <pc:docMk/>
          <pc:sldMk cId="3275803045" sldId="392"/>
        </pc:sldMkLst>
      </pc:sldChg>
      <pc:sldChg chg="del">
        <pc:chgData name="Khattab, Sherif" userId="c83b1e15-36f3-4f46-aceb-05aac24c545e" providerId="ADAL" clId="{9A5A50F2-BA85-4438-83CC-1FBFED8061AB}" dt="2021-04-15T09:31:39.242" v="200" actId="47"/>
        <pc:sldMkLst>
          <pc:docMk/>
          <pc:sldMk cId="2902988530" sldId="393"/>
        </pc:sldMkLst>
      </pc:sldChg>
      <pc:sldChg chg="del">
        <pc:chgData name="Khattab, Sherif" userId="c83b1e15-36f3-4f46-aceb-05aac24c545e" providerId="ADAL" clId="{9A5A50F2-BA85-4438-83CC-1FBFED8061AB}" dt="2021-04-15T09:31:39.242" v="200" actId="47"/>
        <pc:sldMkLst>
          <pc:docMk/>
          <pc:sldMk cId="573045699" sldId="396"/>
        </pc:sldMkLst>
      </pc:sldChg>
      <pc:sldChg chg="del">
        <pc:chgData name="Khattab, Sherif" userId="c83b1e15-36f3-4f46-aceb-05aac24c545e" providerId="ADAL" clId="{9A5A50F2-BA85-4438-83CC-1FBFED8061AB}" dt="2021-04-15T09:31:39.242" v="200" actId="47"/>
        <pc:sldMkLst>
          <pc:docMk/>
          <pc:sldMk cId="2739683799" sldId="397"/>
        </pc:sldMkLst>
      </pc:sldChg>
      <pc:sldChg chg="del">
        <pc:chgData name="Khattab, Sherif" userId="c83b1e15-36f3-4f46-aceb-05aac24c545e" providerId="ADAL" clId="{9A5A50F2-BA85-4438-83CC-1FBFED8061AB}" dt="2021-04-15T09:31:39.242" v="200" actId="47"/>
        <pc:sldMkLst>
          <pc:docMk/>
          <pc:sldMk cId="1367634907" sldId="400"/>
        </pc:sldMkLst>
      </pc:sldChg>
      <pc:sldChg chg="del">
        <pc:chgData name="Khattab, Sherif" userId="c83b1e15-36f3-4f46-aceb-05aac24c545e" providerId="ADAL" clId="{9A5A50F2-BA85-4438-83CC-1FBFED8061AB}" dt="2021-04-15T09:31:39.242" v="200" actId="47"/>
        <pc:sldMkLst>
          <pc:docMk/>
          <pc:sldMk cId="3569523277" sldId="401"/>
        </pc:sldMkLst>
      </pc:sldChg>
      <pc:sldChg chg="del">
        <pc:chgData name="Khattab, Sherif" userId="c83b1e15-36f3-4f46-aceb-05aac24c545e" providerId="ADAL" clId="{9A5A50F2-BA85-4438-83CC-1FBFED8061AB}" dt="2021-04-15T09:31:39.242" v="200" actId="47"/>
        <pc:sldMkLst>
          <pc:docMk/>
          <pc:sldMk cId="742826958" sldId="402"/>
        </pc:sldMkLst>
      </pc:sldChg>
      <pc:sldChg chg="del">
        <pc:chgData name="Khattab, Sherif" userId="c83b1e15-36f3-4f46-aceb-05aac24c545e" providerId="ADAL" clId="{9A5A50F2-BA85-4438-83CC-1FBFED8061AB}" dt="2021-04-15T09:31:39.242" v="200" actId="47"/>
        <pc:sldMkLst>
          <pc:docMk/>
          <pc:sldMk cId="4115809005" sldId="403"/>
        </pc:sldMkLst>
      </pc:sldChg>
      <pc:sldChg chg="del">
        <pc:chgData name="Khattab, Sherif" userId="c83b1e15-36f3-4f46-aceb-05aac24c545e" providerId="ADAL" clId="{9A5A50F2-BA85-4438-83CC-1FBFED8061AB}" dt="2021-04-15T09:31:39.242" v="200" actId="47"/>
        <pc:sldMkLst>
          <pc:docMk/>
          <pc:sldMk cId="3492433840" sldId="404"/>
        </pc:sldMkLst>
      </pc:sldChg>
      <pc:sldChg chg="del">
        <pc:chgData name="Khattab, Sherif" userId="c83b1e15-36f3-4f46-aceb-05aac24c545e" providerId="ADAL" clId="{9A5A50F2-BA85-4438-83CC-1FBFED8061AB}" dt="2021-04-15T09:31:39.242" v="200" actId="47"/>
        <pc:sldMkLst>
          <pc:docMk/>
          <pc:sldMk cId="4262918023" sldId="442"/>
        </pc:sldMkLst>
      </pc:sldChg>
      <pc:sldChg chg="addSp delSp modSp new mod">
        <pc:chgData name="Khattab, Sherif" userId="c83b1e15-36f3-4f46-aceb-05aac24c545e" providerId="ADAL" clId="{9A5A50F2-BA85-4438-83CC-1FBFED8061AB}" dt="2021-04-15T09:30:02.270" v="179" actId="20577"/>
        <pc:sldMkLst>
          <pc:docMk/>
          <pc:sldMk cId="2169443836" sldId="553"/>
        </pc:sldMkLst>
        <pc:spChg chg="mod">
          <ac:chgData name="Khattab, Sherif" userId="c83b1e15-36f3-4f46-aceb-05aac24c545e" providerId="ADAL" clId="{9A5A50F2-BA85-4438-83CC-1FBFED8061AB}" dt="2021-04-15T09:30:02.270" v="179" actId="20577"/>
          <ac:spMkLst>
            <pc:docMk/>
            <pc:sldMk cId="2169443836" sldId="553"/>
            <ac:spMk id="2" creationId="{37165169-527C-407F-87FC-45BD62E22284}"/>
          </ac:spMkLst>
        </pc:spChg>
        <pc:picChg chg="add del mod">
          <ac:chgData name="Khattab, Sherif" userId="c83b1e15-36f3-4f46-aceb-05aac24c545e" providerId="ADAL" clId="{9A5A50F2-BA85-4438-83CC-1FBFED8061AB}" dt="2021-04-15T09:26:36.778" v="39" actId="21"/>
          <ac:picMkLst>
            <pc:docMk/>
            <pc:sldMk cId="2169443836" sldId="553"/>
            <ac:picMk id="7" creationId="{F514E471-86F5-4962-B344-F4E0C640A90A}"/>
          </ac:picMkLst>
        </pc:picChg>
        <pc:picChg chg="add mod">
          <ac:chgData name="Khattab, Sherif" userId="c83b1e15-36f3-4f46-aceb-05aac24c545e" providerId="ADAL" clId="{9A5A50F2-BA85-4438-83CC-1FBFED8061AB}" dt="2021-04-15T09:27:06.016" v="43" actId="1076"/>
          <ac:picMkLst>
            <pc:docMk/>
            <pc:sldMk cId="2169443836" sldId="553"/>
            <ac:picMk id="9" creationId="{009EF58B-4858-4E1E-840B-15EA699D9951}"/>
          </ac:picMkLst>
        </pc:picChg>
        <pc:picChg chg="add mod">
          <ac:chgData name="Khattab, Sherif" userId="c83b1e15-36f3-4f46-aceb-05aac24c545e" providerId="ADAL" clId="{9A5A50F2-BA85-4438-83CC-1FBFED8061AB}" dt="2021-04-15T09:29:35.153" v="130" actId="1076"/>
          <ac:picMkLst>
            <pc:docMk/>
            <pc:sldMk cId="2169443836" sldId="553"/>
            <ac:picMk id="11" creationId="{1A48BBC4-73D4-4259-BA7A-B37693ED112C}"/>
          </ac:picMkLst>
        </pc:picChg>
      </pc:sldChg>
      <pc:sldChg chg="addSp modSp new mod">
        <pc:chgData name="Khattab, Sherif" userId="c83b1e15-36f3-4f46-aceb-05aac24c545e" providerId="ADAL" clId="{9A5A50F2-BA85-4438-83CC-1FBFED8061AB}" dt="2021-04-15T09:27:37.844" v="66" actId="1076"/>
        <pc:sldMkLst>
          <pc:docMk/>
          <pc:sldMk cId="3577659516" sldId="554"/>
        </pc:sldMkLst>
        <pc:spChg chg="mod">
          <ac:chgData name="Khattab, Sherif" userId="c83b1e15-36f3-4f46-aceb-05aac24c545e" providerId="ADAL" clId="{9A5A50F2-BA85-4438-83CC-1FBFED8061AB}" dt="2021-04-15T09:27:30.010" v="63" actId="20577"/>
          <ac:spMkLst>
            <pc:docMk/>
            <pc:sldMk cId="3577659516" sldId="554"/>
            <ac:spMk id="2" creationId="{D43AF78D-E25D-4963-AEC8-747F6FD4ECF6}"/>
          </ac:spMkLst>
        </pc:spChg>
        <pc:picChg chg="add mod">
          <ac:chgData name="Khattab, Sherif" userId="c83b1e15-36f3-4f46-aceb-05aac24c545e" providerId="ADAL" clId="{9A5A50F2-BA85-4438-83CC-1FBFED8061AB}" dt="2021-04-15T09:27:37.844" v="66" actId="1076"/>
          <ac:picMkLst>
            <pc:docMk/>
            <pc:sldMk cId="3577659516" sldId="554"/>
            <ac:picMk id="7" creationId="{4B0270D7-A120-41D1-A8F0-52D0FDA84A5F}"/>
          </ac:picMkLst>
        </pc:picChg>
      </pc:sldChg>
      <pc:sldChg chg="addSp modSp new mod">
        <pc:chgData name="Khattab, Sherif" userId="c83b1e15-36f3-4f46-aceb-05aac24c545e" providerId="ADAL" clId="{9A5A50F2-BA85-4438-83CC-1FBFED8061AB}" dt="2021-04-15T09:28:10.714" v="81" actId="1076"/>
        <pc:sldMkLst>
          <pc:docMk/>
          <pc:sldMk cId="807322607" sldId="555"/>
        </pc:sldMkLst>
        <pc:spChg chg="mod">
          <ac:chgData name="Khattab, Sherif" userId="c83b1e15-36f3-4f46-aceb-05aac24c545e" providerId="ADAL" clId="{9A5A50F2-BA85-4438-83CC-1FBFED8061AB}" dt="2021-04-15T09:28:00.755" v="77" actId="20577"/>
          <ac:spMkLst>
            <pc:docMk/>
            <pc:sldMk cId="807322607" sldId="555"/>
            <ac:spMk id="2" creationId="{2702E8EB-3B66-4A1B-BE10-8C9152A3C929}"/>
          </ac:spMkLst>
        </pc:spChg>
        <pc:picChg chg="add mod">
          <ac:chgData name="Khattab, Sherif" userId="c83b1e15-36f3-4f46-aceb-05aac24c545e" providerId="ADAL" clId="{9A5A50F2-BA85-4438-83CC-1FBFED8061AB}" dt="2021-04-15T09:28:10.714" v="81" actId="1076"/>
          <ac:picMkLst>
            <pc:docMk/>
            <pc:sldMk cId="807322607" sldId="555"/>
            <ac:picMk id="7" creationId="{D115AF0B-DAEE-40AF-AA17-407DC59EF7EB}"/>
          </ac:picMkLst>
        </pc:picChg>
      </pc:sldChg>
      <pc:sldChg chg="addSp modSp new mod">
        <pc:chgData name="Khattab, Sherif" userId="c83b1e15-36f3-4f46-aceb-05aac24c545e" providerId="ADAL" clId="{9A5A50F2-BA85-4438-83CC-1FBFED8061AB}" dt="2021-04-15T09:28:52.135" v="125" actId="1076"/>
        <pc:sldMkLst>
          <pc:docMk/>
          <pc:sldMk cId="3193974366" sldId="556"/>
        </pc:sldMkLst>
        <pc:spChg chg="mod">
          <ac:chgData name="Khattab, Sherif" userId="c83b1e15-36f3-4f46-aceb-05aac24c545e" providerId="ADAL" clId="{9A5A50F2-BA85-4438-83CC-1FBFED8061AB}" dt="2021-04-15T09:28:43.316" v="122" actId="20577"/>
          <ac:spMkLst>
            <pc:docMk/>
            <pc:sldMk cId="3193974366" sldId="556"/>
            <ac:spMk id="2" creationId="{D496339D-4F90-491A-890C-02BEECC5FF15}"/>
          </ac:spMkLst>
        </pc:spChg>
        <pc:picChg chg="add mod">
          <ac:chgData name="Khattab, Sherif" userId="c83b1e15-36f3-4f46-aceb-05aac24c545e" providerId="ADAL" clId="{9A5A50F2-BA85-4438-83CC-1FBFED8061AB}" dt="2021-04-15T09:28:52.135" v="125" actId="1076"/>
          <ac:picMkLst>
            <pc:docMk/>
            <pc:sldMk cId="3193974366" sldId="556"/>
            <ac:picMk id="7" creationId="{FD6AE555-B13B-40CD-BABA-95554299EF96}"/>
          </ac:picMkLst>
        </pc:picChg>
      </pc:sldChg>
      <pc:sldChg chg="addSp delSp modSp new mod">
        <pc:chgData name="Khattab, Sherif" userId="c83b1e15-36f3-4f46-aceb-05aac24c545e" providerId="ADAL" clId="{9A5A50F2-BA85-4438-83CC-1FBFED8061AB}" dt="2021-04-15T09:31:06.134" v="199" actId="1076"/>
        <pc:sldMkLst>
          <pc:docMk/>
          <pc:sldMk cId="3248997697" sldId="557"/>
        </pc:sldMkLst>
        <pc:spChg chg="mod">
          <ac:chgData name="Khattab, Sherif" userId="c83b1e15-36f3-4f46-aceb-05aac24c545e" providerId="ADAL" clId="{9A5A50F2-BA85-4438-83CC-1FBFED8061AB}" dt="2021-04-15T09:30:38.649" v="190" actId="20577"/>
          <ac:spMkLst>
            <pc:docMk/>
            <pc:sldMk cId="3248997697" sldId="557"/>
            <ac:spMk id="2" creationId="{5D00C4E8-4522-4FA8-8A99-21F56B0F9EDC}"/>
          </ac:spMkLst>
        </pc:spChg>
        <pc:picChg chg="add del mod">
          <ac:chgData name="Khattab, Sherif" userId="c83b1e15-36f3-4f46-aceb-05aac24c545e" providerId="ADAL" clId="{9A5A50F2-BA85-4438-83CC-1FBFED8061AB}" dt="2021-04-15T09:30:49.042" v="196" actId="22"/>
          <ac:picMkLst>
            <pc:docMk/>
            <pc:sldMk cId="3248997697" sldId="557"/>
            <ac:picMk id="7" creationId="{474F21A9-9DCD-4F9D-9DA0-2C985C9F08D6}"/>
          </ac:picMkLst>
        </pc:picChg>
        <pc:picChg chg="add mod">
          <ac:chgData name="Khattab, Sherif" userId="c83b1e15-36f3-4f46-aceb-05aac24c545e" providerId="ADAL" clId="{9A5A50F2-BA85-4438-83CC-1FBFED8061AB}" dt="2021-04-15T09:31:06.134" v="199" actId="1076"/>
          <ac:picMkLst>
            <pc:docMk/>
            <pc:sldMk cId="3248997697" sldId="557"/>
            <ac:picMk id="9" creationId="{C577A5D2-F34B-4564-AE11-783C8A6533A5}"/>
          </ac:picMkLst>
        </pc:picChg>
      </pc:sldChg>
      <pc:sldMasterChg chg="del delSldLayout">
        <pc:chgData name="Khattab, Sherif" userId="c83b1e15-36f3-4f46-aceb-05aac24c545e" providerId="ADAL" clId="{9A5A50F2-BA85-4438-83CC-1FBFED8061AB}" dt="2021-04-15T09:31:39.242" v="200" actId="47"/>
        <pc:sldMasterMkLst>
          <pc:docMk/>
          <pc:sldMasterMk cId="3395909012" sldId="2147483652"/>
        </pc:sldMasterMkLst>
        <pc:sldLayoutChg chg="del">
          <pc:chgData name="Khattab, Sherif" userId="c83b1e15-36f3-4f46-aceb-05aac24c545e" providerId="ADAL" clId="{9A5A50F2-BA85-4438-83CC-1FBFED8061AB}" dt="2021-04-15T09:31:39.242" v="200" actId="47"/>
          <pc:sldLayoutMkLst>
            <pc:docMk/>
            <pc:sldMasterMk cId="3395909012" sldId="2147483652"/>
            <pc:sldLayoutMk cId="3118405718" sldId="2147483653"/>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899087706" sldId="2147483654"/>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506435127" sldId="2147483655"/>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014647983" sldId="2147483656"/>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4098796565" sldId="2147483657"/>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3126080839" sldId="2147483658"/>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311788593" sldId="2147483659"/>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446919538" sldId="2147483660"/>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272650287" sldId="2147483661"/>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529427490" sldId="2147483662"/>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74545053" sldId="2147483663"/>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303074647" sldId="2147483664"/>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776195197" sldId="2147483665"/>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4223805172" sldId="2147483666"/>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414772609" sldId="2147483667"/>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2268683064" sldId="2147483668"/>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4053813222" sldId="2147483669"/>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336644298" sldId="2147483670"/>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804297430" sldId="2147483671"/>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510635613" sldId="2147483672"/>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2489473889" sldId="2147483673"/>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454066964" sldId="2147483674"/>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4233109082" sldId="2147483675"/>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363257466" sldId="2147483676"/>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105865812" sldId="2147483677"/>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400709027" sldId="2147483678"/>
          </pc:sldLayoutMkLst>
        </pc:sldLayoutChg>
      </pc:sldMasterChg>
    </pc:docChg>
  </pc:docChgLst>
  <pc:docChgLst>
    <pc:chgData name="Sherif Khattab" userId="c83b1e15-36f3-4f46-aceb-05aac24c545e" providerId="ADAL" clId="{ABB67501-56CA-48C9-9ECA-2EC04BBE2D49}"/>
    <pc:docChg chg="undo custSel addSld delSld modSld">
      <pc:chgData name="Sherif Khattab" userId="c83b1e15-36f3-4f46-aceb-05aac24c545e" providerId="ADAL" clId="{ABB67501-56CA-48C9-9ECA-2EC04BBE2D49}" dt="2021-03-23T21:17:34.228" v="684" actId="1076"/>
      <pc:docMkLst>
        <pc:docMk/>
      </pc:docMkLst>
      <pc:sldChg chg="del">
        <pc:chgData name="Sherif Khattab" userId="c83b1e15-36f3-4f46-aceb-05aac24c545e" providerId="ADAL" clId="{ABB67501-56CA-48C9-9ECA-2EC04BBE2D49}" dt="2021-03-23T13:50:17.601" v="180" actId="47"/>
        <pc:sldMkLst>
          <pc:docMk/>
          <pc:sldMk cId="4217920703" sldId="280"/>
        </pc:sldMkLst>
      </pc:sldChg>
      <pc:sldChg chg="del">
        <pc:chgData name="Sherif Khattab" userId="c83b1e15-36f3-4f46-aceb-05aac24c545e" providerId="ADAL" clId="{ABB67501-56CA-48C9-9ECA-2EC04BBE2D49}" dt="2021-03-23T13:50:17.601" v="180" actId="47"/>
        <pc:sldMkLst>
          <pc:docMk/>
          <pc:sldMk cId="3458028039" sldId="281"/>
        </pc:sldMkLst>
      </pc:sldChg>
      <pc:sldChg chg="del">
        <pc:chgData name="Sherif Khattab" userId="c83b1e15-36f3-4f46-aceb-05aac24c545e" providerId="ADAL" clId="{ABB67501-56CA-48C9-9ECA-2EC04BBE2D49}" dt="2021-03-23T13:50:17.601" v="180" actId="47"/>
        <pc:sldMkLst>
          <pc:docMk/>
          <pc:sldMk cId="3665817636" sldId="282"/>
        </pc:sldMkLst>
      </pc:sldChg>
      <pc:sldChg chg="del">
        <pc:chgData name="Sherif Khattab" userId="c83b1e15-36f3-4f46-aceb-05aac24c545e" providerId="ADAL" clId="{ABB67501-56CA-48C9-9ECA-2EC04BBE2D49}" dt="2021-03-23T13:50:17.601" v="180" actId="47"/>
        <pc:sldMkLst>
          <pc:docMk/>
          <pc:sldMk cId="1685913677" sldId="325"/>
        </pc:sldMkLst>
      </pc:sldChg>
      <pc:sldChg chg="del">
        <pc:chgData name="Sherif Khattab" userId="c83b1e15-36f3-4f46-aceb-05aac24c545e" providerId="ADAL" clId="{ABB67501-56CA-48C9-9ECA-2EC04BBE2D49}" dt="2021-03-23T13:50:17.601" v="180" actId="47"/>
        <pc:sldMkLst>
          <pc:docMk/>
          <pc:sldMk cId="4145898815" sldId="326"/>
        </pc:sldMkLst>
      </pc:sldChg>
      <pc:sldChg chg="del">
        <pc:chgData name="Sherif Khattab" userId="c83b1e15-36f3-4f46-aceb-05aac24c545e" providerId="ADAL" clId="{ABB67501-56CA-48C9-9ECA-2EC04BBE2D49}" dt="2021-03-23T13:50:17.601" v="180" actId="47"/>
        <pc:sldMkLst>
          <pc:docMk/>
          <pc:sldMk cId="2678529084" sldId="327"/>
        </pc:sldMkLst>
      </pc:sldChg>
      <pc:sldChg chg="del">
        <pc:chgData name="Sherif Khattab" userId="c83b1e15-36f3-4f46-aceb-05aac24c545e" providerId="ADAL" clId="{ABB67501-56CA-48C9-9ECA-2EC04BBE2D49}" dt="2021-03-23T13:50:17.601" v="180" actId="47"/>
        <pc:sldMkLst>
          <pc:docMk/>
          <pc:sldMk cId="1616275" sldId="328"/>
        </pc:sldMkLst>
      </pc:sldChg>
      <pc:sldChg chg="del">
        <pc:chgData name="Sherif Khattab" userId="c83b1e15-36f3-4f46-aceb-05aac24c545e" providerId="ADAL" clId="{ABB67501-56CA-48C9-9ECA-2EC04BBE2D49}" dt="2021-03-23T13:50:17.601" v="180" actId="47"/>
        <pc:sldMkLst>
          <pc:docMk/>
          <pc:sldMk cId="3998173857" sldId="329"/>
        </pc:sldMkLst>
      </pc:sldChg>
      <pc:sldChg chg="modSp modAnim">
        <pc:chgData name="Sherif Khattab" userId="c83b1e15-36f3-4f46-aceb-05aac24c545e" providerId="ADAL" clId="{ABB67501-56CA-48C9-9ECA-2EC04BBE2D49}" dt="2021-03-23T13:48:35.057" v="45" actId="20577"/>
        <pc:sldMkLst>
          <pc:docMk/>
          <pc:sldMk cId="702367729" sldId="496"/>
        </pc:sldMkLst>
        <pc:spChg chg="mod">
          <ac:chgData name="Sherif Khattab" userId="c83b1e15-36f3-4f46-aceb-05aac24c545e" providerId="ADAL" clId="{ABB67501-56CA-48C9-9ECA-2EC04BBE2D49}" dt="2021-03-23T13:48:35.057" v="45" actId="20577"/>
          <ac:spMkLst>
            <pc:docMk/>
            <pc:sldMk cId="702367729" sldId="496"/>
            <ac:spMk id="3" creationId="{2466C52D-9A48-4683-BE7F-268D8DB7FAAD}"/>
          </ac:spMkLst>
        </pc:spChg>
      </pc:sldChg>
      <pc:sldChg chg="modSp mod modAnim">
        <pc:chgData name="Sherif Khattab" userId="c83b1e15-36f3-4f46-aceb-05aac24c545e" providerId="ADAL" clId="{ABB67501-56CA-48C9-9ECA-2EC04BBE2D49}" dt="2021-03-23T14:30:52.499" v="476" actId="6549"/>
        <pc:sldMkLst>
          <pc:docMk/>
          <pc:sldMk cId="4202616107" sldId="500"/>
        </pc:sldMkLst>
        <pc:spChg chg="mod">
          <ac:chgData name="Sherif Khattab" userId="c83b1e15-36f3-4f46-aceb-05aac24c545e" providerId="ADAL" clId="{ABB67501-56CA-48C9-9ECA-2EC04BBE2D49}" dt="2021-03-23T14:30:52.499" v="476" actId="6549"/>
          <ac:spMkLst>
            <pc:docMk/>
            <pc:sldMk cId="4202616107" sldId="500"/>
            <ac:spMk id="3" creationId="{443F42C8-5750-0341-86AA-B64ED9D37EB6}"/>
          </ac:spMkLst>
        </pc:spChg>
      </pc:sldChg>
      <pc:sldChg chg="modSp mod">
        <pc:chgData name="Sherif Khattab" userId="c83b1e15-36f3-4f46-aceb-05aac24c545e" providerId="ADAL" clId="{ABB67501-56CA-48C9-9ECA-2EC04BBE2D49}" dt="2021-03-23T13:49:33.059" v="134" actId="20577"/>
        <pc:sldMkLst>
          <pc:docMk/>
          <pc:sldMk cId="2116864396" sldId="505"/>
        </pc:sldMkLst>
        <pc:spChg chg="mod">
          <ac:chgData name="Sherif Khattab" userId="c83b1e15-36f3-4f46-aceb-05aac24c545e" providerId="ADAL" clId="{ABB67501-56CA-48C9-9ECA-2EC04BBE2D49}" dt="2021-03-23T13:49:33.059" v="134" actId="20577"/>
          <ac:spMkLst>
            <pc:docMk/>
            <pc:sldMk cId="2116864396" sldId="505"/>
            <ac:spMk id="3" creationId="{9FDE3B14-90B9-4B5A-83C7-6E633E32EA28}"/>
          </ac:spMkLst>
        </pc:spChg>
      </pc:sldChg>
      <pc:sldChg chg="modSp mod">
        <pc:chgData name="Sherif Khattab" userId="c83b1e15-36f3-4f46-aceb-05aac24c545e" providerId="ADAL" clId="{ABB67501-56CA-48C9-9ECA-2EC04BBE2D49}" dt="2021-03-23T13:50:02.610" v="179" actId="20577"/>
        <pc:sldMkLst>
          <pc:docMk/>
          <pc:sldMk cId="3652489610" sldId="506"/>
        </pc:sldMkLst>
        <pc:spChg chg="mod">
          <ac:chgData name="Sherif Khattab" userId="c83b1e15-36f3-4f46-aceb-05aac24c545e" providerId="ADAL" clId="{ABB67501-56CA-48C9-9ECA-2EC04BBE2D49}" dt="2021-03-23T13:50:02.610" v="179" actId="20577"/>
          <ac:spMkLst>
            <pc:docMk/>
            <pc:sldMk cId="3652489610" sldId="506"/>
            <ac:spMk id="3" creationId="{9FDE3B14-90B9-4B5A-83C7-6E633E32EA28}"/>
          </ac:spMkLst>
        </pc:spChg>
      </pc:sldChg>
      <pc:sldChg chg="modSp mod modAnim">
        <pc:chgData name="Sherif Khattab" userId="c83b1e15-36f3-4f46-aceb-05aac24c545e" providerId="ADAL" clId="{ABB67501-56CA-48C9-9ECA-2EC04BBE2D49}" dt="2021-03-23T14:31:11.909" v="496" actId="20577"/>
        <pc:sldMkLst>
          <pc:docMk/>
          <pc:sldMk cId="3106578269" sldId="548"/>
        </pc:sldMkLst>
        <pc:spChg chg="mod">
          <ac:chgData name="Sherif Khattab" userId="c83b1e15-36f3-4f46-aceb-05aac24c545e" providerId="ADAL" clId="{ABB67501-56CA-48C9-9ECA-2EC04BBE2D49}" dt="2021-03-23T14:31:11.909" v="496" actId="20577"/>
          <ac:spMkLst>
            <pc:docMk/>
            <pc:sldMk cId="3106578269" sldId="548"/>
            <ac:spMk id="3" creationId="{8A6E32F3-197B-3B45-8FE6-0B7FD2891934}"/>
          </ac:spMkLst>
        </pc:spChg>
      </pc:sldChg>
      <pc:sldChg chg="addSp modSp new mod">
        <pc:chgData name="Sherif Khattab" userId="c83b1e15-36f3-4f46-aceb-05aac24c545e" providerId="ADAL" clId="{ABB67501-56CA-48C9-9ECA-2EC04BBE2D49}" dt="2021-03-23T21:10:56.577" v="536" actId="1076"/>
        <pc:sldMkLst>
          <pc:docMk/>
          <pc:sldMk cId="428283555" sldId="549"/>
        </pc:sldMkLst>
        <pc:spChg chg="mod">
          <ac:chgData name="Sherif Khattab" userId="c83b1e15-36f3-4f46-aceb-05aac24c545e" providerId="ADAL" clId="{ABB67501-56CA-48C9-9ECA-2EC04BBE2D49}" dt="2021-03-23T21:10:50.229" v="533" actId="20577"/>
          <ac:spMkLst>
            <pc:docMk/>
            <pc:sldMk cId="428283555" sldId="549"/>
            <ac:spMk id="2" creationId="{01EAC1CE-4716-4377-940B-64885BE6E415}"/>
          </ac:spMkLst>
        </pc:spChg>
        <pc:picChg chg="add mod">
          <ac:chgData name="Sherif Khattab" userId="c83b1e15-36f3-4f46-aceb-05aac24c545e" providerId="ADAL" clId="{ABB67501-56CA-48C9-9ECA-2EC04BBE2D49}" dt="2021-03-23T21:10:56.577" v="536" actId="1076"/>
          <ac:picMkLst>
            <pc:docMk/>
            <pc:sldMk cId="428283555" sldId="549"/>
            <ac:picMk id="7" creationId="{748BD98A-B7E7-49C0-B083-C77FF028E93A}"/>
          </ac:picMkLst>
        </pc:picChg>
      </pc:sldChg>
      <pc:sldChg chg="del">
        <pc:chgData name="Sherif Khattab" userId="c83b1e15-36f3-4f46-aceb-05aac24c545e" providerId="ADAL" clId="{ABB67501-56CA-48C9-9ECA-2EC04BBE2D49}" dt="2021-03-23T13:48:46.109" v="46" actId="47"/>
        <pc:sldMkLst>
          <pc:docMk/>
          <pc:sldMk cId="1152972563" sldId="549"/>
        </pc:sldMkLst>
      </pc:sldChg>
      <pc:sldChg chg="addSp modSp new mod">
        <pc:chgData name="Sherif Khattab" userId="c83b1e15-36f3-4f46-aceb-05aac24c545e" providerId="ADAL" clId="{ABB67501-56CA-48C9-9ECA-2EC04BBE2D49}" dt="2021-03-23T21:11:45.228" v="583" actId="1076"/>
        <pc:sldMkLst>
          <pc:docMk/>
          <pc:sldMk cId="260112464" sldId="550"/>
        </pc:sldMkLst>
        <pc:spChg chg="mod">
          <ac:chgData name="Sherif Khattab" userId="c83b1e15-36f3-4f46-aceb-05aac24c545e" providerId="ADAL" clId="{ABB67501-56CA-48C9-9ECA-2EC04BBE2D49}" dt="2021-03-23T21:11:39.059" v="580" actId="20577"/>
          <ac:spMkLst>
            <pc:docMk/>
            <pc:sldMk cId="260112464" sldId="550"/>
            <ac:spMk id="2" creationId="{77C691EC-34DD-4168-A6E5-60DF944D7568}"/>
          </ac:spMkLst>
        </pc:spChg>
        <pc:picChg chg="add mod">
          <ac:chgData name="Sherif Khattab" userId="c83b1e15-36f3-4f46-aceb-05aac24c545e" providerId="ADAL" clId="{ABB67501-56CA-48C9-9ECA-2EC04BBE2D49}" dt="2021-03-23T21:11:45.228" v="583" actId="1076"/>
          <ac:picMkLst>
            <pc:docMk/>
            <pc:sldMk cId="260112464" sldId="550"/>
            <ac:picMk id="7" creationId="{12EB6F70-A5FF-44C4-B29D-68B767E28C32}"/>
          </ac:picMkLst>
        </pc:picChg>
      </pc:sldChg>
      <pc:sldChg chg="del">
        <pc:chgData name="Sherif Khattab" userId="c83b1e15-36f3-4f46-aceb-05aac24c545e" providerId="ADAL" clId="{ABB67501-56CA-48C9-9ECA-2EC04BBE2D49}" dt="2021-03-23T13:48:46.109" v="46" actId="47"/>
        <pc:sldMkLst>
          <pc:docMk/>
          <pc:sldMk cId="817296558" sldId="550"/>
        </pc:sldMkLst>
      </pc:sldChg>
      <pc:sldChg chg="addSp delSp modSp new mod">
        <pc:chgData name="Sherif Khattab" userId="c83b1e15-36f3-4f46-aceb-05aac24c545e" providerId="ADAL" clId="{ABB67501-56CA-48C9-9ECA-2EC04BBE2D49}" dt="2021-03-23T21:12:52.560" v="619" actId="1076"/>
        <pc:sldMkLst>
          <pc:docMk/>
          <pc:sldMk cId="2345527345" sldId="551"/>
        </pc:sldMkLst>
        <pc:spChg chg="mod">
          <ac:chgData name="Sherif Khattab" userId="c83b1e15-36f3-4f46-aceb-05aac24c545e" providerId="ADAL" clId="{ABB67501-56CA-48C9-9ECA-2EC04BBE2D49}" dt="2021-03-23T21:12:19.240" v="614" actId="20577"/>
          <ac:spMkLst>
            <pc:docMk/>
            <pc:sldMk cId="2345527345" sldId="551"/>
            <ac:spMk id="2" creationId="{A5A46C4B-8311-459C-96B7-86C029AABA30}"/>
          </ac:spMkLst>
        </pc:spChg>
        <pc:picChg chg="add mod">
          <ac:chgData name="Sherif Khattab" userId="c83b1e15-36f3-4f46-aceb-05aac24c545e" providerId="ADAL" clId="{ABB67501-56CA-48C9-9ECA-2EC04BBE2D49}" dt="2021-03-23T21:12:52.560" v="619" actId="1076"/>
          <ac:picMkLst>
            <pc:docMk/>
            <pc:sldMk cId="2345527345" sldId="551"/>
            <ac:picMk id="8" creationId="{7D2264EE-41BF-4FDF-8C91-6CB53FB6D7B6}"/>
          </ac:picMkLst>
        </pc:picChg>
        <pc:inkChg chg="add del">
          <ac:chgData name="Sherif Khattab" userId="c83b1e15-36f3-4f46-aceb-05aac24c545e" providerId="ADAL" clId="{ABB67501-56CA-48C9-9ECA-2EC04BBE2D49}" dt="2021-03-23T21:12:22.614" v="616"/>
          <ac:inkMkLst>
            <pc:docMk/>
            <pc:sldMk cId="2345527345" sldId="551"/>
            <ac:inkMk id="6" creationId="{06A5A3D0-9568-4F1B-82C6-A32168EA1997}"/>
          </ac:inkMkLst>
        </pc:inkChg>
      </pc:sldChg>
      <pc:sldChg chg="del">
        <pc:chgData name="Sherif Khattab" userId="c83b1e15-36f3-4f46-aceb-05aac24c545e" providerId="ADAL" clId="{ABB67501-56CA-48C9-9ECA-2EC04BBE2D49}" dt="2021-03-23T13:48:46.109" v="46" actId="47"/>
        <pc:sldMkLst>
          <pc:docMk/>
          <pc:sldMk cId="3946314330" sldId="551"/>
        </pc:sldMkLst>
      </pc:sldChg>
      <pc:sldChg chg="del">
        <pc:chgData name="Sherif Khattab" userId="c83b1e15-36f3-4f46-aceb-05aac24c545e" providerId="ADAL" clId="{ABB67501-56CA-48C9-9ECA-2EC04BBE2D49}" dt="2021-03-23T13:48:47.935" v="47" actId="47"/>
        <pc:sldMkLst>
          <pc:docMk/>
          <pc:sldMk cId="1029481760" sldId="552"/>
        </pc:sldMkLst>
      </pc:sldChg>
      <pc:sldChg chg="addSp modSp new mod">
        <pc:chgData name="Sherif Khattab" userId="c83b1e15-36f3-4f46-aceb-05aac24c545e" providerId="ADAL" clId="{ABB67501-56CA-48C9-9ECA-2EC04BBE2D49}" dt="2021-03-23T21:13:37.501" v="631" actId="1076"/>
        <pc:sldMkLst>
          <pc:docMk/>
          <pc:sldMk cId="2710081899" sldId="552"/>
        </pc:sldMkLst>
        <pc:spChg chg="mod">
          <ac:chgData name="Sherif Khattab" userId="c83b1e15-36f3-4f46-aceb-05aac24c545e" providerId="ADAL" clId="{ABB67501-56CA-48C9-9ECA-2EC04BBE2D49}" dt="2021-03-23T21:13:31.238" v="627" actId="20577"/>
          <ac:spMkLst>
            <pc:docMk/>
            <pc:sldMk cId="2710081899" sldId="552"/>
            <ac:spMk id="2" creationId="{2B691CB9-8960-42D1-A3A6-642BF013F53F}"/>
          </ac:spMkLst>
        </pc:spChg>
        <pc:picChg chg="add mod">
          <ac:chgData name="Sherif Khattab" userId="c83b1e15-36f3-4f46-aceb-05aac24c545e" providerId="ADAL" clId="{ABB67501-56CA-48C9-9ECA-2EC04BBE2D49}" dt="2021-03-23T21:13:37.501" v="631" actId="1076"/>
          <ac:picMkLst>
            <pc:docMk/>
            <pc:sldMk cId="2710081899" sldId="552"/>
            <ac:picMk id="7" creationId="{9CA173C7-CFE1-43A8-B90F-EAD9CEA44BA0}"/>
          </ac:picMkLst>
        </pc:picChg>
      </pc:sldChg>
      <pc:sldChg chg="addSp delSp modSp new mod">
        <pc:chgData name="Sherif Khattab" userId="c83b1e15-36f3-4f46-aceb-05aac24c545e" providerId="ADAL" clId="{ABB67501-56CA-48C9-9ECA-2EC04BBE2D49}" dt="2021-03-23T21:17:34.228" v="684" actId="1076"/>
        <pc:sldMkLst>
          <pc:docMk/>
          <pc:sldMk cId="610468400" sldId="553"/>
        </pc:sldMkLst>
        <pc:spChg chg="mod">
          <ac:chgData name="Sherif Khattab" userId="c83b1e15-36f3-4f46-aceb-05aac24c545e" providerId="ADAL" clId="{ABB67501-56CA-48C9-9ECA-2EC04BBE2D49}" dt="2021-03-23T21:14:01.418" v="641" actId="20577"/>
          <ac:spMkLst>
            <pc:docMk/>
            <pc:sldMk cId="610468400" sldId="553"/>
            <ac:spMk id="2" creationId="{F81FC823-7F2D-4AFA-8BEA-9D376863D28A}"/>
          </ac:spMkLst>
        </pc:spChg>
        <pc:picChg chg="add del mod">
          <ac:chgData name="Sherif Khattab" userId="c83b1e15-36f3-4f46-aceb-05aac24c545e" providerId="ADAL" clId="{ABB67501-56CA-48C9-9ECA-2EC04BBE2D49}" dt="2021-03-23T21:17:15.136" v="681" actId="478"/>
          <ac:picMkLst>
            <pc:docMk/>
            <pc:sldMk cId="610468400" sldId="553"/>
            <ac:picMk id="7" creationId="{38573E59-0DF1-45A0-B843-E63C6D332361}"/>
          </ac:picMkLst>
        </pc:picChg>
        <pc:picChg chg="add mod">
          <ac:chgData name="Sherif Khattab" userId="c83b1e15-36f3-4f46-aceb-05aac24c545e" providerId="ADAL" clId="{ABB67501-56CA-48C9-9ECA-2EC04BBE2D49}" dt="2021-03-23T21:17:34.228" v="684" actId="1076"/>
          <ac:picMkLst>
            <pc:docMk/>
            <pc:sldMk cId="610468400" sldId="553"/>
            <ac:picMk id="9" creationId="{41C8A7CC-BBC8-4C03-A79C-1438FBEAAC04}"/>
          </ac:picMkLst>
        </pc:picChg>
      </pc:sldChg>
      <pc:sldChg chg="del">
        <pc:chgData name="Sherif Khattab" userId="c83b1e15-36f3-4f46-aceb-05aac24c545e" providerId="ADAL" clId="{ABB67501-56CA-48C9-9ECA-2EC04BBE2D49}" dt="2021-03-23T13:49:41.717" v="135" actId="47"/>
        <pc:sldMkLst>
          <pc:docMk/>
          <pc:sldMk cId="2119743574" sldId="553"/>
        </pc:sldMkLst>
      </pc:sldChg>
      <pc:sldChg chg="del">
        <pc:chgData name="Sherif Khattab" userId="c83b1e15-36f3-4f46-aceb-05aac24c545e" providerId="ADAL" clId="{ABB67501-56CA-48C9-9ECA-2EC04BBE2D49}" dt="2021-03-23T13:49:41.717" v="135" actId="47"/>
        <pc:sldMkLst>
          <pc:docMk/>
          <pc:sldMk cId="2339589969" sldId="554"/>
        </pc:sldMkLst>
      </pc:sldChg>
      <pc:sldChg chg="addSp modSp new mod">
        <pc:chgData name="Sherif Khattab" userId="c83b1e15-36f3-4f46-aceb-05aac24c545e" providerId="ADAL" clId="{ABB67501-56CA-48C9-9ECA-2EC04BBE2D49}" dt="2021-03-23T21:14:35.179" v="680" actId="1076"/>
        <pc:sldMkLst>
          <pc:docMk/>
          <pc:sldMk cId="3409659747" sldId="554"/>
        </pc:sldMkLst>
        <pc:spChg chg="mod">
          <ac:chgData name="Sherif Khattab" userId="c83b1e15-36f3-4f46-aceb-05aac24c545e" providerId="ADAL" clId="{ABB67501-56CA-48C9-9ECA-2EC04BBE2D49}" dt="2021-03-23T21:14:29.298" v="677" actId="20577"/>
          <ac:spMkLst>
            <pc:docMk/>
            <pc:sldMk cId="3409659747" sldId="554"/>
            <ac:spMk id="2" creationId="{EC313659-8880-4DDA-93B7-85BCBDB8768C}"/>
          </ac:spMkLst>
        </pc:spChg>
        <pc:picChg chg="add mod">
          <ac:chgData name="Sherif Khattab" userId="c83b1e15-36f3-4f46-aceb-05aac24c545e" providerId="ADAL" clId="{ABB67501-56CA-48C9-9ECA-2EC04BBE2D49}" dt="2021-03-23T21:14:35.179" v="680" actId="1076"/>
          <ac:picMkLst>
            <pc:docMk/>
            <pc:sldMk cId="3409659747" sldId="554"/>
            <ac:picMk id="7" creationId="{F4128190-26C4-41BF-98AA-E468CE1CAE9D}"/>
          </ac:picMkLst>
        </pc:picChg>
      </pc:sldChg>
      <pc:sldChg chg="del">
        <pc:chgData name="Sherif Khattab" userId="c83b1e15-36f3-4f46-aceb-05aac24c545e" providerId="ADAL" clId="{ABB67501-56CA-48C9-9ECA-2EC04BBE2D49}" dt="2021-03-23T13:50:17.601" v="180" actId="47"/>
        <pc:sldMkLst>
          <pc:docMk/>
          <pc:sldMk cId="812759976" sldId="555"/>
        </pc:sldMkLst>
      </pc:sldChg>
      <pc:sldChg chg="del">
        <pc:chgData name="Sherif Khattab" userId="c83b1e15-36f3-4f46-aceb-05aac24c545e" providerId="ADAL" clId="{ABB67501-56CA-48C9-9ECA-2EC04BBE2D49}" dt="2021-03-23T13:50:17.601" v="180" actId="47"/>
        <pc:sldMkLst>
          <pc:docMk/>
          <pc:sldMk cId="2070430566" sldId="556"/>
        </pc:sldMkLst>
      </pc:sldChg>
    </pc:docChg>
  </pc:docChgLst>
  <pc:docChgLst>
    <pc:chgData name="Sherif Khattab" userId="c83b1e15-36f3-4f46-aceb-05aac24c545e" providerId="ADAL" clId="{B3734109-7497-4176-B8B4-8D96BA065BFC}"/>
    <pc:docChg chg="custSel delSld modSld">
      <pc:chgData name="Sherif Khattab" userId="c83b1e15-36f3-4f46-aceb-05aac24c545e" providerId="ADAL" clId="{B3734109-7497-4176-B8B4-8D96BA065BFC}" dt="2021-03-04T15:10:54.920" v="188"/>
      <pc:docMkLst>
        <pc:docMk/>
      </pc:docMkLst>
      <pc:sldChg chg="del">
        <pc:chgData name="Sherif Khattab" userId="c83b1e15-36f3-4f46-aceb-05aac24c545e" providerId="ADAL" clId="{B3734109-7497-4176-B8B4-8D96BA065BFC}" dt="2021-03-04T14:51:14.193" v="11" actId="47"/>
        <pc:sldMkLst>
          <pc:docMk/>
          <pc:sldMk cId="712558247" sldId="266"/>
        </pc:sldMkLst>
      </pc:sldChg>
      <pc:sldChg chg="del">
        <pc:chgData name="Sherif Khattab" userId="c83b1e15-36f3-4f46-aceb-05aac24c545e" providerId="ADAL" clId="{B3734109-7497-4176-B8B4-8D96BA065BFC}" dt="2021-03-04T14:51:14.193" v="11" actId="47"/>
        <pc:sldMkLst>
          <pc:docMk/>
          <pc:sldMk cId="2773510753" sldId="280"/>
        </pc:sldMkLst>
      </pc:sldChg>
      <pc:sldChg chg="del">
        <pc:chgData name="Sherif Khattab" userId="c83b1e15-36f3-4f46-aceb-05aac24c545e" providerId="ADAL" clId="{B3734109-7497-4176-B8B4-8D96BA065BFC}" dt="2021-03-04T14:51:14.193" v="11" actId="47"/>
        <pc:sldMkLst>
          <pc:docMk/>
          <pc:sldMk cId="171235497" sldId="283"/>
        </pc:sldMkLst>
      </pc:sldChg>
      <pc:sldChg chg="del">
        <pc:chgData name="Sherif Khattab" userId="c83b1e15-36f3-4f46-aceb-05aac24c545e" providerId="ADAL" clId="{B3734109-7497-4176-B8B4-8D96BA065BFC}" dt="2021-03-04T14:51:14.193" v="11" actId="47"/>
        <pc:sldMkLst>
          <pc:docMk/>
          <pc:sldMk cId="2099089282" sldId="284"/>
        </pc:sldMkLst>
      </pc:sldChg>
      <pc:sldChg chg="del">
        <pc:chgData name="Sherif Khattab" userId="c83b1e15-36f3-4f46-aceb-05aac24c545e" providerId="ADAL" clId="{B3734109-7497-4176-B8B4-8D96BA065BFC}" dt="2021-03-04T14:51:14.193" v="11" actId="47"/>
        <pc:sldMkLst>
          <pc:docMk/>
          <pc:sldMk cId="1136622862" sldId="285"/>
        </pc:sldMkLst>
      </pc:sldChg>
      <pc:sldChg chg="del">
        <pc:chgData name="Sherif Khattab" userId="c83b1e15-36f3-4f46-aceb-05aac24c545e" providerId="ADAL" clId="{B3734109-7497-4176-B8B4-8D96BA065BFC}" dt="2021-03-04T14:51:14.193" v="11" actId="47"/>
        <pc:sldMkLst>
          <pc:docMk/>
          <pc:sldMk cId="442392580" sldId="290"/>
        </pc:sldMkLst>
      </pc:sldChg>
      <pc:sldChg chg="del">
        <pc:chgData name="Sherif Khattab" userId="c83b1e15-36f3-4f46-aceb-05aac24c545e" providerId="ADAL" clId="{B3734109-7497-4176-B8B4-8D96BA065BFC}" dt="2021-03-04T14:51:14.193" v="11" actId="47"/>
        <pc:sldMkLst>
          <pc:docMk/>
          <pc:sldMk cId="117329803" sldId="466"/>
        </pc:sldMkLst>
      </pc:sldChg>
      <pc:sldChg chg="del">
        <pc:chgData name="Sherif Khattab" userId="c83b1e15-36f3-4f46-aceb-05aac24c545e" providerId="ADAL" clId="{B3734109-7497-4176-B8B4-8D96BA065BFC}" dt="2021-03-04T14:51:14.193" v="11" actId="47"/>
        <pc:sldMkLst>
          <pc:docMk/>
          <pc:sldMk cId="3643915362" sldId="467"/>
        </pc:sldMkLst>
      </pc:sldChg>
      <pc:sldChg chg="del">
        <pc:chgData name="Sherif Khattab" userId="c83b1e15-36f3-4f46-aceb-05aac24c545e" providerId="ADAL" clId="{B3734109-7497-4176-B8B4-8D96BA065BFC}" dt="2021-03-04T14:51:14.193" v="11" actId="47"/>
        <pc:sldMkLst>
          <pc:docMk/>
          <pc:sldMk cId="1593910045" sldId="468"/>
        </pc:sldMkLst>
      </pc:sldChg>
      <pc:sldChg chg="del">
        <pc:chgData name="Sherif Khattab" userId="c83b1e15-36f3-4f46-aceb-05aac24c545e" providerId="ADAL" clId="{B3734109-7497-4176-B8B4-8D96BA065BFC}" dt="2021-03-04T14:51:14.193" v="11" actId="47"/>
        <pc:sldMkLst>
          <pc:docMk/>
          <pc:sldMk cId="3392020218" sldId="469"/>
        </pc:sldMkLst>
      </pc:sldChg>
      <pc:sldChg chg="del">
        <pc:chgData name="Sherif Khattab" userId="c83b1e15-36f3-4f46-aceb-05aac24c545e" providerId="ADAL" clId="{B3734109-7497-4176-B8B4-8D96BA065BFC}" dt="2021-03-04T14:51:14.193" v="11" actId="47"/>
        <pc:sldMkLst>
          <pc:docMk/>
          <pc:sldMk cId="1215068544" sldId="470"/>
        </pc:sldMkLst>
      </pc:sldChg>
      <pc:sldChg chg="del">
        <pc:chgData name="Sherif Khattab" userId="c83b1e15-36f3-4f46-aceb-05aac24c545e" providerId="ADAL" clId="{B3734109-7497-4176-B8B4-8D96BA065BFC}" dt="2021-03-04T14:51:14.193" v="11" actId="47"/>
        <pc:sldMkLst>
          <pc:docMk/>
          <pc:sldMk cId="1416205421" sldId="473"/>
        </pc:sldMkLst>
      </pc:sldChg>
      <pc:sldChg chg="del">
        <pc:chgData name="Sherif Khattab" userId="c83b1e15-36f3-4f46-aceb-05aac24c545e" providerId="ADAL" clId="{B3734109-7497-4176-B8B4-8D96BA065BFC}" dt="2021-03-04T14:51:14.193" v="11" actId="47"/>
        <pc:sldMkLst>
          <pc:docMk/>
          <pc:sldMk cId="2922282012" sldId="474"/>
        </pc:sldMkLst>
      </pc:sldChg>
      <pc:sldChg chg="del">
        <pc:chgData name="Sherif Khattab" userId="c83b1e15-36f3-4f46-aceb-05aac24c545e" providerId="ADAL" clId="{B3734109-7497-4176-B8B4-8D96BA065BFC}" dt="2021-03-04T14:51:14.193" v="11" actId="47"/>
        <pc:sldMkLst>
          <pc:docMk/>
          <pc:sldMk cId="4191706530" sldId="475"/>
        </pc:sldMkLst>
      </pc:sldChg>
      <pc:sldChg chg="del">
        <pc:chgData name="Sherif Khattab" userId="c83b1e15-36f3-4f46-aceb-05aac24c545e" providerId="ADAL" clId="{B3734109-7497-4176-B8B4-8D96BA065BFC}" dt="2021-03-04T14:51:14.193" v="11" actId="47"/>
        <pc:sldMkLst>
          <pc:docMk/>
          <pc:sldMk cId="1155444083" sldId="476"/>
        </pc:sldMkLst>
      </pc:sldChg>
      <pc:sldChg chg="del">
        <pc:chgData name="Sherif Khattab" userId="c83b1e15-36f3-4f46-aceb-05aac24c545e" providerId="ADAL" clId="{B3734109-7497-4176-B8B4-8D96BA065BFC}" dt="2021-03-04T14:51:14.193" v="11" actId="47"/>
        <pc:sldMkLst>
          <pc:docMk/>
          <pc:sldMk cId="2699784146" sldId="477"/>
        </pc:sldMkLst>
      </pc:sldChg>
      <pc:sldChg chg="del">
        <pc:chgData name="Sherif Khattab" userId="c83b1e15-36f3-4f46-aceb-05aac24c545e" providerId="ADAL" clId="{B3734109-7497-4176-B8B4-8D96BA065BFC}" dt="2021-03-04T14:51:14.193" v="11" actId="47"/>
        <pc:sldMkLst>
          <pc:docMk/>
          <pc:sldMk cId="3905532786" sldId="478"/>
        </pc:sldMkLst>
      </pc:sldChg>
      <pc:sldChg chg="modSp modAnim">
        <pc:chgData name="Sherif Khattab" userId="c83b1e15-36f3-4f46-aceb-05aac24c545e" providerId="ADAL" clId="{B3734109-7497-4176-B8B4-8D96BA065BFC}" dt="2021-03-04T14:40:18.436" v="8" actId="20577"/>
        <pc:sldMkLst>
          <pc:docMk/>
          <pc:sldMk cId="702367729" sldId="496"/>
        </pc:sldMkLst>
        <pc:spChg chg="mod">
          <ac:chgData name="Sherif Khattab" userId="c83b1e15-36f3-4f46-aceb-05aac24c545e" providerId="ADAL" clId="{B3734109-7497-4176-B8B4-8D96BA065BFC}" dt="2021-03-04T14:40:18.436" v="8" actId="20577"/>
          <ac:spMkLst>
            <pc:docMk/>
            <pc:sldMk cId="702367729" sldId="496"/>
            <ac:spMk id="3" creationId="{2466C52D-9A48-4683-BE7F-268D8DB7FAAD}"/>
          </ac:spMkLst>
        </pc:spChg>
      </pc:sldChg>
      <pc:sldChg chg="modSp mod modAnim">
        <pc:chgData name="Sherif Khattab" userId="c83b1e15-36f3-4f46-aceb-05aac24c545e" providerId="ADAL" clId="{B3734109-7497-4176-B8B4-8D96BA065BFC}" dt="2021-03-04T15:10:43.633" v="185"/>
        <pc:sldMkLst>
          <pc:docMk/>
          <pc:sldMk cId="4202616107" sldId="500"/>
        </pc:sldMkLst>
        <pc:spChg chg="mod">
          <ac:chgData name="Sherif Khattab" userId="c83b1e15-36f3-4f46-aceb-05aac24c545e" providerId="ADAL" clId="{B3734109-7497-4176-B8B4-8D96BA065BFC}" dt="2021-03-04T15:10:15.033" v="177" actId="20577"/>
          <ac:spMkLst>
            <pc:docMk/>
            <pc:sldMk cId="4202616107" sldId="500"/>
            <ac:spMk id="2" creationId="{6BF01C35-B7E9-AD43-99C8-95170559C8A0}"/>
          </ac:spMkLst>
        </pc:spChg>
        <pc:spChg chg="mod">
          <ac:chgData name="Sherif Khattab" userId="c83b1e15-36f3-4f46-aceb-05aac24c545e" providerId="ADAL" clId="{B3734109-7497-4176-B8B4-8D96BA065BFC}" dt="2021-03-04T15:09:59.062" v="162" actId="6549"/>
          <ac:spMkLst>
            <pc:docMk/>
            <pc:sldMk cId="4202616107" sldId="500"/>
            <ac:spMk id="3" creationId="{443F42C8-5750-0341-86AA-B64ED9D37EB6}"/>
          </ac:spMkLst>
        </pc:spChg>
      </pc:sldChg>
      <pc:sldChg chg="modSp mod">
        <pc:chgData name="Sherif Khattab" userId="c83b1e15-36f3-4f46-aceb-05aac24c545e" providerId="ADAL" clId="{B3734109-7497-4176-B8B4-8D96BA065BFC}" dt="2021-03-04T14:49:55.659" v="9"/>
        <pc:sldMkLst>
          <pc:docMk/>
          <pc:sldMk cId="2116864396" sldId="505"/>
        </pc:sldMkLst>
        <pc:spChg chg="mod">
          <ac:chgData name="Sherif Khattab" userId="c83b1e15-36f3-4f46-aceb-05aac24c545e" providerId="ADAL" clId="{B3734109-7497-4176-B8B4-8D96BA065BFC}" dt="2021-03-04T14:49:55.659" v="9"/>
          <ac:spMkLst>
            <pc:docMk/>
            <pc:sldMk cId="2116864396" sldId="505"/>
            <ac:spMk id="3" creationId="{9FDE3B14-90B9-4B5A-83C7-6E633E32EA28}"/>
          </ac:spMkLst>
        </pc:spChg>
      </pc:sldChg>
      <pc:sldChg chg="modSp mod">
        <pc:chgData name="Sherif Khattab" userId="c83b1e15-36f3-4f46-aceb-05aac24c545e" providerId="ADAL" clId="{B3734109-7497-4176-B8B4-8D96BA065BFC}" dt="2021-03-04T14:50:08.358" v="10" actId="6549"/>
        <pc:sldMkLst>
          <pc:docMk/>
          <pc:sldMk cId="3652489610" sldId="506"/>
        </pc:sldMkLst>
        <pc:spChg chg="mod">
          <ac:chgData name="Sherif Khattab" userId="c83b1e15-36f3-4f46-aceb-05aac24c545e" providerId="ADAL" clId="{B3734109-7497-4176-B8B4-8D96BA065BFC}" dt="2021-03-04T14:50:08.358" v="10" actId="6549"/>
          <ac:spMkLst>
            <pc:docMk/>
            <pc:sldMk cId="3652489610" sldId="506"/>
            <ac:spMk id="3" creationId="{9FDE3B14-90B9-4B5A-83C7-6E633E32EA28}"/>
          </ac:spMkLst>
        </pc:spChg>
      </pc:sldChg>
      <pc:sldChg chg="del">
        <pc:chgData name="Sherif Khattab" userId="c83b1e15-36f3-4f46-aceb-05aac24c545e" providerId="ADAL" clId="{B3734109-7497-4176-B8B4-8D96BA065BFC}" dt="2021-03-04T14:51:14.193" v="11" actId="47"/>
        <pc:sldMkLst>
          <pc:docMk/>
          <pc:sldMk cId="1621208385" sldId="545"/>
        </pc:sldMkLst>
      </pc:sldChg>
      <pc:sldChg chg="del">
        <pc:chgData name="Sherif Khattab" userId="c83b1e15-36f3-4f46-aceb-05aac24c545e" providerId="ADAL" clId="{B3734109-7497-4176-B8B4-8D96BA065BFC}" dt="2021-03-04T14:51:14.193" v="11" actId="47"/>
        <pc:sldMkLst>
          <pc:docMk/>
          <pc:sldMk cId="563809780" sldId="546"/>
        </pc:sldMkLst>
      </pc:sldChg>
      <pc:sldChg chg="del">
        <pc:chgData name="Sherif Khattab" userId="c83b1e15-36f3-4f46-aceb-05aac24c545e" providerId="ADAL" clId="{B3734109-7497-4176-B8B4-8D96BA065BFC}" dt="2021-03-04T14:51:14.193" v="11" actId="47"/>
        <pc:sldMkLst>
          <pc:docMk/>
          <pc:sldMk cId="2982848977" sldId="547"/>
        </pc:sldMkLst>
      </pc:sldChg>
      <pc:sldChg chg="modSp mod modAnim">
        <pc:chgData name="Sherif Khattab" userId="c83b1e15-36f3-4f46-aceb-05aac24c545e" providerId="ADAL" clId="{B3734109-7497-4176-B8B4-8D96BA065BFC}" dt="2021-03-04T15:10:54.920" v="188"/>
        <pc:sldMkLst>
          <pc:docMk/>
          <pc:sldMk cId="3106578269" sldId="548"/>
        </pc:sldMkLst>
        <pc:spChg chg="mod">
          <ac:chgData name="Sherif Khattab" userId="c83b1e15-36f3-4f46-aceb-05aac24c545e" providerId="ADAL" clId="{B3734109-7497-4176-B8B4-8D96BA065BFC}" dt="2021-03-04T15:10:18.784" v="179" actId="20577"/>
          <ac:spMkLst>
            <pc:docMk/>
            <pc:sldMk cId="3106578269" sldId="548"/>
            <ac:spMk id="2" creationId="{D9354C77-2A5A-3248-B8B5-26713450198B}"/>
          </ac:spMkLst>
        </pc:spChg>
        <pc:spChg chg="mod">
          <ac:chgData name="Sherif Khattab" userId="c83b1e15-36f3-4f46-aceb-05aac24c545e" providerId="ADAL" clId="{B3734109-7497-4176-B8B4-8D96BA065BFC}" dt="2021-03-04T15:10:08.212" v="175" actId="6549"/>
          <ac:spMkLst>
            <pc:docMk/>
            <pc:sldMk cId="3106578269" sldId="548"/>
            <ac:spMk id="3" creationId="{8A6E32F3-197B-3B45-8FE6-0B7FD2891934}"/>
          </ac:spMkLst>
        </pc:spChg>
      </pc:sldChg>
      <pc:sldChg chg="del">
        <pc:chgData name="Sherif Khattab" userId="c83b1e15-36f3-4f46-aceb-05aac24c545e" providerId="ADAL" clId="{B3734109-7497-4176-B8B4-8D96BA065BFC}" dt="2021-03-04T15:10:21.270" v="180" actId="47"/>
        <pc:sldMkLst>
          <pc:docMk/>
          <pc:sldMk cId="1239345036" sldId="549"/>
        </pc:sldMkLst>
      </pc:sldChg>
    </pc:docChg>
  </pc:docChgLst>
  <pc:docChgLst>
    <pc:chgData name="Khattab, Sherif" userId="c83b1e15-36f3-4f46-aceb-05aac24c545e" providerId="ADAL" clId="{BC8551F7-F333-DF49-B8A6-4BBA7E0DFE2D}"/>
    <pc:docChg chg="undo redo custSel addSld delSld modSld sldOrd">
      <pc:chgData name="Khattab, Sherif" userId="c83b1e15-36f3-4f46-aceb-05aac24c545e" providerId="ADAL" clId="{BC8551F7-F333-DF49-B8A6-4BBA7E0DFE2D}" dt="2021-03-09T15:23:13.281" v="518"/>
      <pc:docMkLst>
        <pc:docMk/>
      </pc:docMkLst>
      <pc:sldChg chg="add del">
        <pc:chgData name="Khattab, Sherif" userId="c83b1e15-36f3-4f46-aceb-05aac24c545e" providerId="ADAL" clId="{BC8551F7-F333-DF49-B8A6-4BBA7E0DFE2D}" dt="2021-03-09T15:23:13.281" v="518"/>
        <pc:sldMkLst>
          <pc:docMk/>
          <pc:sldMk cId="741449065" sldId="257"/>
        </pc:sldMkLst>
      </pc:sldChg>
      <pc:sldChg chg="modSp add del mod ord chgLayout">
        <pc:chgData name="Khattab, Sherif" userId="c83b1e15-36f3-4f46-aceb-05aac24c545e" providerId="ADAL" clId="{BC8551F7-F333-DF49-B8A6-4BBA7E0DFE2D}" dt="2021-03-09T15:21:13.620" v="418" actId="2696"/>
        <pc:sldMkLst>
          <pc:docMk/>
          <pc:sldMk cId="2659639271" sldId="257"/>
        </pc:sldMkLst>
        <pc:spChg chg="mod ord">
          <ac:chgData name="Khattab, Sherif" userId="c83b1e15-36f3-4f46-aceb-05aac24c545e" providerId="ADAL" clId="{BC8551F7-F333-DF49-B8A6-4BBA7E0DFE2D}" dt="2021-03-09T15:20:26.202" v="413" actId="207"/>
          <ac:spMkLst>
            <pc:docMk/>
            <pc:sldMk cId="2659639271" sldId="257"/>
            <ac:spMk id="4" creationId="{F86888FD-447E-F646-B2C5-FFD54872700E}"/>
          </ac:spMkLst>
        </pc:spChg>
        <pc:spChg chg="mod ord">
          <ac:chgData name="Khattab, Sherif" userId="c83b1e15-36f3-4f46-aceb-05aac24c545e" providerId="ADAL" clId="{BC8551F7-F333-DF49-B8A6-4BBA7E0DFE2D}" dt="2021-03-09T15:19:30.109" v="410" actId="700"/>
          <ac:spMkLst>
            <pc:docMk/>
            <pc:sldMk cId="2659639271" sldId="257"/>
            <ac:spMk id="5" creationId="{9BEF5BF5-9244-6747-87AA-D993F718F2AB}"/>
          </ac:spMkLst>
        </pc:spChg>
        <pc:spChg chg="mod ord">
          <ac:chgData name="Khattab, Sherif" userId="c83b1e15-36f3-4f46-aceb-05aac24c545e" providerId="ADAL" clId="{BC8551F7-F333-DF49-B8A6-4BBA7E0DFE2D}" dt="2021-03-09T15:19:30.109" v="410" actId="700"/>
          <ac:spMkLst>
            <pc:docMk/>
            <pc:sldMk cId="2659639271" sldId="257"/>
            <ac:spMk id="1031" creationId="{3D2CA376-7D87-DB41-A053-D4EA85541D19}"/>
          </ac:spMkLst>
        </pc:spChg>
        <pc:spChg chg="mod ord">
          <ac:chgData name="Khattab, Sherif" userId="c83b1e15-36f3-4f46-aceb-05aac24c545e" providerId="ADAL" clId="{BC8551F7-F333-DF49-B8A6-4BBA7E0DFE2D}" dt="2021-03-09T15:19:30.109" v="410" actId="700"/>
          <ac:spMkLst>
            <pc:docMk/>
            <pc:sldMk cId="2659639271" sldId="257"/>
            <ac:spMk id="1032" creationId="{D4D3F7D6-B8F3-994E-A4EC-03D55CF2D77F}"/>
          </ac:spMkLst>
        </pc:spChg>
      </pc:sldChg>
      <pc:sldChg chg="modSp add del">
        <pc:chgData name="Khattab, Sherif" userId="c83b1e15-36f3-4f46-aceb-05aac24c545e" providerId="ADAL" clId="{BC8551F7-F333-DF49-B8A6-4BBA7E0DFE2D}" dt="2021-03-09T15:21:38.370" v="477"/>
        <pc:sldMkLst>
          <pc:docMk/>
          <pc:sldMk cId="3298660913" sldId="257"/>
        </pc:sldMkLst>
        <pc:spChg chg="mod">
          <ac:chgData name="Khattab, Sherif" userId="c83b1e15-36f3-4f46-aceb-05aac24c545e" providerId="ADAL" clId="{BC8551F7-F333-DF49-B8A6-4BBA7E0DFE2D}" dt="2021-03-09T15:21:31.399" v="468"/>
          <ac:spMkLst>
            <pc:docMk/>
            <pc:sldMk cId="3298660913" sldId="257"/>
            <ac:spMk id="4" creationId="{F86888FD-447E-F646-B2C5-FFD54872700E}"/>
          </ac:spMkLst>
        </pc:spChg>
      </pc:sldChg>
      <pc:sldChg chg="modSp add del mod ord chgLayout">
        <pc:chgData name="Khattab, Sherif" userId="c83b1e15-36f3-4f46-aceb-05aac24c545e" providerId="ADAL" clId="{BC8551F7-F333-DF49-B8A6-4BBA7E0DFE2D}" dt="2021-03-09T15:21:13.421" v="417" actId="2696"/>
        <pc:sldMkLst>
          <pc:docMk/>
          <pc:sldMk cId="332445408" sldId="258"/>
        </pc:sldMkLst>
        <pc:spChg chg="mod ord">
          <ac:chgData name="Khattab, Sherif" userId="c83b1e15-36f3-4f46-aceb-05aac24c545e" providerId="ADAL" clId="{BC8551F7-F333-DF49-B8A6-4BBA7E0DFE2D}" dt="2021-03-09T15:19:30.109" v="410" actId="700"/>
          <ac:spMkLst>
            <pc:docMk/>
            <pc:sldMk cId="332445408" sldId="258"/>
            <ac:spMk id="4" creationId="{962AAE68-F2C3-F54B-9852-9D218E74AA8D}"/>
          </ac:spMkLst>
        </pc:spChg>
        <pc:spChg chg="mod ord">
          <ac:chgData name="Khattab, Sherif" userId="c83b1e15-36f3-4f46-aceb-05aac24c545e" providerId="ADAL" clId="{BC8551F7-F333-DF49-B8A6-4BBA7E0DFE2D}" dt="2021-03-09T15:19:30.109" v="410" actId="700"/>
          <ac:spMkLst>
            <pc:docMk/>
            <pc:sldMk cId="332445408" sldId="258"/>
            <ac:spMk id="5" creationId="{2384A088-3845-824A-A857-00B8ED185F79}"/>
          </ac:spMkLst>
        </pc:spChg>
        <pc:spChg chg="mod ord">
          <ac:chgData name="Khattab, Sherif" userId="c83b1e15-36f3-4f46-aceb-05aac24c545e" providerId="ADAL" clId="{BC8551F7-F333-DF49-B8A6-4BBA7E0DFE2D}" dt="2021-03-09T15:19:30.109" v="410" actId="700"/>
          <ac:spMkLst>
            <pc:docMk/>
            <pc:sldMk cId="332445408" sldId="258"/>
            <ac:spMk id="5124" creationId="{4422A6BA-C980-BA4E-9493-0AA211005C0C}"/>
          </ac:spMkLst>
        </pc:spChg>
        <pc:spChg chg="mod ord">
          <ac:chgData name="Khattab, Sherif" userId="c83b1e15-36f3-4f46-aceb-05aac24c545e" providerId="ADAL" clId="{BC8551F7-F333-DF49-B8A6-4BBA7E0DFE2D}" dt="2021-03-09T15:19:30.109" v="410" actId="700"/>
          <ac:spMkLst>
            <pc:docMk/>
            <pc:sldMk cId="332445408" sldId="258"/>
            <ac:spMk id="5125" creationId="{86FF3396-776C-334F-987F-EDFCFF67731E}"/>
          </ac:spMkLst>
        </pc:spChg>
      </pc:sldChg>
      <pc:sldChg chg="add del">
        <pc:chgData name="Khattab, Sherif" userId="c83b1e15-36f3-4f46-aceb-05aac24c545e" providerId="ADAL" clId="{BC8551F7-F333-DF49-B8A6-4BBA7E0DFE2D}" dt="2021-03-09T15:23:13.281" v="518"/>
        <pc:sldMkLst>
          <pc:docMk/>
          <pc:sldMk cId="530278779" sldId="258"/>
        </pc:sldMkLst>
      </pc:sldChg>
      <pc:sldChg chg="modSp add del">
        <pc:chgData name="Khattab, Sherif" userId="c83b1e15-36f3-4f46-aceb-05aac24c545e" providerId="ADAL" clId="{BC8551F7-F333-DF49-B8A6-4BBA7E0DFE2D}" dt="2021-03-09T15:21:38.370" v="477"/>
        <pc:sldMkLst>
          <pc:docMk/>
          <pc:sldMk cId="3205772120" sldId="258"/>
        </pc:sldMkLst>
        <pc:spChg chg="mod">
          <ac:chgData name="Khattab, Sherif" userId="c83b1e15-36f3-4f46-aceb-05aac24c545e" providerId="ADAL" clId="{BC8551F7-F333-DF49-B8A6-4BBA7E0DFE2D}" dt="2021-03-09T15:21:31.399" v="468"/>
          <ac:spMkLst>
            <pc:docMk/>
            <pc:sldMk cId="3205772120" sldId="258"/>
            <ac:spMk id="4" creationId="{962AAE68-F2C3-F54B-9852-9D218E74AA8D}"/>
          </ac:spMkLst>
        </pc:spChg>
      </pc:sldChg>
      <pc:sldChg chg="modSp add del mod chgLayout">
        <pc:chgData name="Khattab, Sherif" userId="c83b1e15-36f3-4f46-aceb-05aac24c545e" providerId="ADAL" clId="{BC8551F7-F333-DF49-B8A6-4BBA7E0DFE2D}" dt="2021-03-09T15:23:07.749" v="512" actId="2696"/>
        <pc:sldMkLst>
          <pc:docMk/>
          <pc:sldMk cId="255986024" sldId="259"/>
        </pc:sldMkLst>
        <pc:spChg chg="mod ord">
          <ac:chgData name="Khattab, Sherif" userId="c83b1e15-36f3-4f46-aceb-05aac24c545e" providerId="ADAL" clId="{BC8551F7-F333-DF49-B8A6-4BBA7E0DFE2D}" dt="2021-03-09T15:19:30.109" v="410" actId="700"/>
          <ac:spMkLst>
            <pc:docMk/>
            <pc:sldMk cId="255986024" sldId="259"/>
            <ac:spMk id="17" creationId="{42355C79-BD0B-B24C-BAAB-6624CA6D9EA1}"/>
          </ac:spMkLst>
        </pc:spChg>
        <pc:spChg chg="mod ord">
          <ac:chgData name="Khattab, Sherif" userId="c83b1e15-36f3-4f46-aceb-05aac24c545e" providerId="ADAL" clId="{BC8551F7-F333-DF49-B8A6-4BBA7E0DFE2D}" dt="2021-03-09T15:19:30.109" v="410" actId="700"/>
          <ac:spMkLst>
            <pc:docMk/>
            <pc:sldMk cId="255986024" sldId="259"/>
            <ac:spMk id="18" creationId="{C185B494-090B-8647-BA51-60B9240BEA5E}"/>
          </ac:spMkLst>
        </pc:spChg>
        <pc:spChg chg="mod ord">
          <ac:chgData name="Khattab, Sherif" userId="c83b1e15-36f3-4f46-aceb-05aac24c545e" providerId="ADAL" clId="{BC8551F7-F333-DF49-B8A6-4BBA7E0DFE2D}" dt="2021-03-09T15:19:30.109" v="410" actId="700"/>
          <ac:spMkLst>
            <pc:docMk/>
            <pc:sldMk cId="255986024" sldId="259"/>
            <ac:spMk id="6153" creationId="{FC8B15CF-9C98-2A49-BC70-FCC1516C7CA8}"/>
          </ac:spMkLst>
        </pc:spChg>
        <pc:spChg chg="mod ord">
          <ac:chgData name="Khattab, Sherif" userId="c83b1e15-36f3-4f46-aceb-05aac24c545e" providerId="ADAL" clId="{BC8551F7-F333-DF49-B8A6-4BBA7E0DFE2D}" dt="2021-03-09T15:19:30.109" v="410" actId="700"/>
          <ac:spMkLst>
            <pc:docMk/>
            <pc:sldMk cId="255986024" sldId="259"/>
            <ac:spMk id="6154" creationId="{E8ADFAFE-65CA-734C-BF52-9815E9CCA331}"/>
          </ac:spMkLst>
        </pc:spChg>
      </pc:sldChg>
      <pc:sldChg chg="modSp add del">
        <pc:chgData name="Khattab, Sherif" userId="c83b1e15-36f3-4f46-aceb-05aac24c545e" providerId="ADAL" clId="{BC8551F7-F333-DF49-B8A6-4BBA7E0DFE2D}" dt="2021-03-09T15:21:38.370" v="477"/>
        <pc:sldMkLst>
          <pc:docMk/>
          <pc:sldMk cId="666239798" sldId="259"/>
        </pc:sldMkLst>
        <pc:spChg chg="mod">
          <ac:chgData name="Khattab, Sherif" userId="c83b1e15-36f3-4f46-aceb-05aac24c545e" providerId="ADAL" clId="{BC8551F7-F333-DF49-B8A6-4BBA7E0DFE2D}" dt="2021-03-09T15:21:31.399" v="468"/>
          <ac:spMkLst>
            <pc:docMk/>
            <pc:sldMk cId="666239798" sldId="259"/>
            <ac:spMk id="17" creationId="{42355C79-BD0B-B24C-BAAB-6624CA6D9EA1}"/>
          </ac:spMkLst>
        </pc:spChg>
      </pc:sldChg>
      <pc:sldChg chg="add del">
        <pc:chgData name="Khattab, Sherif" userId="c83b1e15-36f3-4f46-aceb-05aac24c545e" providerId="ADAL" clId="{BC8551F7-F333-DF49-B8A6-4BBA7E0DFE2D}" dt="2021-03-09T15:23:13.281" v="518"/>
        <pc:sldMkLst>
          <pc:docMk/>
          <pc:sldMk cId="2964626202" sldId="259"/>
        </pc:sldMkLst>
      </pc:sldChg>
      <pc:sldChg chg="modSp add del">
        <pc:chgData name="Khattab, Sherif" userId="c83b1e15-36f3-4f46-aceb-05aac24c545e" providerId="ADAL" clId="{BC8551F7-F333-DF49-B8A6-4BBA7E0DFE2D}" dt="2021-03-09T15:21:38.370" v="477"/>
        <pc:sldMkLst>
          <pc:docMk/>
          <pc:sldMk cId="2562683804" sldId="260"/>
        </pc:sldMkLst>
        <pc:spChg chg="mod">
          <ac:chgData name="Khattab, Sherif" userId="c83b1e15-36f3-4f46-aceb-05aac24c545e" providerId="ADAL" clId="{BC8551F7-F333-DF49-B8A6-4BBA7E0DFE2D}" dt="2021-03-09T15:21:31.399" v="468"/>
          <ac:spMkLst>
            <pc:docMk/>
            <pc:sldMk cId="2562683804" sldId="260"/>
            <ac:spMk id="43" creationId="{C7892F81-1A43-734E-B2A5-957E6D41E8BA}"/>
          </ac:spMkLst>
        </pc:spChg>
      </pc:sldChg>
      <pc:sldChg chg="modSp add del mod chgLayout">
        <pc:chgData name="Khattab, Sherif" userId="c83b1e15-36f3-4f46-aceb-05aac24c545e" providerId="ADAL" clId="{BC8551F7-F333-DF49-B8A6-4BBA7E0DFE2D}" dt="2021-03-09T15:23:08.025" v="513" actId="2696"/>
        <pc:sldMkLst>
          <pc:docMk/>
          <pc:sldMk cId="2637159385" sldId="260"/>
        </pc:sldMkLst>
        <pc:spChg chg="mod ord">
          <ac:chgData name="Khattab, Sherif" userId="c83b1e15-36f3-4f46-aceb-05aac24c545e" providerId="ADAL" clId="{BC8551F7-F333-DF49-B8A6-4BBA7E0DFE2D}" dt="2021-03-09T15:19:30.109" v="410" actId="700"/>
          <ac:spMkLst>
            <pc:docMk/>
            <pc:sldMk cId="2637159385" sldId="260"/>
            <ac:spMk id="43" creationId="{C7892F81-1A43-734E-B2A5-957E6D41E8BA}"/>
          </ac:spMkLst>
        </pc:spChg>
        <pc:spChg chg="mod ord">
          <ac:chgData name="Khattab, Sherif" userId="c83b1e15-36f3-4f46-aceb-05aac24c545e" providerId="ADAL" clId="{BC8551F7-F333-DF49-B8A6-4BBA7E0DFE2D}" dt="2021-03-09T15:19:30.109" v="410" actId="700"/>
          <ac:spMkLst>
            <pc:docMk/>
            <pc:sldMk cId="2637159385" sldId="260"/>
            <ac:spMk id="44" creationId="{1B5F4BB1-47B7-DF4F-AED9-254FB961F6F9}"/>
          </ac:spMkLst>
        </pc:spChg>
        <pc:spChg chg="mod ord">
          <ac:chgData name="Khattab, Sherif" userId="c83b1e15-36f3-4f46-aceb-05aac24c545e" providerId="ADAL" clId="{BC8551F7-F333-DF49-B8A6-4BBA7E0DFE2D}" dt="2021-03-09T15:19:30.109" v="410" actId="700"/>
          <ac:spMkLst>
            <pc:docMk/>
            <pc:sldMk cId="2637159385" sldId="260"/>
            <ac:spMk id="7174" creationId="{560544CD-B370-5C4A-92F7-6A8DDA5071A9}"/>
          </ac:spMkLst>
        </pc:spChg>
        <pc:spChg chg="mod ord">
          <ac:chgData name="Khattab, Sherif" userId="c83b1e15-36f3-4f46-aceb-05aac24c545e" providerId="ADAL" clId="{BC8551F7-F333-DF49-B8A6-4BBA7E0DFE2D}" dt="2021-03-09T15:19:30.109" v="410" actId="700"/>
          <ac:spMkLst>
            <pc:docMk/>
            <pc:sldMk cId="2637159385" sldId="260"/>
            <ac:spMk id="7175" creationId="{7861B8B0-EFE3-DA4F-B1CF-39E9F3C553A2}"/>
          </ac:spMkLst>
        </pc:spChg>
      </pc:sldChg>
      <pc:sldChg chg="add del">
        <pc:chgData name="Khattab, Sherif" userId="c83b1e15-36f3-4f46-aceb-05aac24c545e" providerId="ADAL" clId="{BC8551F7-F333-DF49-B8A6-4BBA7E0DFE2D}" dt="2021-03-09T15:23:13.281" v="518"/>
        <pc:sldMkLst>
          <pc:docMk/>
          <pc:sldMk cId="3936872045" sldId="260"/>
        </pc:sldMkLst>
      </pc:sldChg>
      <pc:sldChg chg="modSp add del">
        <pc:chgData name="Khattab, Sherif" userId="c83b1e15-36f3-4f46-aceb-05aac24c545e" providerId="ADAL" clId="{BC8551F7-F333-DF49-B8A6-4BBA7E0DFE2D}" dt="2021-03-09T15:21:38.370" v="477"/>
        <pc:sldMkLst>
          <pc:docMk/>
          <pc:sldMk cId="252868055" sldId="264"/>
        </pc:sldMkLst>
        <pc:spChg chg="mod">
          <ac:chgData name="Khattab, Sherif" userId="c83b1e15-36f3-4f46-aceb-05aac24c545e" providerId="ADAL" clId="{BC8551F7-F333-DF49-B8A6-4BBA7E0DFE2D}" dt="2021-03-09T15:21:31.399" v="468"/>
          <ac:spMkLst>
            <pc:docMk/>
            <pc:sldMk cId="252868055" sldId="264"/>
            <ac:spMk id="40" creationId="{AB83DC32-5460-6C47-A802-86D8BF16ED0B}"/>
          </ac:spMkLst>
        </pc:spChg>
      </pc:sldChg>
      <pc:sldChg chg="modSp add del mod chgLayout">
        <pc:chgData name="Khattab, Sherif" userId="c83b1e15-36f3-4f46-aceb-05aac24c545e" providerId="ADAL" clId="{BC8551F7-F333-DF49-B8A6-4BBA7E0DFE2D}" dt="2021-03-09T15:23:10.343" v="517" actId="2696"/>
        <pc:sldMkLst>
          <pc:docMk/>
          <pc:sldMk cId="2564692149" sldId="264"/>
        </pc:sldMkLst>
        <pc:spChg chg="mod ord">
          <ac:chgData name="Khattab, Sherif" userId="c83b1e15-36f3-4f46-aceb-05aac24c545e" providerId="ADAL" clId="{BC8551F7-F333-DF49-B8A6-4BBA7E0DFE2D}" dt="2021-03-09T15:19:30.109" v="410" actId="700"/>
          <ac:spMkLst>
            <pc:docMk/>
            <pc:sldMk cId="2564692149" sldId="264"/>
            <ac:spMk id="40" creationId="{AB83DC32-5460-6C47-A802-86D8BF16ED0B}"/>
          </ac:spMkLst>
        </pc:spChg>
        <pc:spChg chg="mod ord">
          <ac:chgData name="Khattab, Sherif" userId="c83b1e15-36f3-4f46-aceb-05aac24c545e" providerId="ADAL" clId="{BC8551F7-F333-DF49-B8A6-4BBA7E0DFE2D}" dt="2021-03-09T15:19:30.109" v="410" actId="700"/>
          <ac:spMkLst>
            <pc:docMk/>
            <pc:sldMk cId="2564692149" sldId="264"/>
            <ac:spMk id="41" creationId="{79D9F811-A50E-744F-A425-68FC46278E06}"/>
          </ac:spMkLst>
        </pc:spChg>
        <pc:spChg chg="mod ord">
          <ac:chgData name="Khattab, Sherif" userId="c83b1e15-36f3-4f46-aceb-05aac24c545e" providerId="ADAL" clId="{BC8551F7-F333-DF49-B8A6-4BBA7E0DFE2D}" dt="2021-03-09T15:19:30.109" v="410" actId="700"/>
          <ac:spMkLst>
            <pc:docMk/>
            <pc:sldMk cId="2564692149" sldId="264"/>
            <ac:spMk id="11270" creationId="{A14946C5-8174-9740-BAC6-2EDF3DE75616}"/>
          </ac:spMkLst>
        </pc:spChg>
        <pc:spChg chg="mod ord">
          <ac:chgData name="Khattab, Sherif" userId="c83b1e15-36f3-4f46-aceb-05aac24c545e" providerId="ADAL" clId="{BC8551F7-F333-DF49-B8A6-4BBA7E0DFE2D}" dt="2021-03-09T15:19:30.109" v="410" actId="700"/>
          <ac:spMkLst>
            <pc:docMk/>
            <pc:sldMk cId="2564692149" sldId="264"/>
            <ac:spMk id="11272" creationId="{6942583D-224A-774F-A4A5-EE83000F43BF}"/>
          </ac:spMkLst>
        </pc:spChg>
      </pc:sldChg>
      <pc:sldChg chg="add del">
        <pc:chgData name="Khattab, Sherif" userId="c83b1e15-36f3-4f46-aceb-05aac24c545e" providerId="ADAL" clId="{BC8551F7-F333-DF49-B8A6-4BBA7E0DFE2D}" dt="2021-03-09T15:23:13.281" v="518"/>
        <pc:sldMkLst>
          <pc:docMk/>
          <pc:sldMk cId="3101524373" sldId="264"/>
        </pc:sldMkLst>
      </pc:sldChg>
      <pc:sldChg chg="modSp add del mod chgLayout">
        <pc:chgData name="Khattab, Sherif" userId="c83b1e15-36f3-4f46-aceb-05aac24c545e" providerId="ADAL" clId="{BC8551F7-F333-DF49-B8A6-4BBA7E0DFE2D}" dt="2021-03-09T15:23:07.214" v="511" actId="2696"/>
        <pc:sldMkLst>
          <pc:docMk/>
          <pc:sldMk cId="63636627" sldId="265"/>
        </pc:sldMkLst>
        <pc:spChg chg="mod ord">
          <ac:chgData name="Khattab, Sherif" userId="c83b1e15-36f3-4f46-aceb-05aac24c545e" providerId="ADAL" clId="{BC8551F7-F333-DF49-B8A6-4BBA7E0DFE2D}" dt="2021-03-09T15:19:30.109" v="410" actId="700"/>
          <ac:spMkLst>
            <pc:docMk/>
            <pc:sldMk cId="63636627" sldId="265"/>
            <ac:spMk id="26" creationId="{F7616BCE-BE12-F749-BB2F-48658A1F91A5}"/>
          </ac:spMkLst>
        </pc:spChg>
        <pc:spChg chg="mod ord">
          <ac:chgData name="Khattab, Sherif" userId="c83b1e15-36f3-4f46-aceb-05aac24c545e" providerId="ADAL" clId="{BC8551F7-F333-DF49-B8A6-4BBA7E0DFE2D}" dt="2021-03-09T15:19:30.109" v="410" actId="700"/>
          <ac:spMkLst>
            <pc:docMk/>
            <pc:sldMk cId="63636627" sldId="265"/>
            <ac:spMk id="27" creationId="{21A69D43-BB09-DB46-AE4B-D827C03AC521}"/>
          </ac:spMkLst>
        </pc:spChg>
        <pc:spChg chg="mod ord">
          <ac:chgData name="Khattab, Sherif" userId="c83b1e15-36f3-4f46-aceb-05aac24c545e" providerId="ADAL" clId="{BC8551F7-F333-DF49-B8A6-4BBA7E0DFE2D}" dt="2021-03-09T15:19:30.109" v="410" actId="700"/>
          <ac:spMkLst>
            <pc:docMk/>
            <pc:sldMk cId="63636627" sldId="265"/>
            <ac:spMk id="12294" creationId="{3E70475F-EC42-444A-99F5-F2F4156502C3}"/>
          </ac:spMkLst>
        </pc:spChg>
        <pc:spChg chg="mod ord">
          <ac:chgData name="Khattab, Sherif" userId="c83b1e15-36f3-4f46-aceb-05aac24c545e" providerId="ADAL" clId="{BC8551F7-F333-DF49-B8A6-4BBA7E0DFE2D}" dt="2021-03-09T15:19:30.109" v="410" actId="700"/>
          <ac:spMkLst>
            <pc:docMk/>
            <pc:sldMk cId="63636627" sldId="265"/>
            <ac:spMk id="12295" creationId="{EBEF78FE-0E36-A14D-870F-AF3F310BECA7}"/>
          </ac:spMkLst>
        </pc:spChg>
      </pc:sldChg>
      <pc:sldChg chg="add del">
        <pc:chgData name="Khattab, Sherif" userId="c83b1e15-36f3-4f46-aceb-05aac24c545e" providerId="ADAL" clId="{BC8551F7-F333-DF49-B8A6-4BBA7E0DFE2D}" dt="2021-03-09T15:23:13.281" v="518"/>
        <pc:sldMkLst>
          <pc:docMk/>
          <pc:sldMk cId="1987170174" sldId="265"/>
        </pc:sldMkLst>
      </pc:sldChg>
      <pc:sldChg chg="modSp add del">
        <pc:chgData name="Khattab, Sherif" userId="c83b1e15-36f3-4f46-aceb-05aac24c545e" providerId="ADAL" clId="{BC8551F7-F333-DF49-B8A6-4BBA7E0DFE2D}" dt="2021-03-09T15:21:38.370" v="477"/>
        <pc:sldMkLst>
          <pc:docMk/>
          <pc:sldMk cId="2625129013" sldId="265"/>
        </pc:sldMkLst>
        <pc:spChg chg="mod">
          <ac:chgData name="Khattab, Sherif" userId="c83b1e15-36f3-4f46-aceb-05aac24c545e" providerId="ADAL" clId="{BC8551F7-F333-DF49-B8A6-4BBA7E0DFE2D}" dt="2021-03-09T15:21:31.399" v="468"/>
          <ac:spMkLst>
            <pc:docMk/>
            <pc:sldMk cId="2625129013" sldId="265"/>
            <ac:spMk id="26" creationId="{F7616BCE-BE12-F749-BB2F-48658A1F91A5}"/>
          </ac:spMkLst>
        </pc:spChg>
      </pc:sldChg>
      <pc:sldChg chg="modSp add del modTransition">
        <pc:chgData name="Khattab, Sherif" userId="c83b1e15-36f3-4f46-aceb-05aac24c545e" providerId="ADAL" clId="{BC8551F7-F333-DF49-B8A6-4BBA7E0DFE2D}" dt="2021-03-09T15:21:38.370" v="477"/>
        <pc:sldMkLst>
          <pc:docMk/>
          <pc:sldMk cId="1511627595" sldId="266"/>
        </pc:sldMkLst>
        <pc:spChg chg="mod">
          <ac:chgData name="Khattab, Sherif" userId="c83b1e15-36f3-4f46-aceb-05aac24c545e" providerId="ADAL" clId="{BC8551F7-F333-DF49-B8A6-4BBA7E0DFE2D}" dt="2021-03-09T15:21:31.399" v="468"/>
          <ac:spMkLst>
            <pc:docMk/>
            <pc:sldMk cId="1511627595" sldId="266"/>
            <ac:spMk id="4" creationId="{713A9018-A689-CB41-AB47-3465F825F83F}"/>
          </ac:spMkLst>
        </pc:spChg>
      </pc:sldChg>
      <pc:sldChg chg="add del">
        <pc:chgData name="Khattab, Sherif" userId="c83b1e15-36f3-4f46-aceb-05aac24c545e" providerId="ADAL" clId="{BC8551F7-F333-DF49-B8A6-4BBA7E0DFE2D}" dt="2021-03-09T15:23:13.281" v="518"/>
        <pc:sldMkLst>
          <pc:docMk/>
          <pc:sldMk cId="2377821666" sldId="266"/>
        </pc:sldMkLst>
      </pc:sldChg>
      <pc:sldChg chg="modSp add del mod ord modTransition chgLayout">
        <pc:chgData name="Khattab, Sherif" userId="c83b1e15-36f3-4f46-aceb-05aac24c545e" providerId="ADAL" clId="{BC8551F7-F333-DF49-B8A6-4BBA7E0DFE2D}" dt="2021-03-09T15:21:12.905" v="416" actId="2696"/>
        <pc:sldMkLst>
          <pc:docMk/>
          <pc:sldMk cId="3564174041" sldId="266"/>
        </pc:sldMkLst>
        <pc:spChg chg="mod ord">
          <ac:chgData name="Khattab, Sherif" userId="c83b1e15-36f3-4f46-aceb-05aac24c545e" providerId="ADAL" clId="{BC8551F7-F333-DF49-B8A6-4BBA7E0DFE2D}" dt="2021-03-09T15:19:30.109" v="410" actId="700"/>
          <ac:spMkLst>
            <pc:docMk/>
            <pc:sldMk cId="3564174041" sldId="266"/>
            <ac:spMk id="4" creationId="{713A9018-A689-CB41-AB47-3465F825F83F}"/>
          </ac:spMkLst>
        </pc:spChg>
        <pc:spChg chg="mod ord">
          <ac:chgData name="Khattab, Sherif" userId="c83b1e15-36f3-4f46-aceb-05aac24c545e" providerId="ADAL" clId="{BC8551F7-F333-DF49-B8A6-4BBA7E0DFE2D}" dt="2021-03-09T15:19:30.109" v="410" actId="700"/>
          <ac:spMkLst>
            <pc:docMk/>
            <pc:sldMk cId="3564174041" sldId="266"/>
            <ac:spMk id="5" creationId="{7FFF9373-4161-0841-AD72-120D46A62247}"/>
          </ac:spMkLst>
        </pc:spChg>
        <pc:spChg chg="mod ord">
          <ac:chgData name="Khattab, Sherif" userId="c83b1e15-36f3-4f46-aceb-05aac24c545e" providerId="ADAL" clId="{BC8551F7-F333-DF49-B8A6-4BBA7E0DFE2D}" dt="2021-03-09T15:19:30.109" v="410" actId="700"/>
          <ac:spMkLst>
            <pc:docMk/>
            <pc:sldMk cId="3564174041" sldId="266"/>
            <ac:spMk id="15362" creationId="{67D69A21-3ECD-7240-882A-C622A44A6659}"/>
          </ac:spMkLst>
        </pc:spChg>
        <pc:spChg chg="mod ord">
          <ac:chgData name="Khattab, Sherif" userId="c83b1e15-36f3-4f46-aceb-05aac24c545e" providerId="ADAL" clId="{BC8551F7-F333-DF49-B8A6-4BBA7E0DFE2D}" dt="2021-03-09T15:19:30.109" v="410" actId="700"/>
          <ac:spMkLst>
            <pc:docMk/>
            <pc:sldMk cId="3564174041" sldId="266"/>
            <ac:spMk id="15363" creationId="{6163E8B3-DE1E-C54B-B7B9-F130A3D35F31}"/>
          </ac:spMkLst>
        </pc:spChg>
      </pc:sldChg>
      <pc:sldChg chg="add del">
        <pc:chgData name="Khattab, Sherif" userId="c83b1e15-36f3-4f46-aceb-05aac24c545e" providerId="ADAL" clId="{BC8551F7-F333-DF49-B8A6-4BBA7E0DFE2D}" dt="2021-03-09T15:23:13.281" v="518"/>
        <pc:sldMkLst>
          <pc:docMk/>
          <pc:sldMk cId="1762877546" sldId="267"/>
        </pc:sldMkLst>
      </pc:sldChg>
      <pc:sldChg chg="modSp add del mod modTransition">
        <pc:chgData name="Khattab, Sherif" userId="c83b1e15-36f3-4f46-aceb-05aac24c545e" providerId="ADAL" clId="{BC8551F7-F333-DF49-B8A6-4BBA7E0DFE2D}" dt="2021-03-09T15:21:38.370" v="477"/>
        <pc:sldMkLst>
          <pc:docMk/>
          <pc:sldMk cId="1871030802" sldId="267"/>
        </pc:sldMkLst>
        <pc:spChg chg="mod">
          <ac:chgData name="Khattab, Sherif" userId="c83b1e15-36f3-4f46-aceb-05aac24c545e" providerId="ADAL" clId="{BC8551F7-F333-DF49-B8A6-4BBA7E0DFE2D}" dt="2021-03-09T15:21:31.399" v="468"/>
          <ac:spMkLst>
            <pc:docMk/>
            <pc:sldMk cId="1871030802" sldId="267"/>
            <ac:spMk id="5" creationId="{8D103DB3-D9B4-7F49-A12B-66B4A0C08FAA}"/>
          </ac:spMkLst>
        </pc:spChg>
        <pc:spChg chg="mod">
          <ac:chgData name="Khattab, Sherif" userId="c83b1e15-36f3-4f46-aceb-05aac24c545e" providerId="ADAL" clId="{BC8551F7-F333-DF49-B8A6-4BBA7E0DFE2D}" dt="2021-03-09T15:21:38.370" v="477"/>
          <ac:spMkLst>
            <pc:docMk/>
            <pc:sldMk cId="1871030802" sldId="267"/>
            <ac:spMk id="20483" creationId="{3AC6EFFC-1847-6941-8D99-8ECA2D1F9FFD}"/>
          </ac:spMkLst>
        </pc:spChg>
      </pc:sldChg>
      <pc:sldChg chg="modSp add del mod modTransition chgLayout">
        <pc:chgData name="Khattab, Sherif" userId="c83b1e15-36f3-4f46-aceb-05aac24c545e" providerId="ADAL" clId="{BC8551F7-F333-DF49-B8A6-4BBA7E0DFE2D}" dt="2021-03-09T15:23:08.863" v="515" actId="2696"/>
        <pc:sldMkLst>
          <pc:docMk/>
          <pc:sldMk cId="4099542174" sldId="267"/>
        </pc:sldMkLst>
        <pc:spChg chg="mod ord">
          <ac:chgData name="Khattab, Sherif" userId="c83b1e15-36f3-4f46-aceb-05aac24c545e" providerId="ADAL" clId="{BC8551F7-F333-DF49-B8A6-4BBA7E0DFE2D}" dt="2021-03-09T15:19:30.109" v="410" actId="700"/>
          <ac:spMkLst>
            <pc:docMk/>
            <pc:sldMk cId="4099542174" sldId="267"/>
            <ac:spMk id="5" creationId="{8D103DB3-D9B4-7F49-A12B-66B4A0C08FAA}"/>
          </ac:spMkLst>
        </pc:spChg>
        <pc:spChg chg="mod ord">
          <ac:chgData name="Khattab, Sherif" userId="c83b1e15-36f3-4f46-aceb-05aac24c545e" providerId="ADAL" clId="{BC8551F7-F333-DF49-B8A6-4BBA7E0DFE2D}" dt="2021-03-09T15:19:30.109" v="410" actId="700"/>
          <ac:spMkLst>
            <pc:docMk/>
            <pc:sldMk cId="4099542174" sldId="267"/>
            <ac:spMk id="6" creationId="{8F078BEB-73AB-B648-8F7D-766412DD391B}"/>
          </ac:spMkLst>
        </pc:spChg>
        <pc:spChg chg="mod ord">
          <ac:chgData name="Khattab, Sherif" userId="c83b1e15-36f3-4f46-aceb-05aac24c545e" providerId="ADAL" clId="{BC8551F7-F333-DF49-B8A6-4BBA7E0DFE2D}" dt="2021-03-09T15:19:30.109" v="410" actId="700"/>
          <ac:spMkLst>
            <pc:docMk/>
            <pc:sldMk cId="4099542174" sldId="267"/>
            <ac:spMk id="20482" creationId="{B15ED9D3-04E8-6844-9F9F-25960A38757D}"/>
          </ac:spMkLst>
        </pc:spChg>
        <pc:spChg chg="mod ord">
          <ac:chgData name="Khattab, Sherif" userId="c83b1e15-36f3-4f46-aceb-05aac24c545e" providerId="ADAL" clId="{BC8551F7-F333-DF49-B8A6-4BBA7E0DFE2D}" dt="2021-03-09T15:19:30.327" v="411" actId="27636"/>
          <ac:spMkLst>
            <pc:docMk/>
            <pc:sldMk cId="4099542174" sldId="267"/>
            <ac:spMk id="20483" creationId="{3AC6EFFC-1847-6941-8D99-8ECA2D1F9FFD}"/>
          </ac:spMkLst>
        </pc:spChg>
      </pc:sldChg>
      <pc:sldChg chg="modSp add del mod modTransition chgLayout">
        <pc:chgData name="Khattab, Sherif" userId="c83b1e15-36f3-4f46-aceb-05aac24c545e" providerId="ADAL" clId="{BC8551F7-F333-DF49-B8A6-4BBA7E0DFE2D}" dt="2021-03-09T15:23:08.353" v="514" actId="2696"/>
        <pc:sldMkLst>
          <pc:docMk/>
          <pc:sldMk cId="1029065241" sldId="268"/>
        </pc:sldMkLst>
        <pc:spChg chg="mod ord">
          <ac:chgData name="Khattab, Sherif" userId="c83b1e15-36f3-4f46-aceb-05aac24c545e" providerId="ADAL" clId="{BC8551F7-F333-DF49-B8A6-4BBA7E0DFE2D}" dt="2021-03-09T15:19:30.109" v="410" actId="700"/>
          <ac:spMkLst>
            <pc:docMk/>
            <pc:sldMk cId="1029065241" sldId="268"/>
            <ac:spMk id="4" creationId="{5E83345C-FDAE-D542-99CA-5CF2112A409A}"/>
          </ac:spMkLst>
        </pc:spChg>
        <pc:spChg chg="mod ord">
          <ac:chgData name="Khattab, Sherif" userId="c83b1e15-36f3-4f46-aceb-05aac24c545e" providerId="ADAL" clId="{BC8551F7-F333-DF49-B8A6-4BBA7E0DFE2D}" dt="2021-03-09T15:19:30.109" v="410" actId="700"/>
          <ac:spMkLst>
            <pc:docMk/>
            <pc:sldMk cId="1029065241" sldId="268"/>
            <ac:spMk id="5" creationId="{4B61AC4C-68AC-A940-9366-0965AFFA2C1B}"/>
          </ac:spMkLst>
        </pc:spChg>
        <pc:spChg chg="mod ord">
          <ac:chgData name="Khattab, Sherif" userId="c83b1e15-36f3-4f46-aceb-05aac24c545e" providerId="ADAL" clId="{BC8551F7-F333-DF49-B8A6-4BBA7E0DFE2D}" dt="2021-03-09T15:19:30.109" v="410" actId="700"/>
          <ac:spMkLst>
            <pc:docMk/>
            <pc:sldMk cId="1029065241" sldId="268"/>
            <ac:spMk id="21506" creationId="{8F8483ED-31C6-DA44-A5DC-E17CF7873B12}"/>
          </ac:spMkLst>
        </pc:spChg>
        <pc:spChg chg="mod ord">
          <ac:chgData name="Khattab, Sherif" userId="c83b1e15-36f3-4f46-aceb-05aac24c545e" providerId="ADAL" clId="{BC8551F7-F333-DF49-B8A6-4BBA7E0DFE2D}" dt="2021-03-09T15:19:30.109" v="410" actId="700"/>
          <ac:spMkLst>
            <pc:docMk/>
            <pc:sldMk cId="1029065241" sldId="268"/>
            <ac:spMk id="21507" creationId="{55E408D6-3705-BD46-A062-19FC68B8E55C}"/>
          </ac:spMkLst>
        </pc:spChg>
      </pc:sldChg>
      <pc:sldChg chg="modSp add del modTransition">
        <pc:chgData name="Khattab, Sherif" userId="c83b1e15-36f3-4f46-aceb-05aac24c545e" providerId="ADAL" clId="{BC8551F7-F333-DF49-B8A6-4BBA7E0DFE2D}" dt="2021-03-09T15:21:38.370" v="477"/>
        <pc:sldMkLst>
          <pc:docMk/>
          <pc:sldMk cId="1705990895" sldId="268"/>
        </pc:sldMkLst>
        <pc:spChg chg="mod">
          <ac:chgData name="Khattab, Sherif" userId="c83b1e15-36f3-4f46-aceb-05aac24c545e" providerId="ADAL" clId="{BC8551F7-F333-DF49-B8A6-4BBA7E0DFE2D}" dt="2021-03-09T15:21:31.399" v="468"/>
          <ac:spMkLst>
            <pc:docMk/>
            <pc:sldMk cId="1705990895" sldId="268"/>
            <ac:spMk id="4" creationId="{5E83345C-FDAE-D542-99CA-5CF2112A409A}"/>
          </ac:spMkLst>
        </pc:spChg>
      </pc:sldChg>
      <pc:sldChg chg="add del">
        <pc:chgData name="Khattab, Sherif" userId="c83b1e15-36f3-4f46-aceb-05aac24c545e" providerId="ADAL" clId="{BC8551F7-F333-DF49-B8A6-4BBA7E0DFE2D}" dt="2021-03-09T15:23:13.281" v="518"/>
        <pc:sldMkLst>
          <pc:docMk/>
          <pc:sldMk cId="1964584242" sldId="268"/>
        </pc:sldMkLst>
      </pc:sldChg>
      <pc:sldChg chg="modSp add del mod modTransition">
        <pc:chgData name="Khattab, Sherif" userId="c83b1e15-36f3-4f46-aceb-05aac24c545e" providerId="ADAL" clId="{BC8551F7-F333-DF49-B8A6-4BBA7E0DFE2D}" dt="2021-03-09T15:21:38.370" v="477"/>
        <pc:sldMkLst>
          <pc:docMk/>
          <pc:sldMk cId="242977234" sldId="269"/>
        </pc:sldMkLst>
        <pc:spChg chg="mod">
          <ac:chgData name="Khattab, Sherif" userId="c83b1e15-36f3-4f46-aceb-05aac24c545e" providerId="ADAL" clId="{BC8551F7-F333-DF49-B8A6-4BBA7E0DFE2D}" dt="2021-03-09T15:21:31.399" v="468"/>
          <ac:spMkLst>
            <pc:docMk/>
            <pc:sldMk cId="242977234" sldId="269"/>
            <ac:spMk id="19" creationId="{383DB0F7-229F-1744-B3C9-18FE8C8C0FDD}"/>
          </ac:spMkLst>
        </pc:spChg>
        <pc:spChg chg="mod">
          <ac:chgData name="Khattab, Sherif" userId="c83b1e15-36f3-4f46-aceb-05aac24c545e" providerId="ADAL" clId="{BC8551F7-F333-DF49-B8A6-4BBA7E0DFE2D}" dt="2021-03-09T15:21:38.370" v="477"/>
          <ac:spMkLst>
            <pc:docMk/>
            <pc:sldMk cId="242977234" sldId="269"/>
            <ac:spMk id="23555" creationId="{5F47E982-A6AB-324A-B90F-B0510EA2AB3E}"/>
          </ac:spMkLst>
        </pc:spChg>
      </pc:sldChg>
      <pc:sldChg chg="add del">
        <pc:chgData name="Khattab, Sherif" userId="c83b1e15-36f3-4f46-aceb-05aac24c545e" providerId="ADAL" clId="{BC8551F7-F333-DF49-B8A6-4BBA7E0DFE2D}" dt="2021-03-09T15:23:13.281" v="518"/>
        <pc:sldMkLst>
          <pc:docMk/>
          <pc:sldMk cId="3420719142" sldId="269"/>
        </pc:sldMkLst>
      </pc:sldChg>
      <pc:sldChg chg="modSp add del mod modTransition chgLayout">
        <pc:chgData name="Khattab, Sherif" userId="c83b1e15-36f3-4f46-aceb-05aac24c545e" providerId="ADAL" clId="{BC8551F7-F333-DF49-B8A6-4BBA7E0DFE2D}" dt="2021-03-09T15:23:09.548" v="516" actId="2696"/>
        <pc:sldMkLst>
          <pc:docMk/>
          <pc:sldMk cId="4220445554" sldId="269"/>
        </pc:sldMkLst>
        <pc:spChg chg="mod ord">
          <ac:chgData name="Khattab, Sherif" userId="c83b1e15-36f3-4f46-aceb-05aac24c545e" providerId="ADAL" clId="{BC8551F7-F333-DF49-B8A6-4BBA7E0DFE2D}" dt="2021-03-09T15:19:30.109" v="410" actId="700"/>
          <ac:spMkLst>
            <pc:docMk/>
            <pc:sldMk cId="4220445554" sldId="269"/>
            <ac:spMk id="19" creationId="{383DB0F7-229F-1744-B3C9-18FE8C8C0FDD}"/>
          </ac:spMkLst>
        </pc:spChg>
        <pc:spChg chg="mod ord">
          <ac:chgData name="Khattab, Sherif" userId="c83b1e15-36f3-4f46-aceb-05aac24c545e" providerId="ADAL" clId="{BC8551F7-F333-DF49-B8A6-4BBA7E0DFE2D}" dt="2021-03-09T15:19:30.109" v="410" actId="700"/>
          <ac:spMkLst>
            <pc:docMk/>
            <pc:sldMk cId="4220445554" sldId="269"/>
            <ac:spMk id="20" creationId="{3E9C30A3-0AB2-4A42-A1CB-674BA42B78CB}"/>
          </ac:spMkLst>
        </pc:spChg>
        <pc:spChg chg="mod ord">
          <ac:chgData name="Khattab, Sherif" userId="c83b1e15-36f3-4f46-aceb-05aac24c545e" providerId="ADAL" clId="{BC8551F7-F333-DF49-B8A6-4BBA7E0DFE2D}" dt="2021-03-09T15:19:30.109" v="410" actId="700"/>
          <ac:spMkLst>
            <pc:docMk/>
            <pc:sldMk cId="4220445554" sldId="269"/>
            <ac:spMk id="23554" creationId="{BDD0BBBF-5CBF-6E40-8293-ED076BF23B2C}"/>
          </ac:spMkLst>
        </pc:spChg>
        <pc:spChg chg="mod ord">
          <ac:chgData name="Khattab, Sherif" userId="c83b1e15-36f3-4f46-aceb-05aac24c545e" providerId="ADAL" clId="{BC8551F7-F333-DF49-B8A6-4BBA7E0DFE2D}" dt="2021-03-09T15:19:30.352" v="412" actId="27636"/>
          <ac:spMkLst>
            <pc:docMk/>
            <pc:sldMk cId="4220445554" sldId="269"/>
            <ac:spMk id="23555" creationId="{5F47E982-A6AB-324A-B90F-B0510EA2AB3E}"/>
          </ac:spMkLst>
        </pc:spChg>
      </pc:sldChg>
      <pc:sldChg chg="add del">
        <pc:chgData name="Khattab, Sherif" userId="c83b1e15-36f3-4f46-aceb-05aac24c545e" providerId="ADAL" clId="{BC8551F7-F333-DF49-B8A6-4BBA7E0DFE2D}" dt="2021-03-09T15:23:13.281" v="518"/>
        <pc:sldMkLst>
          <pc:docMk/>
          <pc:sldMk cId="2400270920" sldId="270"/>
        </pc:sldMkLst>
      </pc:sldChg>
      <pc:sldChg chg="modSp add del mod modTransition chgLayout">
        <pc:chgData name="Khattab, Sherif" userId="c83b1e15-36f3-4f46-aceb-05aac24c545e" providerId="ADAL" clId="{BC8551F7-F333-DF49-B8A6-4BBA7E0DFE2D}" dt="2021-03-09T15:23:06.786" v="510" actId="2696"/>
        <pc:sldMkLst>
          <pc:docMk/>
          <pc:sldMk cId="2864032733" sldId="270"/>
        </pc:sldMkLst>
        <pc:spChg chg="mod ord">
          <ac:chgData name="Khattab, Sherif" userId="c83b1e15-36f3-4f46-aceb-05aac24c545e" providerId="ADAL" clId="{BC8551F7-F333-DF49-B8A6-4BBA7E0DFE2D}" dt="2021-03-09T15:19:30.109" v="410" actId="700"/>
          <ac:spMkLst>
            <pc:docMk/>
            <pc:sldMk cId="2864032733" sldId="270"/>
            <ac:spMk id="62" creationId="{C90C2AB3-09F0-1249-82DD-41F4C2B24BC5}"/>
          </ac:spMkLst>
        </pc:spChg>
        <pc:spChg chg="mod ord">
          <ac:chgData name="Khattab, Sherif" userId="c83b1e15-36f3-4f46-aceb-05aac24c545e" providerId="ADAL" clId="{BC8551F7-F333-DF49-B8A6-4BBA7E0DFE2D}" dt="2021-03-09T15:19:30.109" v="410" actId="700"/>
          <ac:spMkLst>
            <pc:docMk/>
            <pc:sldMk cId="2864032733" sldId="270"/>
            <ac:spMk id="63" creationId="{80FA2621-289A-A544-9A42-DF2A9CCDE496}"/>
          </ac:spMkLst>
        </pc:spChg>
        <pc:spChg chg="mod ord">
          <ac:chgData name="Khattab, Sherif" userId="c83b1e15-36f3-4f46-aceb-05aac24c545e" providerId="ADAL" clId="{BC8551F7-F333-DF49-B8A6-4BBA7E0DFE2D}" dt="2021-03-09T15:19:30.109" v="410" actId="700"/>
          <ac:spMkLst>
            <pc:docMk/>
            <pc:sldMk cId="2864032733" sldId="270"/>
            <ac:spMk id="27650" creationId="{33E29D4B-90E5-FD42-A079-BFBDB764C0BA}"/>
          </ac:spMkLst>
        </pc:spChg>
        <pc:spChg chg="mod ord">
          <ac:chgData name="Khattab, Sherif" userId="c83b1e15-36f3-4f46-aceb-05aac24c545e" providerId="ADAL" clId="{BC8551F7-F333-DF49-B8A6-4BBA7E0DFE2D}" dt="2021-03-09T15:19:30.109" v="410" actId="700"/>
          <ac:spMkLst>
            <pc:docMk/>
            <pc:sldMk cId="2864032733" sldId="270"/>
            <ac:spMk id="27651" creationId="{9D0B272E-5791-5144-910B-531252A33F28}"/>
          </ac:spMkLst>
        </pc:spChg>
      </pc:sldChg>
      <pc:sldChg chg="modSp add del modTransition">
        <pc:chgData name="Khattab, Sherif" userId="c83b1e15-36f3-4f46-aceb-05aac24c545e" providerId="ADAL" clId="{BC8551F7-F333-DF49-B8A6-4BBA7E0DFE2D}" dt="2021-03-09T15:21:38.370" v="477"/>
        <pc:sldMkLst>
          <pc:docMk/>
          <pc:sldMk cId="3434761570" sldId="270"/>
        </pc:sldMkLst>
        <pc:spChg chg="mod">
          <ac:chgData name="Khattab, Sherif" userId="c83b1e15-36f3-4f46-aceb-05aac24c545e" providerId="ADAL" clId="{BC8551F7-F333-DF49-B8A6-4BBA7E0DFE2D}" dt="2021-03-09T15:21:31.399" v="468"/>
          <ac:spMkLst>
            <pc:docMk/>
            <pc:sldMk cId="3434761570" sldId="270"/>
            <ac:spMk id="62" creationId="{C90C2AB3-09F0-1249-82DD-41F4C2B24BC5}"/>
          </ac:spMkLst>
        </pc:spChg>
      </pc:sldChg>
      <pc:sldChg chg="add del">
        <pc:chgData name="Khattab, Sherif" userId="c83b1e15-36f3-4f46-aceb-05aac24c545e" providerId="ADAL" clId="{BC8551F7-F333-DF49-B8A6-4BBA7E0DFE2D}" dt="2021-03-09T15:23:13.281" v="518"/>
        <pc:sldMkLst>
          <pc:docMk/>
          <pc:sldMk cId="958726580" sldId="271"/>
        </pc:sldMkLst>
      </pc:sldChg>
      <pc:sldChg chg="modSp add del modTransition">
        <pc:chgData name="Khattab, Sherif" userId="c83b1e15-36f3-4f46-aceb-05aac24c545e" providerId="ADAL" clId="{BC8551F7-F333-DF49-B8A6-4BBA7E0DFE2D}" dt="2021-03-09T15:21:38.370" v="477"/>
        <pc:sldMkLst>
          <pc:docMk/>
          <pc:sldMk cId="2074639940" sldId="271"/>
        </pc:sldMkLst>
        <pc:spChg chg="mod">
          <ac:chgData name="Khattab, Sherif" userId="c83b1e15-36f3-4f46-aceb-05aac24c545e" providerId="ADAL" clId="{BC8551F7-F333-DF49-B8A6-4BBA7E0DFE2D}" dt="2021-03-09T15:21:31.399" v="468"/>
          <ac:spMkLst>
            <pc:docMk/>
            <pc:sldMk cId="2074639940" sldId="271"/>
            <ac:spMk id="76" creationId="{335D088A-355F-3140-B5D6-0525BA4E6652}"/>
          </ac:spMkLst>
        </pc:spChg>
      </pc:sldChg>
      <pc:sldChg chg="modSp add del mod modTransition chgLayout">
        <pc:chgData name="Khattab, Sherif" userId="c83b1e15-36f3-4f46-aceb-05aac24c545e" providerId="ADAL" clId="{BC8551F7-F333-DF49-B8A6-4BBA7E0DFE2D}" dt="2021-03-09T15:23:06.383" v="509" actId="2696"/>
        <pc:sldMkLst>
          <pc:docMk/>
          <pc:sldMk cId="3709016083" sldId="271"/>
        </pc:sldMkLst>
        <pc:spChg chg="mod ord">
          <ac:chgData name="Khattab, Sherif" userId="c83b1e15-36f3-4f46-aceb-05aac24c545e" providerId="ADAL" clId="{BC8551F7-F333-DF49-B8A6-4BBA7E0DFE2D}" dt="2021-03-09T15:19:30.109" v="410" actId="700"/>
          <ac:spMkLst>
            <pc:docMk/>
            <pc:sldMk cId="3709016083" sldId="271"/>
            <ac:spMk id="76" creationId="{335D088A-355F-3140-B5D6-0525BA4E6652}"/>
          </ac:spMkLst>
        </pc:spChg>
        <pc:spChg chg="mod ord">
          <ac:chgData name="Khattab, Sherif" userId="c83b1e15-36f3-4f46-aceb-05aac24c545e" providerId="ADAL" clId="{BC8551F7-F333-DF49-B8A6-4BBA7E0DFE2D}" dt="2021-03-09T15:19:30.109" v="410" actId="700"/>
          <ac:spMkLst>
            <pc:docMk/>
            <pc:sldMk cId="3709016083" sldId="271"/>
            <ac:spMk id="77" creationId="{D0C444D8-52AA-6D4F-AABB-849661C0117E}"/>
          </ac:spMkLst>
        </pc:spChg>
        <pc:spChg chg="mod ord">
          <ac:chgData name="Khattab, Sherif" userId="c83b1e15-36f3-4f46-aceb-05aac24c545e" providerId="ADAL" clId="{BC8551F7-F333-DF49-B8A6-4BBA7E0DFE2D}" dt="2021-03-09T15:19:30.109" v="410" actId="700"/>
          <ac:spMkLst>
            <pc:docMk/>
            <pc:sldMk cId="3709016083" sldId="271"/>
            <ac:spMk id="29698" creationId="{227750E4-D535-B740-A167-DF183A8D2F3A}"/>
          </ac:spMkLst>
        </pc:spChg>
        <pc:spChg chg="mod ord">
          <ac:chgData name="Khattab, Sherif" userId="c83b1e15-36f3-4f46-aceb-05aac24c545e" providerId="ADAL" clId="{BC8551F7-F333-DF49-B8A6-4BBA7E0DFE2D}" dt="2021-03-09T15:19:30.109" v="410" actId="700"/>
          <ac:spMkLst>
            <pc:docMk/>
            <pc:sldMk cId="3709016083" sldId="271"/>
            <ac:spMk id="29699" creationId="{30F6758B-2E55-7E40-88D4-79B27149E2DB}"/>
          </ac:spMkLst>
        </pc:spChg>
      </pc:sldChg>
      <pc:sldChg chg="modSp add del modTransition">
        <pc:chgData name="Khattab, Sherif" userId="c83b1e15-36f3-4f46-aceb-05aac24c545e" providerId="ADAL" clId="{BC8551F7-F333-DF49-B8A6-4BBA7E0DFE2D}" dt="2021-03-09T15:21:38.370" v="477"/>
        <pc:sldMkLst>
          <pc:docMk/>
          <pc:sldMk cId="99211978" sldId="272"/>
        </pc:sldMkLst>
        <pc:spChg chg="mod">
          <ac:chgData name="Khattab, Sherif" userId="c83b1e15-36f3-4f46-aceb-05aac24c545e" providerId="ADAL" clId="{BC8551F7-F333-DF49-B8A6-4BBA7E0DFE2D}" dt="2021-03-09T15:21:31.399" v="468"/>
          <ac:spMkLst>
            <pc:docMk/>
            <pc:sldMk cId="99211978" sldId="272"/>
            <ac:spMk id="55" creationId="{FDA78BF8-F7B8-0746-B1D7-4B36E1229F8B}"/>
          </ac:spMkLst>
        </pc:spChg>
      </pc:sldChg>
      <pc:sldChg chg="add del">
        <pc:chgData name="Khattab, Sherif" userId="c83b1e15-36f3-4f46-aceb-05aac24c545e" providerId="ADAL" clId="{BC8551F7-F333-DF49-B8A6-4BBA7E0DFE2D}" dt="2021-03-09T15:23:13.281" v="518"/>
        <pc:sldMkLst>
          <pc:docMk/>
          <pc:sldMk cId="2872089159" sldId="272"/>
        </pc:sldMkLst>
      </pc:sldChg>
      <pc:sldChg chg="modSp add del mod modTransition chgLayout">
        <pc:chgData name="Khattab, Sherif" userId="c83b1e15-36f3-4f46-aceb-05aac24c545e" providerId="ADAL" clId="{BC8551F7-F333-DF49-B8A6-4BBA7E0DFE2D}" dt="2021-03-09T15:23:06.194" v="508" actId="2696"/>
        <pc:sldMkLst>
          <pc:docMk/>
          <pc:sldMk cId="3638318738" sldId="272"/>
        </pc:sldMkLst>
        <pc:spChg chg="mod ord">
          <ac:chgData name="Khattab, Sherif" userId="c83b1e15-36f3-4f46-aceb-05aac24c545e" providerId="ADAL" clId="{BC8551F7-F333-DF49-B8A6-4BBA7E0DFE2D}" dt="2021-03-09T15:19:30.109" v="410" actId="700"/>
          <ac:spMkLst>
            <pc:docMk/>
            <pc:sldMk cId="3638318738" sldId="272"/>
            <ac:spMk id="55" creationId="{FDA78BF8-F7B8-0746-B1D7-4B36E1229F8B}"/>
          </ac:spMkLst>
        </pc:spChg>
        <pc:spChg chg="mod ord">
          <ac:chgData name="Khattab, Sherif" userId="c83b1e15-36f3-4f46-aceb-05aac24c545e" providerId="ADAL" clId="{BC8551F7-F333-DF49-B8A6-4BBA7E0DFE2D}" dt="2021-03-09T15:19:30.109" v="410" actId="700"/>
          <ac:spMkLst>
            <pc:docMk/>
            <pc:sldMk cId="3638318738" sldId="272"/>
            <ac:spMk id="56" creationId="{36386DB8-98CD-AB4F-8312-FB790B5E81F9}"/>
          </ac:spMkLst>
        </pc:spChg>
        <pc:spChg chg="mod ord">
          <ac:chgData name="Khattab, Sherif" userId="c83b1e15-36f3-4f46-aceb-05aac24c545e" providerId="ADAL" clId="{BC8551F7-F333-DF49-B8A6-4BBA7E0DFE2D}" dt="2021-03-09T15:19:30.109" v="410" actId="700"/>
          <ac:spMkLst>
            <pc:docMk/>
            <pc:sldMk cId="3638318738" sldId="272"/>
            <ac:spMk id="30725" creationId="{11CA164B-FDE7-6D4F-A498-1574160C4B2A}"/>
          </ac:spMkLst>
        </pc:spChg>
        <pc:spChg chg="mod ord">
          <ac:chgData name="Khattab, Sherif" userId="c83b1e15-36f3-4f46-aceb-05aac24c545e" providerId="ADAL" clId="{BC8551F7-F333-DF49-B8A6-4BBA7E0DFE2D}" dt="2021-03-09T15:19:30.109" v="410" actId="700"/>
          <ac:spMkLst>
            <pc:docMk/>
            <pc:sldMk cId="3638318738" sldId="272"/>
            <ac:spMk id="30726" creationId="{14C46CE5-7912-514F-94BB-C47EE7B3D18E}"/>
          </ac:spMkLst>
        </pc:spChg>
      </pc:sldChg>
      <pc:sldChg chg="modSp add del mod modTransition chgLayout">
        <pc:chgData name="Khattab, Sherif" userId="c83b1e15-36f3-4f46-aceb-05aac24c545e" providerId="ADAL" clId="{BC8551F7-F333-DF49-B8A6-4BBA7E0DFE2D}" dt="2021-03-09T15:23:05.357" v="507" actId="2696"/>
        <pc:sldMkLst>
          <pc:docMk/>
          <pc:sldMk cId="298320384" sldId="273"/>
        </pc:sldMkLst>
        <pc:spChg chg="mod ord">
          <ac:chgData name="Khattab, Sherif" userId="c83b1e15-36f3-4f46-aceb-05aac24c545e" providerId="ADAL" clId="{BC8551F7-F333-DF49-B8A6-4BBA7E0DFE2D}" dt="2021-03-09T15:19:30.109" v="410" actId="700"/>
          <ac:spMkLst>
            <pc:docMk/>
            <pc:sldMk cId="298320384" sldId="273"/>
            <ac:spMk id="28" creationId="{23ED52AE-8CC2-394A-8733-55D14E8AC8A2}"/>
          </ac:spMkLst>
        </pc:spChg>
        <pc:spChg chg="mod ord">
          <ac:chgData name="Khattab, Sherif" userId="c83b1e15-36f3-4f46-aceb-05aac24c545e" providerId="ADAL" clId="{BC8551F7-F333-DF49-B8A6-4BBA7E0DFE2D}" dt="2021-03-09T15:19:30.109" v="410" actId="700"/>
          <ac:spMkLst>
            <pc:docMk/>
            <pc:sldMk cId="298320384" sldId="273"/>
            <ac:spMk id="29" creationId="{A8029013-BECC-1841-824C-01D701B79AD4}"/>
          </ac:spMkLst>
        </pc:spChg>
        <pc:spChg chg="mod ord">
          <ac:chgData name="Khattab, Sherif" userId="c83b1e15-36f3-4f46-aceb-05aac24c545e" providerId="ADAL" clId="{BC8551F7-F333-DF49-B8A6-4BBA7E0DFE2D}" dt="2021-03-09T15:19:30.109" v="410" actId="700"/>
          <ac:spMkLst>
            <pc:docMk/>
            <pc:sldMk cId="298320384" sldId="273"/>
            <ac:spMk id="31746" creationId="{93AD8012-53BD-2A44-94F2-A9D4B28EB4D7}"/>
          </ac:spMkLst>
        </pc:spChg>
        <pc:spChg chg="mod ord">
          <ac:chgData name="Khattab, Sherif" userId="c83b1e15-36f3-4f46-aceb-05aac24c545e" providerId="ADAL" clId="{BC8551F7-F333-DF49-B8A6-4BBA7E0DFE2D}" dt="2021-03-09T15:19:30.109" v="410" actId="700"/>
          <ac:spMkLst>
            <pc:docMk/>
            <pc:sldMk cId="298320384" sldId="273"/>
            <ac:spMk id="31747" creationId="{E5640B7F-C7C8-A149-B82B-BD4586D7A05F}"/>
          </ac:spMkLst>
        </pc:spChg>
      </pc:sldChg>
      <pc:sldChg chg="add del">
        <pc:chgData name="Khattab, Sherif" userId="c83b1e15-36f3-4f46-aceb-05aac24c545e" providerId="ADAL" clId="{BC8551F7-F333-DF49-B8A6-4BBA7E0DFE2D}" dt="2021-03-09T15:23:13.281" v="518"/>
        <pc:sldMkLst>
          <pc:docMk/>
          <pc:sldMk cId="1290114436" sldId="273"/>
        </pc:sldMkLst>
      </pc:sldChg>
      <pc:sldChg chg="modSp add del modTransition">
        <pc:chgData name="Khattab, Sherif" userId="c83b1e15-36f3-4f46-aceb-05aac24c545e" providerId="ADAL" clId="{BC8551F7-F333-DF49-B8A6-4BBA7E0DFE2D}" dt="2021-03-09T15:21:38.370" v="477"/>
        <pc:sldMkLst>
          <pc:docMk/>
          <pc:sldMk cId="3985628977" sldId="273"/>
        </pc:sldMkLst>
        <pc:spChg chg="mod">
          <ac:chgData name="Khattab, Sherif" userId="c83b1e15-36f3-4f46-aceb-05aac24c545e" providerId="ADAL" clId="{BC8551F7-F333-DF49-B8A6-4BBA7E0DFE2D}" dt="2021-03-09T15:21:31.399" v="468"/>
          <ac:spMkLst>
            <pc:docMk/>
            <pc:sldMk cId="3985628977" sldId="273"/>
            <ac:spMk id="28" creationId="{23ED52AE-8CC2-394A-8733-55D14E8AC8A2}"/>
          </ac:spMkLst>
        </pc:spChg>
      </pc:sldChg>
      <pc:sldChg chg="modSp add del modTransition">
        <pc:chgData name="Khattab, Sherif" userId="c83b1e15-36f3-4f46-aceb-05aac24c545e" providerId="ADAL" clId="{BC8551F7-F333-DF49-B8A6-4BBA7E0DFE2D}" dt="2021-03-09T15:21:38.370" v="477"/>
        <pc:sldMkLst>
          <pc:docMk/>
          <pc:sldMk cId="666200868" sldId="274"/>
        </pc:sldMkLst>
        <pc:spChg chg="mod">
          <ac:chgData name="Khattab, Sherif" userId="c83b1e15-36f3-4f46-aceb-05aac24c545e" providerId="ADAL" clId="{BC8551F7-F333-DF49-B8A6-4BBA7E0DFE2D}" dt="2021-03-09T15:21:31.399" v="468"/>
          <ac:spMkLst>
            <pc:docMk/>
            <pc:sldMk cId="666200868" sldId="274"/>
            <ac:spMk id="4" creationId="{CBDADE07-D6AB-A24D-83CF-6015E53C4194}"/>
          </ac:spMkLst>
        </pc:spChg>
      </pc:sldChg>
      <pc:sldChg chg="modSp add del mod modTransition chgLayout">
        <pc:chgData name="Khattab, Sherif" userId="c83b1e15-36f3-4f46-aceb-05aac24c545e" providerId="ADAL" clId="{BC8551F7-F333-DF49-B8A6-4BBA7E0DFE2D}" dt="2021-03-09T15:23:04.604" v="506" actId="2696"/>
        <pc:sldMkLst>
          <pc:docMk/>
          <pc:sldMk cId="2672593568" sldId="274"/>
        </pc:sldMkLst>
        <pc:spChg chg="mod ord">
          <ac:chgData name="Khattab, Sherif" userId="c83b1e15-36f3-4f46-aceb-05aac24c545e" providerId="ADAL" clId="{BC8551F7-F333-DF49-B8A6-4BBA7E0DFE2D}" dt="2021-03-09T15:19:30.109" v="410" actId="700"/>
          <ac:spMkLst>
            <pc:docMk/>
            <pc:sldMk cId="2672593568" sldId="274"/>
            <ac:spMk id="4" creationId="{CBDADE07-D6AB-A24D-83CF-6015E53C4194}"/>
          </ac:spMkLst>
        </pc:spChg>
        <pc:spChg chg="mod ord">
          <ac:chgData name="Khattab, Sherif" userId="c83b1e15-36f3-4f46-aceb-05aac24c545e" providerId="ADAL" clId="{BC8551F7-F333-DF49-B8A6-4BBA7E0DFE2D}" dt="2021-03-09T15:19:30.109" v="410" actId="700"/>
          <ac:spMkLst>
            <pc:docMk/>
            <pc:sldMk cId="2672593568" sldId="274"/>
            <ac:spMk id="5" creationId="{41E43D5D-90E6-1441-89F7-EC01560FB261}"/>
          </ac:spMkLst>
        </pc:spChg>
        <pc:spChg chg="mod ord">
          <ac:chgData name="Khattab, Sherif" userId="c83b1e15-36f3-4f46-aceb-05aac24c545e" providerId="ADAL" clId="{BC8551F7-F333-DF49-B8A6-4BBA7E0DFE2D}" dt="2021-03-09T15:19:30.109" v="410" actId="700"/>
          <ac:spMkLst>
            <pc:docMk/>
            <pc:sldMk cId="2672593568" sldId="274"/>
            <ac:spMk id="32770" creationId="{6D9876D4-7D9C-CC4D-8C7B-0EEF25519FDA}"/>
          </ac:spMkLst>
        </pc:spChg>
        <pc:spChg chg="mod ord">
          <ac:chgData name="Khattab, Sherif" userId="c83b1e15-36f3-4f46-aceb-05aac24c545e" providerId="ADAL" clId="{BC8551F7-F333-DF49-B8A6-4BBA7E0DFE2D}" dt="2021-03-09T15:19:30.109" v="410" actId="700"/>
          <ac:spMkLst>
            <pc:docMk/>
            <pc:sldMk cId="2672593568" sldId="274"/>
            <ac:spMk id="32771" creationId="{933F21ED-F9EB-7944-89F7-0AB550545CE2}"/>
          </ac:spMkLst>
        </pc:spChg>
      </pc:sldChg>
      <pc:sldChg chg="add del">
        <pc:chgData name="Khattab, Sherif" userId="c83b1e15-36f3-4f46-aceb-05aac24c545e" providerId="ADAL" clId="{BC8551F7-F333-DF49-B8A6-4BBA7E0DFE2D}" dt="2021-03-09T15:23:13.281" v="518"/>
        <pc:sldMkLst>
          <pc:docMk/>
          <pc:sldMk cId="4072084408" sldId="274"/>
        </pc:sldMkLst>
      </pc:sldChg>
      <pc:sldChg chg="modSp add del mod modTransition chgLayout">
        <pc:chgData name="Khattab, Sherif" userId="c83b1e15-36f3-4f46-aceb-05aac24c545e" providerId="ADAL" clId="{BC8551F7-F333-DF49-B8A6-4BBA7E0DFE2D}" dt="2021-03-09T15:23:03.870" v="505" actId="2696"/>
        <pc:sldMkLst>
          <pc:docMk/>
          <pc:sldMk cId="428754349" sldId="275"/>
        </pc:sldMkLst>
        <pc:spChg chg="mod ord">
          <ac:chgData name="Khattab, Sherif" userId="c83b1e15-36f3-4f46-aceb-05aac24c545e" providerId="ADAL" clId="{BC8551F7-F333-DF49-B8A6-4BBA7E0DFE2D}" dt="2021-03-09T15:19:30.109" v="410" actId="700"/>
          <ac:spMkLst>
            <pc:docMk/>
            <pc:sldMk cId="428754349" sldId="275"/>
            <ac:spMk id="4" creationId="{36965CE1-D918-6C4F-A4B9-6DB54CA23E84}"/>
          </ac:spMkLst>
        </pc:spChg>
        <pc:spChg chg="mod ord">
          <ac:chgData name="Khattab, Sherif" userId="c83b1e15-36f3-4f46-aceb-05aac24c545e" providerId="ADAL" clId="{BC8551F7-F333-DF49-B8A6-4BBA7E0DFE2D}" dt="2021-03-09T15:19:30.109" v="410" actId="700"/>
          <ac:spMkLst>
            <pc:docMk/>
            <pc:sldMk cId="428754349" sldId="275"/>
            <ac:spMk id="5" creationId="{5F48741D-0633-064C-8A82-1E69646496D6}"/>
          </ac:spMkLst>
        </pc:spChg>
        <pc:spChg chg="mod ord">
          <ac:chgData name="Khattab, Sherif" userId="c83b1e15-36f3-4f46-aceb-05aac24c545e" providerId="ADAL" clId="{BC8551F7-F333-DF49-B8A6-4BBA7E0DFE2D}" dt="2021-03-09T15:19:30.109" v="410" actId="700"/>
          <ac:spMkLst>
            <pc:docMk/>
            <pc:sldMk cId="428754349" sldId="275"/>
            <ac:spMk id="33794" creationId="{FD0EA1C2-BB7A-E049-B841-8413048331C0}"/>
          </ac:spMkLst>
        </pc:spChg>
        <pc:spChg chg="mod ord">
          <ac:chgData name="Khattab, Sherif" userId="c83b1e15-36f3-4f46-aceb-05aac24c545e" providerId="ADAL" clId="{BC8551F7-F333-DF49-B8A6-4BBA7E0DFE2D}" dt="2021-03-09T15:19:30.109" v="410" actId="700"/>
          <ac:spMkLst>
            <pc:docMk/>
            <pc:sldMk cId="428754349" sldId="275"/>
            <ac:spMk id="33795" creationId="{010CE387-5024-164F-A929-D5E4FF749466}"/>
          </ac:spMkLst>
        </pc:spChg>
      </pc:sldChg>
      <pc:sldChg chg="add del">
        <pc:chgData name="Khattab, Sherif" userId="c83b1e15-36f3-4f46-aceb-05aac24c545e" providerId="ADAL" clId="{BC8551F7-F333-DF49-B8A6-4BBA7E0DFE2D}" dt="2021-03-09T15:23:13.281" v="518"/>
        <pc:sldMkLst>
          <pc:docMk/>
          <pc:sldMk cId="2133180735" sldId="275"/>
        </pc:sldMkLst>
      </pc:sldChg>
      <pc:sldChg chg="modSp add del modTransition">
        <pc:chgData name="Khattab, Sherif" userId="c83b1e15-36f3-4f46-aceb-05aac24c545e" providerId="ADAL" clId="{BC8551F7-F333-DF49-B8A6-4BBA7E0DFE2D}" dt="2021-03-09T15:21:38.370" v="477"/>
        <pc:sldMkLst>
          <pc:docMk/>
          <pc:sldMk cId="4016368864" sldId="275"/>
        </pc:sldMkLst>
        <pc:spChg chg="mod">
          <ac:chgData name="Khattab, Sherif" userId="c83b1e15-36f3-4f46-aceb-05aac24c545e" providerId="ADAL" clId="{BC8551F7-F333-DF49-B8A6-4BBA7E0DFE2D}" dt="2021-03-09T15:21:31.399" v="468"/>
          <ac:spMkLst>
            <pc:docMk/>
            <pc:sldMk cId="4016368864" sldId="275"/>
            <ac:spMk id="4" creationId="{36965CE1-D918-6C4F-A4B9-6DB54CA23E84}"/>
          </ac:spMkLst>
        </pc:spChg>
      </pc:sldChg>
      <pc:sldChg chg="add del">
        <pc:chgData name="Khattab, Sherif" userId="c83b1e15-36f3-4f46-aceb-05aac24c545e" providerId="ADAL" clId="{BC8551F7-F333-DF49-B8A6-4BBA7E0DFE2D}" dt="2021-03-09T15:23:13.281" v="518"/>
        <pc:sldMkLst>
          <pc:docMk/>
          <pc:sldMk cId="731436851" sldId="276"/>
        </pc:sldMkLst>
      </pc:sldChg>
      <pc:sldChg chg="modSp add del modTransition">
        <pc:chgData name="Khattab, Sherif" userId="c83b1e15-36f3-4f46-aceb-05aac24c545e" providerId="ADAL" clId="{BC8551F7-F333-DF49-B8A6-4BBA7E0DFE2D}" dt="2021-03-09T15:21:38.370" v="477"/>
        <pc:sldMkLst>
          <pc:docMk/>
          <pc:sldMk cId="731464812" sldId="276"/>
        </pc:sldMkLst>
        <pc:spChg chg="mod">
          <ac:chgData name="Khattab, Sherif" userId="c83b1e15-36f3-4f46-aceb-05aac24c545e" providerId="ADAL" clId="{BC8551F7-F333-DF49-B8A6-4BBA7E0DFE2D}" dt="2021-03-09T15:21:31.399" v="468"/>
          <ac:spMkLst>
            <pc:docMk/>
            <pc:sldMk cId="731464812" sldId="276"/>
            <ac:spMk id="24" creationId="{759F36B5-0414-1049-84AF-F91B1D1EE8C7}"/>
          </ac:spMkLst>
        </pc:spChg>
      </pc:sldChg>
      <pc:sldChg chg="modSp add del mod modTransition chgLayout">
        <pc:chgData name="Khattab, Sherif" userId="c83b1e15-36f3-4f46-aceb-05aac24c545e" providerId="ADAL" clId="{BC8551F7-F333-DF49-B8A6-4BBA7E0DFE2D}" dt="2021-03-09T15:23:03.491" v="504" actId="2696"/>
        <pc:sldMkLst>
          <pc:docMk/>
          <pc:sldMk cId="2785031238" sldId="276"/>
        </pc:sldMkLst>
        <pc:spChg chg="mod ord">
          <ac:chgData name="Khattab, Sherif" userId="c83b1e15-36f3-4f46-aceb-05aac24c545e" providerId="ADAL" clId="{BC8551F7-F333-DF49-B8A6-4BBA7E0DFE2D}" dt="2021-03-09T15:19:30.109" v="410" actId="700"/>
          <ac:spMkLst>
            <pc:docMk/>
            <pc:sldMk cId="2785031238" sldId="276"/>
            <ac:spMk id="24" creationId="{759F36B5-0414-1049-84AF-F91B1D1EE8C7}"/>
          </ac:spMkLst>
        </pc:spChg>
        <pc:spChg chg="mod ord">
          <ac:chgData name="Khattab, Sherif" userId="c83b1e15-36f3-4f46-aceb-05aac24c545e" providerId="ADAL" clId="{BC8551F7-F333-DF49-B8A6-4BBA7E0DFE2D}" dt="2021-03-09T15:19:30.109" v="410" actId="700"/>
          <ac:spMkLst>
            <pc:docMk/>
            <pc:sldMk cId="2785031238" sldId="276"/>
            <ac:spMk id="25" creationId="{6E34D3E4-9386-CF49-8C1D-1B4AC2FEF334}"/>
          </ac:spMkLst>
        </pc:spChg>
        <pc:spChg chg="mod ord">
          <ac:chgData name="Khattab, Sherif" userId="c83b1e15-36f3-4f46-aceb-05aac24c545e" providerId="ADAL" clId="{BC8551F7-F333-DF49-B8A6-4BBA7E0DFE2D}" dt="2021-03-09T15:19:30.109" v="410" actId="700"/>
          <ac:spMkLst>
            <pc:docMk/>
            <pc:sldMk cId="2785031238" sldId="276"/>
            <ac:spMk id="34818" creationId="{E90E363A-B0F3-CD4C-B8E2-9DC69F849399}"/>
          </ac:spMkLst>
        </pc:spChg>
        <pc:spChg chg="mod ord">
          <ac:chgData name="Khattab, Sherif" userId="c83b1e15-36f3-4f46-aceb-05aac24c545e" providerId="ADAL" clId="{BC8551F7-F333-DF49-B8A6-4BBA7E0DFE2D}" dt="2021-03-09T15:19:30.109" v="410" actId="700"/>
          <ac:spMkLst>
            <pc:docMk/>
            <pc:sldMk cId="2785031238" sldId="276"/>
            <ac:spMk id="34819" creationId="{70D9E4BD-C385-A748-9E77-18A3D898E3CD}"/>
          </ac:spMkLst>
        </pc:spChg>
      </pc:sldChg>
      <pc:sldChg chg="modSp add del modTransition">
        <pc:chgData name="Khattab, Sherif" userId="c83b1e15-36f3-4f46-aceb-05aac24c545e" providerId="ADAL" clId="{BC8551F7-F333-DF49-B8A6-4BBA7E0DFE2D}" dt="2021-03-09T15:21:38.370" v="477"/>
        <pc:sldMkLst>
          <pc:docMk/>
          <pc:sldMk cId="166383087" sldId="277"/>
        </pc:sldMkLst>
        <pc:spChg chg="mod">
          <ac:chgData name="Khattab, Sherif" userId="c83b1e15-36f3-4f46-aceb-05aac24c545e" providerId="ADAL" clId="{BC8551F7-F333-DF49-B8A6-4BBA7E0DFE2D}" dt="2021-03-09T15:21:31.399" v="468"/>
          <ac:spMkLst>
            <pc:docMk/>
            <pc:sldMk cId="166383087" sldId="277"/>
            <ac:spMk id="61" creationId="{C2AFBFD7-2F9A-4D4B-A478-5E703FDDE272}"/>
          </ac:spMkLst>
        </pc:spChg>
      </pc:sldChg>
      <pc:sldChg chg="modSp add del mod modTransition chgLayout">
        <pc:chgData name="Khattab, Sherif" userId="c83b1e15-36f3-4f46-aceb-05aac24c545e" providerId="ADAL" clId="{BC8551F7-F333-DF49-B8A6-4BBA7E0DFE2D}" dt="2021-03-09T15:23:03.032" v="503" actId="2696"/>
        <pc:sldMkLst>
          <pc:docMk/>
          <pc:sldMk cId="2833103056" sldId="277"/>
        </pc:sldMkLst>
        <pc:spChg chg="mod ord">
          <ac:chgData name="Khattab, Sherif" userId="c83b1e15-36f3-4f46-aceb-05aac24c545e" providerId="ADAL" clId="{BC8551F7-F333-DF49-B8A6-4BBA7E0DFE2D}" dt="2021-03-09T15:19:30.109" v="410" actId="700"/>
          <ac:spMkLst>
            <pc:docMk/>
            <pc:sldMk cId="2833103056" sldId="277"/>
            <ac:spMk id="61" creationId="{C2AFBFD7-2F9A-4D4B-A478-5E703FDDE272}"/>
          </ac:spMkLst>
        </pc:spChg>
        <pc:spChg chg="mod ord">
          <ac:chgData name="Khattab, Sherif" userId="c83b1e15-36f3-4f46-aceb-05aac24c545e" providerId="ADAL" clId="{BC8551F7-F333-DF49-B8A6-4BBA7E0DFE2D}" dt="2021-03-09T15:19:30.109" v="410" actId="700"/>
          <ac:spMkLst>
            <pc:docMk/>
            <pc:sldMk cId="2833103056" sldId="277"/>
            <ac:spMk id="62" creationId="{57FB894D-9D27-A247-B1A6-4AE51486837F}"/>
          </ac:spMkLst>
        </pc:spChg>
        <pc:spChg chg="mod ord">
          <ac:chgData name="Khattab, Sherif" userId="c83b1e15-36f3-4f46-aceb-05aac24c545e" providerId="ADAL" clId="{BC8551F7-F333-DF49-B8A6-4BBA7E0DFE2D}" dt="2021-03-09T15:19:30.109" v="410" actId="700"/>
          <ac:spMkLst>
            <pc:docMk/>
            <pc:sldMk cId="2833103056" sldId="277"/>
            <ac:spMk id="36866" creationId="{D46B3423-A3E0-0C4B-96F3-9404175B2D42}"/>
          </ac:spMkLst>
        </pc:spChg>
        <pc:spChg chg="mod ord">
          <ac:chgData name="Khattab, Sherif" userId="c83b1e15-36f3-4f46-aceb-05aac24c545e" providerId="ADAL" clId="{BC8551F7-F333-DF49-B8A6-4BBA7E0DFE2D}" dt="2021-03-09T15:19:30.109" v="410" actId="700"/>
          <ac:spMkLst>
            <pc:docMk/>
            <pc:sldMk cId="2833103056" sldId="277"/>
            <ac:spMk id="36867" creationId="{613463CE-198E-A14F-8EA8-AE74CF179278}"/>
          </ac:spMkLst>
        </pc:spChg>
      </pc:sldChg>
      <pc:sldChg chg="add del">
        <pc:chgData name="Khattab, Sherif" userId="c83b1e15-36f3-4f46-aceb-05aac24c545e" providerId="ADAL" clId="{BC8551F7-F333-DF49-B8A6-4BBA7E0DFE2D}" dt="2021-03-09T15:23:13.281" v="518"/>
        <pc:sldMkLst>
          <pc:docMk/>
          <pc:sldMk cId="4072270220" sldId="277"/>
        </pc:sldMkLst>
      </pc:sldChg>
      <pc:sldChg chg="modSp add del">
        <pc:chgData name="Khattab, Sherif" userId="c83b1e15-36f3-4f46-aceb-05aac24c545e" providerId="ADAL" clId="{BC8551F7-F333-DF49-B8A6-4BBA7E0DFE2D}" dt="2021-03-09T15:21:38.370" v="477"/>
        <pc:sldMkLst>
          <pc:docMk/>
          <pc:sldMk cId="2536114595" sldId="280"/>
        </pc:sldMkLst>
        <pc:spChg chg="mod">
          <ac:chgData name="Khattab, Sherif" userId="c83b1e15-36f3-4f46-aceb-05aac24c545e" providerId="ADAL" clId="{BC8551F7-F333-DF49-B8A6-4BBA7E0DFE2D}" dt="2021-03-09T15:21:31.399" v="468"/>
          <ac:spMkLst>
            <pc:docMk/>
            <pc:sldMk cId="2536114595" sldId="280"/>
            <ac:spMk id="17" creationId="{11CC8A1E-BC7F-4647-A05F-50E57F2A7C63}"/>
          </ac:spMkLst>
        </pc:spChg>
      </pc:sldChg>
      <pc:sldChg chg="modSp add del mod chgLayout">
        <pc:chgData name="Khattab, Sherif" userId="c83b1e15-36f3-4f46-aceb-05aac24c545e" providerId="ADAL" clId="{BC8551F7-F333-DF49-B8A6-4BBA7E0DFE2D}" dt="2021-03-09T15:21:18.941" v="451" actId="2696"/>
        <pc:sldMkLst>
          <pc:docMk/>
          <pc:sldMk cId="3476345677" sldId="280"/>
        </pc:sldMkLst>
        <pc:spChg chg="mod ord">
          <ac:chgData name="Khattab, Sherif" userId="c83b1e15-36f3-4f46-aceb-05aac24c545e" providerId="ADAL" clId="{BC8551F7-F333-DF49-B8A6-4BBA7E0DFE2D}" dt="2021-03-09T15:19:30.109" v="410" actId="700"/>
          <ac:spMkLst>
            <pc:docMk/>
            <pc:sldMk cId="3476345677" sldId="280"/>
            <ac:spMk id="17" creationId="{11CC8A1E-BC7F-4647-A05F-50E57F2A7C63}"/>
          </ac:spMkLst>
        </pc:spChg>
        <pc:spChg chg="mod ord">
          <ac:chgData name="Khattab, Sherif" userId="c83b1e15-36f3-4f46-aceb-05aac24c545e" providerId="ADAL" clId="{BC8551F7-F333-DF49-B8A6-4BBA7E0DFE2D}" dt="2021-03-09T15:19:30.109" v="410" actId="700"/>
          <ac:spMkLst>
            <pc:docMk/>
            <pc:sldMk cId="3476345677" sldId="280"/>
            <ac:spMk id="18" creationId="{9E02BFEC-8318-6045-BA66-CDA1A643A617}"/>
          </ac:spMkLst>
        </pc:spChg>
        <pc:spChg chg="mod ord">
          <ac:chgData name="Khattab, Sherif" userId="c83b1e15-36f3-4f46-aceb-05aac24c545e" providerId="ADAL" clId="{BC8551F7-F333-DF49-B8A6-4BBA7E0DFE2D}" dt="2021-03-09T15:19:30.109" v="410" actId="700"/>
          <ac:spMkLst>
            <pc:docMk/>
            <pc:sldMk cId="3476345677" sldId="280"/>
            <ac:spMk id="40977" creationId="{07FF1D31-52E4-8F41-B910-26EE779DED3D}"/>
          </ac:spMkLst>
        </pc:spChg>
        <pc:spChg chg="mod ord">
          <ac:chgData name="Khattab, Sherif" userId="c83b1e15-36f3-4f46-aceb-05aac24c545e" providerId="ADAL" clId="{BC8551F7-F333-DF49-B8A6-4BBA7E0DFE2D}" dt="2021-03-09T15:19:30.109" v="410" actId="700"/>
          <ac:spMkLst>
            <pc:docMk/>
            <pc:sldMk cId="3476345677" sldId="280"/>
            <ac:spMk id="40978" creationId="{BAD9C935-A57B-D04C-A415-82291C7422F8}"/>
          </ac:spMkLst>
        </pc:spChg>
      </pc:sldChg>
      <pc:sldChg chg="add del">
        <pc:chgData name="Khattab, Sherif" userId="c83b1e15-36f3-4f46-aceb-05aac24c545e" providerId="ADAL" clId="{BC8551F7-F333-DF49-B8A6-4BBA7E0DFE2D}" dt="2021-03-09T15:23:13.281" v="518"/>
        <pc:sldMkLst>
          <pc:docMk/>
          <pc:sldMk cId="4217920703" sldId="280"/>
        </pc:sldMkLst>
      </pc:sldChg>
      <pc:sldChg chg="modSp add del">
        <pc:chgData name="Khattab, Sherif" userId="c83b1e15-36f3-4f46-aceb-05aac24c545e" providerId="ADAL" clId="{BC8551F7-F333-DF49-B8A6-4BBA7E0DFE2D}" dt="2021-03-09T15:21:38.370" v="477"/>
        <pc:sldMkLst>
          <pc:docMk/>
          <pc:sldMk cId="827015536" sldId="281"/>
        </pc:sldMkLst>
        <pc:spChg chg="mod">
          <ac:chgData name="Khattab, Sherif" userId="c83b1e15-36f3-4f46-aceb-05aac24c545e" providerId="ADAL" clId="{BC8551F7-F333-DF49-B8A6-4BBA7E0DFE2D}" dt="2021-03-09T15:21:31.399" v="468"/>
          <ac:spMkLst>
            <pc:docMk/>
            <pc:sldMk cId="827015536" sldId="281"/>
            <ac:spMk id="55" creationId="{3070EB66-7C1D-554F-B4F8-460F106EB491}"/>
          </ac:spMkLst>
        </pc:spChg>
      </pc:sldChg>
      <pc:sldChg chg="addSp delSp modSp add del mod chgLayout">
        <pc:chgData name="Khattab, Sherif" userId="c83b1e15-36f3-4f46-aceb-05aac24c545e" providerId="ADAL" clId="{BC8551F7-F333-DF49-B8A6-4BBA7E0DFE2D}" dt="2021-03-09T15:21:18.705" v="450" actId="2696"/>
        <pc:sldMkLst>
          <pc:docMk/>
          <pc:sldMk cId="2366007434" sldId="281"/>
        </pc:sldMkLst>
        <pc:spChg chg="del">
          <ac:chgData name="Khattab, Sherif" userId="c83b1e15-36f3-4f46-aceb-05aac24c545e" providerId="ADAL" clId="{BC8551F7-F333-DF49-B8A6-4BBA7E0DFE2D}" dt="2021-03-09T15:19:30.109" v="410" actId="700"/>
          <ac:spMkLst>
            <pc:docMk/>
            <pc:sldMk cId="2366007434" sldId="281"/>
            <ac:spMk id="2" creationId="{0ADE8DB4-8FE8-7C47-AC40-5EEB4FC49198}"/>
          </ac:spMkLst>
        </pc:spChg>
        <pc:spChg chg="add mod ord">
          <ac:chgData name="Khattab, Sherif" userId="c83b1e15-36f3-4f46-aceb-05aac24c545e" providerId="ADAL" clId="{BC8551F7-F333-DF49-B8A6-4BBA7E0DFE2D}" dt="2021-03-09T15:19:30.109" v="410" actId="700"/>
          <ac:spMkLst>
            <pc:docMk/>
            <pc:sldMk cId="2366007434" sldId="281"/>
            <ac:spMk id="3" creationId="{9010C543-3029-8B4F-834C-251CCB357330}"/>
          </ac:spMkLst>
        </pc:spChg>
        <pc:spChg chg="mod ord">
          <ac:chgData name="Khattab, Sherif" userId="c83b1e15-36f3-4f46-aceb-05aac24c545e" providerId="ADAL" clId="{BC8551F7-F333-DF49-B8A6-4BBA7E0DFE2D}" dt="2021-03-09T15:19:30.109" v="410" actId="700"/>
          <ac:spMkLst>
            <pc:docMk/>
            <pc:sldMk cId="2366007434" sldId="281"/>
            <ac:spMk id="55" creationId="{3070EB66-7C1D-554F-B4F8-460F106EB491}"/>
          </ac:spMkLst>
        </pc:spChg>
        <pc:spChg chg="mod ord">
          <ac:chgData name="Khattab, Sherif" userId="c83b1e15-36f3-4f46-aceb-05aac24c545e" providerId="ADAL" clId="{BC8551F7-F333-DF49-B8A6-4BBA7E0DFE2D}" dt="2021-03-09T15:19:30.109" v="410" actId="700"/>
          <ac:spMkLst>
            <pc:docMk/>
            <pc:sldMk cId="2366007434" sldId="281"/>
            <ac:spMk id="56" creationId="{A53F2323-5A40-9C4E-89A9-739B444D0045}"/>
          </ac:spMkLst>
        </pc:spChg>
        <pc:spChg chg="mod ord">
          <ac:chgData name="Khattab, Sherif" userId="c83b1e15-36f3-4f46-aceb-05aac24c545e" providerId="ADAL" clId="{BC8551F7-F333-DF49-B8A6-4BBA7E0DFE2D}" dt="2021-03-09T15:19:30.109" v="410" actId="700"/>
          <ac:spMkLst>
            <pc:docMk/>
            <pc:sldMk cId="2366007434" sldId="281"/>
            <ac:spMk id="42039" creationId="{F4875458-D921-3C42-9C38-64DE6C0A73ED}"/>
          </ac:spMkLst>
        </pc:spChg>
      </pc:sldChg>
      <pc:sldChg chg="add del">
        <pc:chgData name="Khattab, Sherif" userId="c83b1e15-36f3-4f46-aceb-05aac24c545e" providerId="ADAL" clId="{BC8551F7-F333-DF49-B8A6-4BBA7E0DFE2D}" dt="2021-03-09T15:23:13.281" v="518"/>
        <pc:sldMkLst>
          <pc:docMk/>
          <pc:sldMk cId="3458028039" sldId="281"/>
        </pc:sldMkLst>
      </pc:sldChg>
      <pc:sldChg chg="modSp add del">
        <pc:chgData name="Khattab, Sherif" userId="c83b1e15-36f3-4f46-aceb-05aac24c545e" providerId="ADAL" clId="{BC8551F7-F333-DF49-B8A6-4BBA7E0DFE2D}" dt="2021-03-09T15:21:38.370" v="477"/>
        <pc:sldMkLst>
          <pc:docMk/>
          <pc:sldMk cId="241213365" sldId="282"/>
        </pc:sldMkLst>
        <pc:spChg chg="mod">
          <ac:chgData name="Khattab, Sherif" userId="c83b1e15-36f3-4f46-aceb-05aac24c545e" providerId="ADAL" clId="{BC8551F7-F333-DF49-B8A6-4BBA7E0DFE2D}" dt="2021-03-09T15:21:31.399" v="468"/>
          <ac:spMkLst>
            <pc:docMk/>
            <pc:sldMk cId="241213365" sldId="282"/>
            <ac:spMk id="48" creationId="{5CA8A13A-76FE-204A-8E84-35B422BD37D2}"/>
          </ac:spMkLst>
        </pc:spChg>
      </pc:sldChg>
      <pc:sldChg chg="addSp delSp modSp add del mod chgLayout">
        <pc:chgData name="Khattab, Sherif" userId="c83b1e15-36f3-4f46-aceb-05aac24c545e" providerId="ADAL" clId="{BC8551F7-F333-DF49-B8A6-4BBA7E0DFE2D}" dt="2021-03-09T15:21:18.592" v="449" actId="2696"/>
        <pc:sldMkLst>
          <pc:docMk/>
          <pc:sldMk cId="1989358658" sldId="282"/>
        </pc:sldMkLst>
        <pc:spChg chg="del">
          <ac:chgData name="Khattab, Sherif" userId="c83b1e15-36f3-4f46-aceb-05aac24c545e" providerId="ADAL" clId="{BC8551F7-F333-DF49-B8A6-4BBA7E0DFE2D}" dt="2021-03-09T15:19:30.109" v="410" actId="700"/>
          <ac:spMkLst>
            <pc:docMk/>
            <pc:sldMk cId="1989358658" sldId="282"/>
            <ac:spMk id="2" creationId="{95DE6A2E-C353-8B4E-A371-5E5C2799AE8F}"/>
          </ac:spMkLst>
        </pc:spChg>
        <pc:spChg chg="add mod ord">
          <ac:chgData name="Khattab, Sherif" userId="c83b1e15-36f3-4f46-aceb-05aac24c545e" providerId="ADAL" clId="{BC8551F7-F333-DF49-B8A6-4BBA7E0DFE2D}" dt="2021-03-09T15:19:30.109" v="410" actId="700"/>
          <ac:spMkLst>
            <pc:docMk/>
            <pc:sldMk cId="1989358658" sldId="282"/>
            <ac:spMk id="3" creationId="{91AB8E27-1F45-D440-B9D4-A28B205402CD}"/>
          </ac:spMkLst>
        </pc:spChg>
        <pc:spChg chg="mod ord">
          <ac:chgData name="Khattab, Sherif" userId="c83b1e15-36f3-4f46-aceb-05aac24c545e" providerId="ADAL" clId="{BC8551F7-F333-DF49-B8A6-4BBA7E0DFE2D}" dt="2021-03-09T15:19:30.109" v="410" actId="700"/>
          <ac:spMkLst>
            <pc:docMk/>
            <pc:sldMk cId="1989358658" sldId="282"/>
            <ac:spMk id="48" creationId="{5CA8A13A-76FE-204A-8E84-35B422BD37D2}"/>
          </ac:spMkLst>
        </pc:spChg>
        <pc:spChg chg="mod ord">
          <ac:chgData name="Khattab, Sherif" userId="c83b1e15-36f3-4f46-aceb-05aac24c545e" providerId="ADAL" clId="{BC8551F7-F333-DF49-B8A6-4BBA7E0DFE2D}" dt="2021-03-09T15:19:30.109" v="410" actId="700"/>
          <ac:spMkLst>
            <pc:docMk/>
            <pc:sldMk cId="1989358658" sldId="282"/>
            <ac:spMk id="49" creationId="{5E710828-6999-F442-94D5-545CD360B61A}"/>
          </ac:spMkLst>
        </pc:spChg>
        <pc:spChg chg="mod ord">
          <ac:chgData name="Khattab, Sherif" userId="c83b1e15-36f3-4f46-aceb-05aac24c545e" providerId="ADAL" clId="{BC8551F7-F333-DF49-B8A6-4BBA7E0DFE2D}" dt="2021-03-09T15:19:30.109" v="410" actId="700"/>
          <ac:spMkLst>
            <pc:docMk/>
            <pc:sldMk cId="1989358658" sldId="282"/>
            <ac:spMk id="43056" creationId="{B4563DD8-5DB2-D64B-8315-E3C997EA0271}"/>
          </ac:spMkLst>
        </pc:spChg>
      </pc:sldChg>
      <pc:sldChg chg="add del">
        <pc:chgData name="Khattab, Sherif" userId="c83b1e15-36f3-4f46-aceb-05aac24c545e" providerId="ADAL" clId="{BC8551F7-F333-DF49-B8A6-4BBA7E0DFE2D}" dt="2021-03-09T15:23:13.281" v="518"/>
        <pc:sldMkLst>
          <pc:docMk/>
          <pc:sldMk cId="3665817636" sldId="282"/>
        </pc:sldMkLst>
      </pc:sldChg>
      <pc:sldChg chg="modSp add del mod chgLayout">
        <pc:chgData name="Khattab, Sherif" userId="c83b1e15-36f3-4f46-aceb-05aac24c545e" providerId="ADAL" clId="{BC8551F7-F333-DF49-B8A6-4BBA7E0DFE2D}" dt="2021-03-09T15:21:17.427" v="444" actId="2696"/>
        <pc:sldMkLst>
          <pc:docMk/>
          <pc:sldMk cId="2447986242" sldId="283"/>
        </pc:sldMkLst>
        <pc:spChg chg="mod ord">
          <ac:chgData name="Khattab, Sherif" userId="c83b1e15-36f3-4f46-aceb-05aac24c545e" providerId="ADAL" clId="{BC8551F7-F333-DF49-B8A6-4BBA7E0DFE2D}" dt="2021-03-09T15:19:30.109" v="410" actId="700"/>
          <ac:spMkLst>
            <pc:docMk/>
            <pc:sldMk cId="2447986242" sldId="283"/>
            <ac:spMk id="4" creationId="{65EEFF2D-E516-1945-BC72-4C19AFD4DAA6}"/>
          </ac:spMkLst>
        </pc:spChg>
        <pc:spChg chg="mod ord">
          <ac:chgData name="Khattab, Sherif" userId="c83b1e15-36f3-4f46-aceb-05aac24c545e" providerId="ADAL" clId="{BC8551F7-F333-DF49-B8A6-4BBA7E0DFE2D}" dt="2021-03-09T15:19:30.109" v="410" actId="700"/>
          <ac:spMkLst>
            <pc:docMk/>
            <pc:sldMk cId="2447986242" sldId="283"/>
            <ac:spMk id="5" creationId="{62A604FC-65E3-F545-B6F0-1D8C0FD3C346}"/>
          </ac:spMkLst>
        </pc:spChg>
        <pc:spChg chg="mod ord">
          <ac:chgData name="Khattab, Sherif" userId="c83b1e15-36f3-4f46-aceb-05aac24c545e" providerId="ADAL" clId="{BC8551F7-F333-DF49-B8A6-4BBA7E0DFE2D}" dt="2021-03-09T15:19:30.109" v="410" actId="700"/>
          <ac:spMkLst>
            <pc:docMk/>
            <pc:sldMk cId="2447986242" sldId="283"/>
            <ac:spMk id="44036" creationId="{BCED4FF8-F6B7-854E-B11B-B1299FABD5A5}"/>
          </ac:spMkLst>
        </pc:spChg>
        <pc:spChg chg="mod ord">
          <ac:chgData name="Khattab, Sherif" userId="c83b1e15-36f3-4f46-aceb-05aac24c545e" providerId="ADAL" clId="{BC8551F7-F333-DF49-B8A6-4BBA7E0DFE2D}" dt="2021-03-09T15:19:30.109" v="410" actId="700"/>
          <ac:spMkLst>
            <pc:docMk/>
            <pc:sldMk cId="2447986242" sldId="283"/>
            <ac:spMk id="44037" creationId="{859CA027-4DFA-DC4D-846A-1B2A51C664CD}"/>
          </ac:spMkLst>
        </pc:spChg>
      </pc:sldChg>
      <pc:sldChg chg="modSp add del">
        <pc:chgData name="Khattab, Sherif" userId="c83b1e15-36f3-4f46-aceb-05aac24c545e" providerId="ADAL" clId="{BC8551F7-F333-DF49-B8A6-4BBA7E0DFE2D}" dt="2021-03-09T15:21:38.370" v="477"/>
        <pc:sldMkLst>
          <pc:docMk/>
          <pc:sldMk cId="2650165450" sldId="283"/>
        </pc:sldMkLst>
        <pc:spChg chg="mod">
          <ac:chgData name="Khattab, Sherif" userId="c83b1e15-36f3-4f46-aceb-05aac24c545e" providerId="ADAL" clId="{BC8551F7-F333-DF49-B8A6-4BBA7E0DFE2D}" dt="2021-03-09T15:21:31.399" v="468"/>
          <ac:spMkLst>
            <pc:docMk/>
            <pc:sldMk cId="2650165450" sldId="283"/>
            <ac:spMk id="4" creationId="{65EEFF2D-E516-1945-BC72-4C19AFD4DAA6}"/>
          </ac:spMkLst>
        </pc:spChg>
      </pc:sldChg>
      <pc:sldChg chg="add del">
        <pc:chgData name="Khattab, Sherif" userId="c83b1e15-36f3-4f46-aceb-05aac24c545e" providerId="ADAL" clId="{BC8551F7-F333-DF49-B8A6-4BBA7E0DFE2D}" dt="2021-03-09T15:23:13.281" v="518"/>
        <pc:sldMkLst>
          <pc:docMk/>
          <pc:sldMk cId="4127952582" sldId="283"/>
        </pc:sldMkLst>
      </pc:sldChg>
      <pc:sldChg chg="add del">
        <pc:chgData name="Khattab, Sherif" userId="c83b1e15-36f3-4f46-aceb-05aac24c545e" providerId="ADAL" clId="{BC8551F7-F333-DF49-B8A6-4BBA7E0DFE2D}" dt="2021-03-09T15:23:13.281" v="518"/>
        <pc:sldMkLst>
          <pc:docMk/>
          <pc:sldMk cId="1395211604" sldId="284"/>
        </pc:sldMkLst>
      </pc:sldChg>
      <pc:sldChg chg="modSp add del mod chgLayout">
        <pc:chgData name="Khattab, Sherif" userId="c83b1e15-36f3-4f46-aceb-05aac24c545e" providerId="ADAL" clId="{BC8551F7-F333-DF49-B8A6-4BBA7E0DFE2D}" dt="2021-03-09T15:21:17.372" v="443" actId="2696"/>
        <pc:sldMkLst>
          <pc:docMk/>
          <pc:sldMk cId="1547612067" sldId="284"/>
        </pc:sldMkLst>
        <pc:spChg chg="mod ord">
          <ac:chgData name="Khattab, Sherif" userId="c83b1e15-36f3-4f46-aceb-05aac24c545e" providerId="ADAL" clId="{BC8551F7-F333-DF49-B8A6-4BBA7E0DFE2D}" dt="2021-03-09T15:19:30.109" v="410" actId="700"/>
          <ac:spMkLst>
            <pc:docMk/>
            <pc:sldMk cId="1547612067" sldId="284"/>
            <ac:spMk id="23" creationId="{040A2820-3F5C-914B-9CD3-0E2B7ED4C7BF}"/>
          </ac:spMkLst>
        </pc:spChg>
        <pc:spChg chg="mod ord">
          <ac:chgData name="Khattab, Sherif" userId="c83b1e15-36f3-4f46-aceb-05aac24c545e" providerId="ADAL" clId="{BC8551F7-F333-DF49-B8A6-4BBA7E0DFE2D}" dt="2021-03-09T15:19:30.109" v="410" actId="700"/>
          <ac:spMkLst>
            <pc:docMk/>
            <pc:sldMk cId="1547612067" sldId="284"/>
            <ac:spMk id="24" creationId="{A222AFBE-40DE-A441-9C04-27D00C13B5C6}"/>
          </ac:spMkLst>
        </pc:spChg>
        <pc:spChg chg="mod ord">
          <ac:chgData name="Khattab, Sherif" userId="c83b1e15-36f3-4f46-aceb-05aac24c545e" providerId="ADAL" clId="{BC8551F7-F333-DF49-B8A6-4BBA7E0DFE2D}" dt="2021-03-09T15:19:30.109" v="410" actId="700"/>
          <ac:spMkLst>
            <pc:docMk/>
            <pc:sldMk cId="1547612067" sldId="284"/>
            <ac:spMk id="45079" creationId="{FDAD25FE-388D-BC45-A370-11171EE2C585}"/>
          </ac:spMkLst>
        </pc:spChg>
        <pc:spChg chg="mod ord">
          <ac:chgData name="Khattab, Sherif" userId="c83b1e15-36f3-4f46-aceb-05aac24c545e" providerId="ADAL" clId="{BC8551F7-F333-DF49-B8A6-4BBA7E0DFE2D}" dt="2021-03-09T15:19:30.109" v="410" actId="700"/>
          <ac:spMkLst>
            <pc:docMk/>
            <pc:sldMk cId="1547612067" sldId="284"/>
            <ac:spMk id="45080" creationId="{680B4546-F2AE-7A4B-9489-77A04A5EE300}"/>
          </ac:spMkLst>
        </pc:spChg>
      </pc:sldChg>
      <pc:sldChg chg="modSp add del">
        <pc:chgData name="Khattab, Sherif" userId="c83b1e15-36f3-4f46-aceb-05aac24c545e" providerId="ADAL" clId="{BC8551F7-F333-DF49-B8A6-4BBA7E0DFE2D}" dt="2021-03-09T15:21:38.370" v="477"/>
        <pc:sldMkLst>
          <pc:docMk/>
          <pc:sldMk cId="1949321754" sldId="284"/>
        </pc:sldMkLst>
        <pc:spChg chg="mod">
          <ac:chgData name="Khattab, Sherif" userId="c83b1e15-36f3-4f46-aceb-05aac24c545e" providerId="ADAL" clId="{BC8551F7-F333-DF49-B8A6-4BBA7E0DFE2D}" dt="2021-03-09T15:21:31.399" v="468"/>
          <ac:spMkLst>
            <pc:docMk/>
            <pc:sldMk cId="1949321754" sldId="284"/>
            <ac:spMk id="23" creationId="{040A2820-3F5C-914B-9CD3-0E2B7ED4C7BF}"/>
          </ac:spMkLst>
        </pc:spChg>
      </pc:sldChg>
      <pc:sldChg chg="add del">
        <pc:chgData name="Khattab, Sherif" userId="c83b1e15-36f3-4f46-aceb-05aac24c545e" providerId="ADAL" clId="{BC8551F7-F333-DF49-B8A6-4BBA7E0DFE2D}" dt="2021-03-09T15:23:13.281" v="518"/>
        <pc:sldMkLst>
          <pc:docMk/>
          <pc:sldMk cId="1124028409" sldId="285"/>
        </pc:sldMkLst>
      </pc:sldChg>
      <pc:sldChg chg="modSp add del">
        <pc:chgData name="Khattab, Sherif" userId="c83b1e15-36f3-4f46-aceb-05aac24c545e" providerId="ADAL" clId="{BC8551F7-F333-DF49-B8A6-4BBA7E0DFE2D}" dt="2021-03-09T15:21:38.370" v="477"/>
        <pc:sldMkLst>
          <pc:docMk/>
          <pc:sldMk cId="1616359382" sldId="285"/>
        </pc:sldMkLst>
        <pc:spChg chg="mod">
          <ac:chgData name="Khattab, Sherif" userId="c83b1e15-36f3-4f46-aceb-05aac24c545e" providerId="ADAL" clId="{BC8551F7-F333-DF49-B8A6-4BBA7E0DFE2D}" dt="2021-03-09T15:21:31.399" v="468"/>
          <ac:spMkLst>
            <pc:docMk/>
            <pc:sldMk cId="1616359382" sldId="285"/>
            <ac:spMk id="4" creationId="{148EDC61-FA6C-D54F-8609-BEF99361E629}"/>
          </ac:spMkLst>
        </pc:spChg>
      </pc:sldChg>
      <pc:sldChg chg="modSp add del mod chgLayout">
        <pc:chgData name="Khattab, Sherif" userId="c83b1e15-36f3-4f46-aceb-05aac24c545e" providerId="ADAL" clId="{BC8551F7-F333-DF49-B8A6-4BBA7E0DFE2D}" dt="2021-03-09T15:21:17.097" v="442" actId="2696"/>
        <pc:sldMkLst>
          <pc:docMk/>
          <pc:sldMk cId="2326737287" sldId="285"/>
        </pc:sldMkLst>
        <pc:spChg chg="mod ord">
          <ac:chgData name="Khattab, Sherif" userId="c83b1e15-36f3-4f46-aceb-05aac24c545e" providerId="ADAL" clId="{BC8551F7-F333-DF49-B8A6-4BBA7E0DFE2D}" dt="2021-03-09T15:19:30.109" v="410" actId="700"/>
          <ac:spMkLst>
            <pc:docMk/>
            <pc:sldMk cId="2326737287" sldId="285"/>
            <ac:spMk id="4" creationId="{148EDC61-FA6C-D54F-8609-BEF99361E629}"/>
          </ac:spMkLst>
        </pc:spChg>
        <pc:spChg chg="mod ord">
          <ac:chgData name="Khattab, Sherif" userId="c83b1e15-36f3-4f46-aceb-05aac24c545e" providerId="ADAL" clId="{BC8551F7-F333-DF49-B8A6-4BBA7E0DFE2D}" dt="2021-03-09T15:19:30.109" v="410" actId="700"/>
          <ac:spMkLst>
            <pc:docMk/>
            <pc:sldMk cId="2326737287" sldId="285"/>
            <ac:spMk id="5" creationId="{E3C024A9-F851-A648-B82B-4E015FC2F89C}"/>
          </ac:spMkLst>
        </pc:spChg>
        <pc:spChg chg="mod ord">
          <ac:chgData name="Khattab, Sherif" userId="c83b1e15-36f3-4f46-aceb-05aac24c545e" providerId="ADAL" clId="{BC8551F7-F333-DF49-B8A6-4BBA7E0DFE2D}" dt="2021-03-09T15:19:30.109" v="410" actId="700"/>
          <ac:spMkLst>
            <pc:docMk/>
            <pc:sldMk cId="2326737287" sldId="285"/>
            <ac:spMk id="46084" creationId="{383A83AC-B41C-8B4D-A52F-0D9D1A97D13D}"/>
          </ac:spMkLst>
        </pc:spChg>
        <pc:spChg chg="mod ord">
          <ac:chgData name="Khattab, Sherif" userId="c83b1e15-36f3-4f46-aceb-05aac24c545e" providerId="ADAL" clId="{BC8551F7-F333-DF49-B8A6-4BBA7E0DFE2D}" dt="2021-03-09T15:19:30.109" v="410" actId="700"/>
          <ac:spMkLst>
            <pc:docMk/>
            <pc:sldMk cId="2326737287" sldId="285"/>
            <ac:spMk id="46085" creationId="{E136B452-F50D-C64E-AC4B-55BDAA260F73}"/>
          </ac:spMkLst>
        </pc:spChg>
      </pc:sldChg>
      <pc:sldChg chg="modSp add del mod chgLayout">
        <pc:chgData name="Khattab, Sherif" userId="c83b1e15-36f3-4f46-aceb-05aac24c545e" providerId="ADAL" clId="{BC8551F7-F333-DF49-B8A6-4BBA7E0DFE2D}" dt="2021-03-09T15:21:16.985" v="441" actId="2696"/>
        <pc:sldMkLst>
          <pc:docMk/>
          <pc:sldMk cId="1093118900" sldId="286"/>
        </pc:sldMkLst>
        <pc:spChg chg="mod ord">
          <ac:chgData name="Khattab, Sherif" userId="c83b1e15-36f3-4f46-aceb-05aac24c545e" providerId="ADAL" clId="{BC8551F7-F333-DF49-B8A6-4BBA7E0DFE2D}" dt="2021-03-09T15:19:30.109" v="410" actId="700"/>
          <ac:spMkLst>
            <pc:docMk/>
            <pc:sldMk cId="1093118900" sldId="286"/>
            <ac:spMk id="4" creationId="{2E015DEC-B4B1-2945-AD36-35937445080F}"/>
          </ac:spMkLst>
        </pc:spChg>
        <pc:spChg chg="mod ord">
          <ac:chgData name="Khattab, Sherif" userId="c83b1e15-36f3-4f46-aceb-05aac24c545e" providerId="ADAL" clId="{BC8551F7-F333-DF49-B8A6-4BBA7E0DFE2D}" dt="2021-03-09T15:19:30.109" v="410" actId="700"/>
          <ac:spMkLst>
            <pc:docMk/>
            <pc:sldMk cId="1093118900" sldId="286"/>
            <ac:spMk id="5" creationId="{569F3FA2-D603-344C-8702-87CFEAB81A7C}"/>
          </ac:spMkLst>
        </pc:spChg>
        <pc:spChg chg="mod ord">
          <ac:chgData name="Khattab, Sherif" userId="c83b1e15-36f3-4f46-aceb-05aac24c545e" providerId="ADAL" clId="{BC8551F7-F333-DF49-B8A6-4BBA7E0DFE2D}" dt="2021-03-09T15:19:30.109" v="410" actId="700"/>
          <ac:spMkLst>
            <pc:docMk/>
            <pc:sldMk cId="1093118900" sldId="286"/>
            <ac:spMk id="47108" creationId="{66FBDCE9-F4FB-AB4F-B90D-EFB680AB64C6}"/>
          </ac:spMkLst>
        </pc:spChg>
        <pc:spChg chg="mod ord">
          <ac:chgData name="Khattab, Sherif" userId="c83b1e15-36f3-4f46-aceb-05aac24c545e" providerId="ADAL" clId="{BC8551F7-F333-DF49-B8A6-4BBA7E0DFE2D}" dt="2021-03-09T15:19:30.109" v="410" actId="700"/>
          <ac:spMkLst>
            <pc:docMk/>
            <pc:sldMk cId="1093118900" sldId="286"/>
            <ac:spMk id="47109" creationId="{FB210B6F-E62B-E643-91CC-C8E449D48984}"/>
          </ac:spMkLst>
        </pc:spChg>
      </pc:sldChg>
      <pc:sldChg chg="add del">
        <pc:chgData name="Khattab, Sherif" userId="c83b1e15-36f3-4f46-aceb-05aac24c545e" providerId="ADAL" clId="{BC8551F7-F333-DF49-B8A6-4BBA7E0DFE2D}" dt="2021-03-09T15:23:13.281" v="518"/>
        <pc:sldMkLst>
          <pc:docMk/>
          <pc:sldMk cId="2045172050" sldId="286"/>
        </pc:sldMkLst>
      </pc:sldChg>
      <pc:sldChg chg="modSp add del">
        <pc:chgData name="Khattab, Sherif" userId="c83b1e15-36f3-4f46-aceb-05aac24c545e" providerId="ADAL" clId="{BC8551F7-F333-DF49-B8A6-4BBA7E0DFE2D}" dt="2021-03-09T15:21:38.370" v="477"/>
        <pc:sldMkLst>
          <pc:docMk/>
          <pc:sldMk cId="3470824588" sldId="286"/>
        </pc:sldMkLst>
        <pc:spChg chg="mod">
          <ac:chgData name="Khattab, Sherif" userId="c83b1e15-36f3-4f46-aceb-05aac24c545e" providerId="ADAL" clId="{BC8551F7-F333-DF49-B8A6-4BBA7E0DFE2D}" dt="2021-03-09T15:21:31.399" v="468"/>
          <ac:spMkLst>
            <pc:docMk/>
            <pc:sldMk cId="3470824588" sldId="286"/>
            <ac:spMk id="4" creationId="{2E015DEC-B4B1-2945-AD36-35937445080F}"/>
          </ac:spMkLst>
        </pc:spChg>
      </pc:sldChg>
      <pc:sldChg chg="add del">
        <pc:chgData name="Khattab, Sherif" userId="c83b1e15-36f3-4f46-aceb-05aac24c545e" providerId="ADAL" clId="{BC8551F7-F333-DF49-B8A6-4BBA7E0DFE2D}" dt="2021-03-09T15:23:13.281" v="518"/>
        <pc:sldMkLst>
          <pc:docMk/>
          <pc:sldMk cId="1601442099" sldId="287"/>
        </pc:sldMkLst>
      </pc:sldChg>
      <pc:sldChg chg="modSp add del mod chgLayout">
        <pc:chgData name="Khattab, Sherif" userId="c83b1e15-36f3-4f46-aceb-05aac24c545e" providerId="ADAL" clId="{BC8551F7-F333-DF49-B8A6-4BBA7E0DFE2D}" dt="2021-03-09T15:21:18.451" v="448" actId="2696"/>
        <pc:sldMkLst>
          <pc:docMk/>
          <pc:sldMk cId="2112976756" sldId="287"/>
        </pc:sldMkLst>
        <pc:spChg chg="mod ord">
          <ac:chgData name="Khattab, Sherif" userId="c83b1e15-36f3-4f46-aceb-05aac24c545e" providerId="ADAL" clId="{BC8551F7-F333-DF49-B8A6-4BBA7E0DFE2D}" dt="2021-03-09T15:19:30.109" v="410" actId="700"/>
          <ac:spMkLst>
            <pc:docMk/>
            <pc:sldMk cId="2112976756" sldId="287"/>
            <ac:spMk id="71" creationId="{A5BFC97F-4AE6-7344-BA26-EBD50D951F30}"/>
          </ac:spMkLst>
        </pc:spChg>
        <pc:spChg chg="mod ord">
          <ac:chgData name="Khattab, Sherif" userId="c83b1e15-36f3-4f46-aceb-05aac24c545e" providerId="ADAL" clId="{BC8551F7-F333-DF49-B8A6-4BBA7E0DFE2D}" dt="2021-03-09T15:19:30.109" v="410" actId="700"/>
          <ac:spMkLst>
            <pc:docMk/>
            <pc:sldMk cId="2112976756" sldId="287"/>
            <ac:spMk id="72" creationId="{C26038B4-F6C8-B548-AE10-9AC88FE0C5F4}"/>
          </ac:spMkLst>
        </pc:spChg>
        <pc:spChg chg="mod ord">
          <ac:chgData name="Khattab, Sherif" userId="c83b1e15-36f3-4f46-aceb-05aac24c545e" providerId="ADAL" clId="{BC8551F7-F333-DF49-B8A6-4BBA7E0DFE2D}" dt="2021-03-09T15:19:30.109" v="410" actId="700"/>
          <ac:spMkLst>
            <pc:docMk/>
            <pc:sldMk cId="2112976756" sldId="287"/>
            <ac:spMk id="49223" creationId="{92F996F9-41A5-1E4F-8A71-56930189F98A}"/>
          </ac:spMkLst>
        </pc:spChg>
        <pc:spChg chg="mod ord">
          <ac:chgData name="Khattab, Sherif" userId="c83b1e15-36f3-4f46-aceb-05aac24c545e" providerId="ADAL" clId="{BC8551F7-F333-DF49-B8A6-4BBA7E0DFE2D}" dt="2021-03-09T15:19:30.109" v="410" actId="700"/>
          <ac:spMkLst>
            <pc:docMk/>
            <pc:sldMk cId="2112976756" sldId="287"/>
            <ac:spMk id="49224" creationId="{CF02A81A-251A-9845-8098-78F4F58F3C5A}"/>
          </ac:spMkLst>
        </pc:spChg>
      </pc:sldChg>
      <pc:sldChg chg="modSp add del">
        <pc:chgData name="Khattab, Sherif" userId="c83b1e15-36f3-4f46-aceb-05aac24c545e" providerId="ADAL" clId="{BC8551F7-F333-DF49-B8A6-4BBA7E0DFE2D}" dt="2021-03-09T15:21:38.370" v="477"/>
        <pc:sldMkLst>
          <pc:docMk/>
          <pc:sldMk cId="2753278460" sldId="287"/>
        </pc:sldMkLst>
        <pc:spChg chg="mod">
          <ac:chgData name="Khattab, Sherif" userId="c83b1e15-36f3-4f46-aceb-05aac24c545e" providerId="ADAL" clId="{BC8551F7-F333-DF49-B8A6-4BBA7E0DFE2D}" dt="2021-03-09T15:21:31.399" v="468"/>
          <ac:spMkLst>
            <pc:docMk/>
            <pc:sldMk cId="2753278460" sldId="287"/>
            <ac:spMk id="71" creationId="{A5BFC97F-4AE6-7344-BA26-EBD50D951F30}"/>
          </ac:spMkLst>
        </pc:spChg>
      </pc:sldChg>
      <pc:sldChg chg="modSp add del">
        <pc:chgData name="Khattab, Sherif" userId="c83b1e15-36f3-4f46-aceb-05aac24c545e" providerId="ADAL" clId="{BC8551F7-F333-DF49-B8A6-4BBA7E0DFE2D}" dt="2021-03-09T15:21:38.370" v="477"/>
        <pc:sldMkLst>
          <pc:docMk/>
          <pc:sldMk cId="1730254086" sldId="288"/>
        </pc:sldMkLst>
        <pc:spChg chg="mod">
          <ac:chgData name="Khattab, Sherif" userId="c83b1e15-36f3-4f46-aceb-05aac24c545e" providerId="ADAL" clId="{BC8551F7-F333-DF49-B8A6-4BBA7E0DFE2D}" dt="2021-03-09T15:21:31.399" v="468"/>
          <ac:spMkLst>
            <pc:docMk/>
            <pc:sldMk cId="1730254086" sldId="288"/>
            <ac:spMk id="4" creationId="{C462BEB7-B7D7-9E42-AF26-7340B38BBC5F}"/>
          </ac:spMkLst>
        </pc:spChg>
      </pc:sldChg>
      <pc:sldChg chg="add del">
        <pc:chgData name="Khattab, Sherif" userId="c83b1e15-36f3-4f46-aceb-05aac24c545e" providerId="ADAL" clId="{BC8551F7-F333-DF49-B8A6-4BBA7E0DFE2D}" dt="2021-03-09T15:23:13.281" v="518"/>
        <pc:sldMkLst>
          <pc:docMk/>
          <pc:sldMk cId="2522792431" sldId="288"/>
        </pc:sldMkLst>
      </pc:sldChg>
      <pc:sldChg chg="modSp add del mod chgLayout">
        <pc:chgData name="Khattab, Sherif" userId="c83b1e15-36f3-4f46-aceb-05aac24c545e" providerId="ADAL" clId="{BC8551F7-F333-DF49-B8A6-4BBA7E0DFE2D}" dt="2021-03-09T15:21:17.998" v="447" actId="2696"/>
        <pc:sldMkLst>
          <pc:docMk/>
          <pc:sldMk cId="4126516199" sldId="288"/>
        </pc:sldMkLst>
        <pc:spChg chg="mod ord">
          <ac:chgData name="Khattab, Sherif" userId="c83b1e15-36f3-4f46-aceb-05aac24c545e" providerId="ADAL" clId="{BC8551F7-F333-DF49-B8A6-4BBA7E0DFE2D}" dt="2021-03-09T15:19:30.109" v="410" actId="700"/>
          <ac:spMkLst>
            <pc:docMk/>
            <pc:sldMk cId="4126516199" sldId="288"/>
            <ac:spMk id="4" creationId="{C462BEB7-B7D7-9E42-AF26-7340B38BBC5F}"/>
          </ac:spMkLst>
        </pc:spChg>
        <pc:spChg chg="mod ord">
          <ac:chgData name="Khattab, Sherif" userId="c83b1e15-36f3-4f46-aceb-05aac24c545e" providerId="ADAL" clId="{BC8551F7-F333-DF49-B8A6-4BBA7E0DFE2D}" dt="2021-03-09T15:19:30.109" v="410" actId="700"/>
          <ac:spMkLst>
            <pc:docMk/>
            <pc:sldMk cId="4126516199" sldId="288"/>
            <ac:spMk id="5" creationId="{82841C8E-EF71-3342-8263-0011A85775A5}"/>
          </ac:spMkLst>
        </pc:spChg>
        <pc:spChg chg="mod ord">
          <ac:chgData name="Khattab, Sherif" userId="c83b1e15-36f3-4f46-aceb-05aac24c545e" providerId="ADAL" clId="{BC8551F7-F333-DF49-B8A6-4BBA7E0DFE2D}" dt="2021-03-09T15:19:30.109" v="410" actId="700"/>
          <ac:spMkLst>
            <pc:docMk/>
            <pc:sldMk cId="4126516199" sldId="288"/>
            <ac:spMk id="50178" creationId="{C86020A2-4284-7D4C-A213-10EE010A9F87}"/>
          </ac:spMkLst>
        </pc:spChg>
        <pc:spChg chg="mod ord">
          <ac:chgData name="Khattab, Sherif" userId="c83b1e15-36f3-4f46-aceb-05aac24c545e" providerId="ADAL" clId="{BC8551F7-F333-DF49-B8A6-4BBA7E0DFE2D}" dt="2021-03-09T15:19:30.109" v="410" actId="700"/>
          <ac:spMkLst>
            <pc:docMk/>
            <pc:sldMk cId="4126516199" sldId="288"/>
            <ac:spMk id="50179" creationId="{D631BDEF-CA93-954B-B2AD-C75918D616D9}"/>
          </ac:spMkLst>
        </pc:spChg>
      </pc:sldChg>
      <pc:sldChg chg="add del">
        <pc:chgData name="Khattab, Sherif" userId="c83b1e15-36f3-4f46-aceb-05aac24c545e" providerId="ADAL" clId="{BC8551F7-F333-DF49-B8A6-4BBA7E0DFE2D}" dt="2021-03-09T15:23:13.281" v="518"/>
        <pc:sldMkLst>
          <pc:docMk/>
          <pc:sldMk cId="432103208" sldId="289"/>
        </pc:sldMkLst>
      </pc:sldChg>
      <pc:sldChg chg="modSp add del mod chgLayout">
        <pc:chgData name="Khattab, Sherif" userId="c83b1e15-36f3-4f46-aceb-05aac24c545e" providerId="ADAL" clId="{BC8551F7-F333-DF49-B8A6-4BBA7E0DFE2D}" dt="2021-03-09T15:21:17.953" v="446" actId="2696"/>
        <pc:sldMkLst>
          <pc:docMk/>
          <pc:sldMk cId="1541481693" sldId="289"/>
        </pc:sldMkLst>
        <pc:spChg chg="mod ord">
          <ac:chgData name="Khattab, Sherif" userId="c83b1e15-36f3-4f46-aceb-05aac24c545e" providerId="ADAL" clId="{BC8551F7-F333-DF49-B8A6-4BBA7E0DFE2D}" dt="2021-03-09T15:19:30.109" v="410" actId="700"/>
          <ac:spMkLst>
            <pc:docMk/>
            <pc:sldMk cId="1541481693" sldId="289"/>
            <ac:spMk id="13" creationId="{A8EDC9CB-1C47-C845-BC1F-9E9691475B7E}"/>
          </ac:spMkLst>
        </pc:spChg>
        <pc:spChg chg="mod ord">
          <ac:chgData name="Khattab, Sherif" userId="c83b1e15-36f3-4f46-aceb-05aac24c545e" providerId="ADAL" clId="{BC8551F7-F333-DF49-B8A6-4BBA7E0DFE2D}" dt="2021-03-09T15:19:30.109" v="410" actId="700"/>
          <ac:spMkLst>
            <pc:docMk/>
            <pc:sldMk cId="1541481693" sldId="289"/>
            <ac:spMk id="14" creationId="{3847CA77-E2D5-DE4D-B157-7E4B104DF85E}"/>
          </ac:spMkLst>
        </pc:spChg>
        <pc:spChg chg="mod ord">
          <ac:chgData name="Khattab, Sherif" userId="c83b1e15-36f3-4f46-aceb-05aac24c545e" providerId="ADAL" clId="{BC8551F7-F333-DF49-B8A6-4BBA7E0DFE2D}" dt="2021-03-09T15:19:30.109" v="410" actId="700"/>
          <ac:spMkLst>
            <pc:docMk/>
            <pc:sldMk cId="1541481693" sldId="289"/>
            <ac:spMk id="51214" creationId="{2730052A-2D99-3744-B09E-DAFE150A72E2}"/>
          </ac:spMkLst>
        </pc:spChg>
        <pc:spChg chg="mod ord">
          <ac:chgData name="Khattab, Sherif" userId="c83b1e15-36f3-4f46-aceb-05aac24c545e" providerId="ADAL" clId="{BC8551F7-F333-DF49-B8A6-4BBA7E0DFE2D}" dt="2021-03-09T15:19:30.109" v="410" actId="700"/>
          <ac:spMkLst>
            <pc:docMk/>
            <pc:sldMk cId="1541481693" sldId="289"/>
            <ac:spMk id="51215" creationId="{8F62DC9E-4348-5945-B8AF-BEC3D59DDC1D}"/>
          </ac:spMkLst>
        </pc:spChg>
      </pc:sldChg>
      <pc:sldChg chg="modSp add del">
        <pc:chgData name="Khattab, Sherif" userId="c83b1e15-36f3-4f46-aceb-05aac24c545e" providerId="ADAL" clId="{BC8551F7-F333-DF49-B8A6-4BBA7E0DFE2D}" dt="2021-03-09T15:21:38.370" v="477"/>
        <pc:sldMkLst>
          <pc:docMk/>
          <pc:sldMk cId="2450170092" sldId="289"/>
        </pc:sldMkLst>
        <pc:spChg chg="mod">
          <ac:chgData name="Khattab, Sherif" userId="c83b1e15-36f3-4f46-aceb-05aac24c545e" providerId="ADAL" clId="{BC8551F7-F333-DF49-B8A6-4BBA7E0DFE2D}" dt="2021-03-09T15:21:31.399" v="468"/>
          <ac:spMkLst>
            <pc:docMk/>
            <pc:sldMk cId="2450170092" sldId="289"/>
            <ac:spMk id="13" creationId="{A8EDC9CB-1C47-C845-BC1F-9E9691475B7E}"/>
          </ac:spMkLst>
        </pc:spChg>
      </pc:sldChg>
      <pc:sldChg chg="add del">
        <pc:chgData name="Khattab, Sherif" userId="c83b1e15-36f3-4f46-aceb-05aac24c545e" providerId="ADAL" clId="{BC8551F7-F333-DF49-B8A6-4BBA7E0DFE2D}" dt="2021-03-09T15:23:13.281" v="518"/>
        <pc:sldMkLst>
          <pc:docMk/>
          <pc:sldMk cId="854989116" sldId="290"/>
        </pc:sldMkLst>
      </pc:sldChg>
      <pc:sldChg chg="addSp delSp modSp add del mod chgLayout">
        <pc:chgData name="Khattab, Sherif" userId="c83b1e15-36f3-4f46-aceb-05aac24c545e" providerId="ADAL" clId="{BC8551F7-F333-DF49-B8A6-4BBA7E0DFE2D}" dt="2021-03-09T15:21:17.869" v="445" actId="2696"/>
        <pc:sldMkLst>
          <pc:docMk/>
          <pc:sldMk cId="1862550954" sldId="290"/>
        </pc:sldMkLst>
        <pc:spChg chg="del">
          <ac:chgData name="Khattab, Sherif" userId="c83b1e15-36f3-4f46-aceb-05aac24c545e" providerId="ADAL" clId="{BC8551F7-F333-DF49-B8A6-4BBA7E0DFE2D}" dt="2021-03-09T15:19:30.109" v="410" actId="700"/>
          <ac:spMkLst>
            <pc:docMk/>
            <pc:sldMk cId="1862550954" sldId="290"/>
            <ac:spMk id="2" creationId="{9D1AEDFE-1E83-4744-BAC0-CDC6F10DE256}"/>
          </ac:spMkLst>
        </pc:spChg>
        <pc:spChg chg="add mod ord">
          <ac:chgData name="Khattab, Sherif" userId="c83b1e15-36f3-4f46-aceb-05aac24c545e" providerId="ADAL" clId="{BC8551F7-F333-DF49-B8A6-4BBA7E0DFE2D}" dt="2021-03-09T15:19:30.109" v="410" actId="700"/>
          <ac:spMkLst>
            <pc:docMk/>
            <pc:sldMk cId="1862550954" sldId="290"/>
            <ac:spMk id="3" creationId="{E9CBC1F6-B409-DB4E-9D13-57FA4C36D287}"/>
          </ac:spMkLst>
        </pc:spChg>
        <pc:spChg chg="mod ord">
          <ac:chgData name="Khattab, Sherif" userId="c83b1e15-36f3-4f46-aceb-05aac24c545e" providerId="ADAL" clId="{BC8551F7-F333-DF49-B8A6-4BBA7E0DFE2D}" dt="2021-03-09T15:19:30.109" v="410" actId="700"/>
          <ac:spMkLst>
            <pc:docMk/>
            <pc:sldMk cId="1862550954" sldId="290"/>
            <ac:spMk id="53" creationId="{AB0BD055-4A34-CF4E-8605-2309EE696606}"/>
          </ac:spMkLst>
        </pc:spChg>
        <pc:spChg chg="mod ord">
          <ac:chgData name="Khattab, Sherif" userId="c83b1e15-36f3-4f46-aceb-05aac24c545e" providerId="ADAL" clId="{BC8551F7-F333-DF49-B8A6-4BBA7E0DFE2D}" dt="2021-03-09T15:19:30.109" v="410" actId="700"/>
          <ac:spMkLst>
            <pc:docMk/>
            <pc:sldMk cId="1862550954" sldId="290"/>
            <ac:spMk id="54" creationId="{9EBE2200-50E9-FE44-B92C-9F63C605E803}"/>
          </ac:spMkLst>
        </pc:spChg>
        <pc:spChg chg="mod ord">
          <ac:chgData name="Khattab, Sherif" userId="c83b1e15-36f3-4f46-aceb-05aac24c545e" providerId="ADAL" clId="{BC8551F7-F333-DF49-B8A6-4BBA7E0DFE2D}" dt="2021-03-09T15:19:30.109" v="410" actId="700"/>
          <ac:spMkLst>
            <pc:docMk/>
            <pc:sldMk cId="1862550954" sldId="290"/>
            <ac:spMk id="52232" creationId="{632FEAE1-AB80-CA43-8496-99E0413E0845}"/>
          </ac:spMkLst>
        </pc:spChg>
      </pc:sldChg>
      <pc:sldChg chg="modSp add del">
        <pc:chgData name="Khattab, Sherif" userId="c83b1e15-36f3-4f46-aceb-05aac24c545e" providerId="ADAL" clId="{BC8551F7-F333-DF49-B8A6-4BBA7E0DFE2D}" dt="2021-03-09T15:21:38.370" v="477"/>
        <pc:sldMkLst>
          <pc:docMk/>
          <pc:sldMk cId="3286868998" sldId="290"/>
        </pc:sldMkLst>
        <pc:spChg chg="mod">
          <ac:chgData name="Khattab, Sherif" userId="c83b1e15-36f3-4f46-aceb-05aac24c545e" providerId="ADAL" clId="{BC8551F7-F333-DF49-B8A6-4BBA7E0DFE2D}" dt="2021-03-09T15:21:31.399" v="468"/>
          <ac:spMkLst>
            <pc:docMk/>
            <pc:sldMk cId="3286868998" sldId="290"/>
            <ac:spMk id="53" creationId="{AB0BD055-4A34-CF4E-8605-2309EE696606}"/>
          </ac:spMkLst>
        </pc:spChg>
      </pc:sldChg>
      <pc:sldChg chg="modSp add del">
        <pc:chgData name="Khattab, Sherif" userId="c83b1e15-36f3-4f46-aceb-05aac24c545e" providerId="ADAL" clId="{BC8551F7-F333-DF49-B8A6-4BBA7E0DFE2D}" dt="2021-03-09T15:21:38.370" v="477"/>
        <pc:sldMkLst>
          <pc:docMk/>
          <pc:sldMk cId="305350533" sldId="292"/>
        </pc:sldMkLst>
        <pc:spChg chg="mod">
          <ac:chgData name="Khattab, Sherif" userId="c83b1e15-36f3-4f46-aceb-05aac24c545e" providerId="ADAL" clId="{BC8551F7-F333-DF49-B8A6-4BBA7E0DFE2D}" dt="2021-03-09T15:21:31.399" v="468"/>
          <ac:spMkLst>
            <pc:docMk/>
            <pc:sldMk cId="305350533" sldId="292"/>
            <ac:spMk id="4" creationId="{D8914E21-DD4E-E043-B65F-15D6AFB672C4}"/>
          </ac:spMkLst>
        </pc:spChg>
      </pc:sldChg>
      <pc:sldChg chg="add del">
        <pc:chgData name="Khattab, Sherif" userId="c83b1e15-36f3-4f46-aceb-05aac24c545e" providerId="ADAL" clId="{BC8551F7-F333-DF49-B8A6-4BBA7E0DFE2D}" dt="2021-03-09T15:23:13.281" v="518"/>
        <pc:sldMkLst>
          <pc:docMk/>
          <pc:sldMk cId="1110710663" sldId="292"/>
        </pc:sldMkLst>
      </pc:sldChg>
      <pc:sldChg chg="modSp add del mod chgLayout">
        <pc:chgData name="Khattab, Sherif" userId="c83b1e15-36f3-4f46-aceb-05aac24c545e" providerId="ADAL" clId="{BC8551F7-F333-DF49-B8A6-4BBA7E0DFE2D}" dt="2021-03-09T15:21:16.929" v="440" actId="2696"/>
        <pc:sldMkLst>
          <pc:docMk/>
          <pc:sldMk cId="1161813218" sldId="292"/>
        </pc:sldMkLst>
        <pc:spChg chg="mod ord">
          <ac:chgData name="Khattab, Sherif" userId="c83b1e15-36f3-4f46-aceb-05aac24c545e" providerId="ADAL" clId="{BC8551F7-F333-DF49-B8A6-4BBA7E0DFE2D}" dt="2021-03-09T15:19:30.109" v="410" actId="700"/>
          <ac:spMkLst>
            <pc:docMk/>
            <pc:sldMk cId="1161813218" sldId="292"/>
            <ac:spMk id="4" creationId="{D8914E21-DD4E-E043-B65F-15D6AFB672C4}"/>
          </ac:spMkLst>
        </pc:spChg>
        <pc:spChg chg="mod ord">
          <ac:chgData name="Khattab, Sherif" userId="c83b1e15-36f3-4f46-aceb-05aac24c545e" providerId="ADAL" clId="{BC8551F7-F333-DF49-B8A6-4BBA7E0DFE2D}" dt="2021-03-09T15:19:30.109" v="410" actId="700"/>
          <ac:spMkLst>
            <pc:docMk/>
            <pc:sldMk cId="1161813218" sldId="292"/>
            <ac:spMk id="5" creationId="{D5FBD289-DBE9-4641-8C27-D21A5EE8A631}"/>
          </ac:spMkLst>
        </pc:spChg>
        <pc:spChg chg="mod ord">
          <ac:chgData name="Khattab, Sherif" userId="c83b1e15-36f3-4f46-aceb-05aac24c545e" providerId="ADAL" clId="{BC8551F7-F333-DF49-B8A6-4BBA7E0DFE2D}" dt="2021-03-09T15:19:30.109" v="410" actId="700"/>
          <ac:spMkLst>
            <pc:docMk/>
            <pc:sldMk cId="1161813218" sldId="292"/>
            <ac:spMk id="54276" creationId="{375C2356-6ADE-FC4E-9BA3-8B2755AC7C8D}"/>
          </ac:spMkLst>
        </pc:spChg>
        <pc:spChg chg="mod ord">
          <ac:chgData name="Khattab, Sherif" userId="c83b1e15-36f3-4f46-aceb-05aac24c545e" providerId="ADAL" clId="{BC8551F7-F333-DF49-B8A6-4BBA7E0DFE2D}" dt="2021-03-09T15:19:30.109" v="410" actId="700"/>
          <ac:spMkLst>
            <pc:docMk/>
            <pc:sldMk cId="1161813218" sldId="292"/>
            <ac:spMk id="54277" creationId="{6BA541B7-55A3-F84D-8725-48D8A5D033F6}"/>
          </ac:spMkLst>
        </pc:spChg>
      </pc:sldChg>
      <pc:sldChg chg="addSp delSp modSp add del mod chgLayout">
        <pc:chgData name="Khattab, Sherif" userId="c83b1e15-36f3-4f46-aceb-05aac24c545e" providerId="ADAL" clId="{BC8551F7-F333-DF49-B8A6-4BBA7E0DFE2D}" dt="2021-03-09T15:21:16.873" v="439" actId="2696"/>
        <pc:sldMkLst>
          <pc:docMk/>
          <pc:sldMk cId="994348194" sldId="293"/>
        </pc:sldMkLst>
        <pc:spChg chg="del">
          <ac:chgData name="Khattab, Sherif" userId="c83b1e15-36f3-4f46-aceb-05aac24c545e" providerId="ADAL" clId="{BC8551F7-F333-DF49-B8A6-4BBA7E0DFE2D}" dt="2021-03-09T15:19:30.109" v="410" actId="700"/>
          <ac:spMkLst>
            <pc:docMk/>
            <pc:sldMk cId="994348194" sldId="293"/>
            <ac:spMk id="2" creationId="{FE5442DA-9015-F14F-A706-BD78569B3D01}"/>
          </ac:spMkLst>
        </pc:spChg>
        <pc:spChg chg="add mod ord">
          <ac:chgData name="Khattab, Sherif" userId="c83b1e15-36f3-4f46-aceb-05aac24c545e" providerId="ADAL" clId="{BC8551F7-F333-DF49-B8A6-4BBA7E0DFE2D}" dt="2021-03-09T15:19:30.109" v="410" actId="700"/>
          <ac:spMkLst>
            <pc:docMk/>
            <pc:sldMk cId="994348194" sldId="293"/>
            <ac:spMk id="3" creationId="{FEE50028-4F54-EE47-87CF-0CC94B71C158}"/>
          </ac:spMkLst>
        </pc:spChg>
        <pc:spChg chg="mod ord">
          <ac:chgData name="Khattab, Sherif" userId="c83b1e15-36f3-4f46-aceb-05aac24c545e" providerId="ADAL" clId="{BC8551F7-F333-DF49-B8A6-4BBA7E0DFE2D}" dt="2021-03-09T15:19:30.109" v="410" actId="700"/>
          <ac:spMkLst>
            <pc:docMk/>
            <pc:sldMk cId="994348194" sldId="293"/>
            <ac:spMk id="51" creationId="{605B1666-9B68-7B4A-ABBD-04BFFCD7E96F}"/>
          </ac:spMkLst>
        </pc:spChg>
        <pc:spChg chg="mod ord">
          <ac:chgData name="Khattab, Sherif" userId="c83b1e15-36f3-4f46-aceb-05aac24c545e" providerId="ADAL" clId="{BC8551F7-F333-DF49-B8A6-4BBA7E0DFE2D}" dt="2021-03-09T15:19:30.109" v="410" actId="700"/>
          <ac:spMkLst>
            <pc:docMk/>
            <pc:sldMk cId="994348194" sldId="293"/>
            <ac:spMk id="52" creationId="{6390229D-8363-5241-97CB-7A4F53107ACC}"/>
          </ac:spMkLst>
        </pc:spChg>
        <pc:spChg chg="mod ord">
          <ac:chgData name="Khattab, Sherif" userId="c83b1e15-36f3-4f46-aceb-05aac24c545e" providerId="ADAL" clId="{BC8551F7-F333-DF49-B8A6-4BBA7E0DFE2D}" dt="2021-03-09T15:19:30.109" v="410" actId="700"/>
          <ac:spMkLst>
            <pc:docMk/>
            <pc:sldMk cId="994348194" sldId="293"/>
            <ac:spMk id="55302" creationId="{9A98075C-C04F-D646-B051-5A86408425D9}"/>
          </ac:spMkLst>
        </pc:spChg>
      </pc:sldChg>
      <pc:sldChg chg="add del">
        <pc:chgData name="Khattab, Sherif" userId="c83b1e15-36f3-4f46-aceb-05aac24c545e" providerId="ADAL" clId="{BC8551F7-F333-DF49-B8A6-4BBA7E0DFE2D}" dt="2021-03-09T15:23:13.281" v="518"/>
        <pc:sldMkLst>
          <pc:docMk/>
          <pc:sldMk cId="1290418159" sldId="293"/>
        </pc:sldMkLst>
      </pc:sldChg>
      <pc:sldChg chg="modSp add del">
        <pc:chgData name="Khattab, Sherif" userId="c83b1e15-36f3-4f46-aceb-05aac24c545e" providerId="ADAL" clId="{BC8551F7-F333-DF49-B8A6-4BBA7E0DFE2D}" dt="2021-03-09T15:21:38.370" v="477"/>
        <pc:sldMkLst>
          <pc:docMk/>
          <pc:sldMk cId="4192540569" sldId="293"/>
        </pc:sldMkLst>
        <pc:spChg chg="mod">
          <ac:chgData name="Khattab, Sherif" userId="c83b1e15-36f3-4f46-aceb-05aac24c545e" providerId="ADAL" clId="{BC8551F7-F333-DF49-B8A6-4BBA7E0DFE2D}" dt="2021-03-09T15:21:31.399" v="468"/>
          <ac:spMkLst>
            <pc:docMk/>
            <pc:sldMk cId="4192540569" sldId="293"/>
            <ac:spMk id="51" creationId="{605B1666-9B68-7B4A-ABBD-04BFFCD7E96F}"/>
          </ac:spMkLst>
        </pc:spChg>
      </pc:sldChg>
      <pc:sldChg chg="modSp add del mod modTransition chgLayout">
        <pc:chgData name="Khattab, Sherif" userId="c83b1e15-36f3-4f46-aceb-05aac24c545e" providerId="ADAL" clId="{BC8551F7-F333-DF49-B8A6-4BBA7E0DFE2D}" dt="2021-03-09T15:23:02.582" v="502" actId="2696"/>
        <pc:sldMkLst>
          <pc:docMk/>
          <pc:sldMk cId="523001465" sldId="294"/>
        </pc:sldMkLst>
        <pc:spChg chg="mod ord">
          <ac:chgData name="Khattab, Sherif" userId="c83b1e15-36f3-4f46-aceb-05aac24c545e" providerId="ADAL" clId="{BC8551F7-F333-DF49-B8A6-4BBA7E0DFE2D}" dt="2021-03-09T15:19:30.109" v="410" actId="700"/>
          <ac:spMkLst>
            <pc:docMk/>
            <pc:sldMk cId="523001465" sldId="294"/>
            <ac:spMk id="15" creationId="{E11F4B18-8147-7E43-9F98-27ABF884DDC6}"/>
          </ac:spMkLst>
        </pc:spChg>
        <pc:spChg chg="mod ord">
          <ac:chgData name="Khattab, Sherif" userId="c83b1e15-36f3-4f46-aceb-05aac24c545e" providerId="ADAL" clId="{BC8551F7-F333-DF49-B8A6-4BBA7E0DFE2D}" dt="2021-03-09T15:19:30.109" v="410" actId="700"/>
          <ac:spMkLst>
            <pc:docMk/>
            <pc:sldMk cId="523001465" sldId="294"/>
            <ac:spMk id="16" creationId="{87D4C29E-4AD8-EC4F-AA7C-4709110FD3AC}"/>
          </ac:spMkLst>
        </pc:spChg>
        <pc:spChg chg="mod ord">
          <ac:chgData name="Khattab, Sherif" userId="c83b1e15-36f3-4f46-aceb-05aac24c545e" providerId="ADAL" clId="{BC8551F7-F333-DF49-B8A6-4BBA7E0DFE2D}" dt="2021-03-09T15:19:30.109" v="410" actId="700"/>
          <ac:spMkLst>
            <pc:docMk/>
            <pc:sldMk cId="523001465" sldId="294"/>
            <ac:spMk id="57346" creationId="{061C996D-34FC-3240-B0D4-54B01ACAF8CC}"/>
          </ac:spMkLst>
        </pc:spChg>
        <pc:spChg chg="mod ord">
          <ac:chgData name="Khattab, Sherif" userId="c83b1e15-36f3-4f46-aceb-05aac24c545e" providerId="ADAL" clId="{BC8551F7-F333-DF49-B8A6-4BBA7E0DFE2D}" dt="2021-03-09T15:19:30.109" v="410" actId="700"/>
          <ac:spMkLst>
            <pc:docMk/>
            <pc:sldMk cId="523001465" sldId="294"/>
            <ac:spMk id="57347" creationId="{96A41932-A504-E242-A393-7977BB16E268}"/>
          </ac:spMkLst>
        </pc:spChg>
      </pc:sldChg>
      <pc:sldChg chg="modSp add del modTransition">
        <pc:chgData name="Khattab, Sherif" userId="c83b1e15-36f3-4f46-aceb-05aac24c545e" providerId="ADAL" clId="{BC8551F7-F333-DF49-B8A6-4BBA7E0DFE2D}" dt="2021-03-09T15:21:38.370" v="477"/>
        <pc:sldMkLst>
          <pc:docMk/>
          <pc:sldMk cId="1178444692" sldId="294"/>
        </pc:sldMkLst>
        <pc:spChg chg="mod">
          <ac:chgData name="Khattab, Sherif" userId="c83b1e15-36f3-4f46-aceb-05aac24c545e" providerId="ADAL" clId="{BC8551F7-F333-DF49-B8A6-4BBA7E0DFE2D}" dt="2021-03-09T15:21:31.399" v="468"/>
          <ac:spMkLst>
            <pc:docMk/>
            <pc:sldMk cId="1178444692" sldId="294"/>
            <ac:spMk id="15" creationId="{E11F4B18-8147-7E43-9F98-27ABF884DDC6}"/>
          </ac:spMkLst>
        </pc:spChg>
      </pc:sldChg>
      <pc:sldChg chg="add del">
        <pc:chgData name="Khattab, Sherif" userId="c83b1e15-36f3-4f46-aceb-05aac24c545e" providerId="ADAL" clId="{BC8551F7-F333-DF49-B8A6-4BBA7E0DFE2D}" dt="2021-03-09T15:23:13.281" v="518"/>
        <pc:sldMkLst>
          <pc:docMk/>
          <pc:sldMk cId="4127073533" sldId="294"/>
        </pc:sldMkLst>
      </pc:sldChg>
      <pc:sldChg chg="modSp add del modTransition">
        <pc:chgData name="Khattab, Sherif" userId="c83b1e15-36f3-4f46-aceb-05aac24c545e" providerId="ADAL" clId="{BC8551F7-F333-DF49-B8A6-4BBA7E0DFE2D}" dt="2021-03-09T15:21:38.370" v="477"/>
        <pc:sldMkLst>
          <pc:docMk/>
          <pc:sldMk cId="90282877" sldId="296"/>
        </pc:sldMkLst>
        <pc:spChg chg="mod">
          <ac:chgData name="Khattab, Sherif" userId="c83b1e15-36f3-4f46-aceb-05aac24c545e" providerId="ADAL" clId="{BC8551F7-F333-DF49-B8A6-4BBA7E0DFE2D}" dt="2021-03-09T15:21:31.399" v="468"/>
          <ac:spMkLst>
            <pc:docMk/>
            <pc:sldMk cId="90282877" sldId="296"/>
            <ac:spMk id="4" creationId="{DC995CA8-8DE2-CE4D-B6B0-B8623774ECDC}"/>
          </ac:spMkLst>
        </pc:spChg>
      </pc:sldChg>
      <pc:sldChg chg="add del">
        <pc:chgData name="Khattab, Sherif" userId="c83b1e15-36f3-4f46-aceb-05aac24c545e" providerId="ADAL" clId="{BC8551F7-F333-DF49-B8A6-4BBA7E0DFE2D}" dt="2021-03-09T15:23:13.281" v="518"/>
        <pc:sldMkLst>
          <pc:docMk/>
          <pc:sldMk cId="404151404" sldId="296"/>
        </pc:sldMkLst>
      </pc:sldChg>
      <pc:sldChg chg="modSp add del mod modTransition chgLayout">
        <pc:chgData name="Khattab, Sherif" userId="c83b1e15-36f3-4f46-aceb-05aac24c545e" providerId="ADAL" clId="{BC8551F7-F333-DF49-B8A6-4BBA7E0DFE2D}" dt="2021-03-09T15:21:16.491" v="438" actId="2696"/>
        <pc:sldMkLst>
          <pc:docMk/>
          <pc:sldMk cId="3966262980" sldId="296"/>
        </pc:sldMkLst>
        <pc:spChg chg="mod ord">
          <ac:chgData name="Khattab, Sherif" userId="c83b1e15-36f3-4f46-aceb-05aac24c545e" providerId="ADAL" clId="{BC8551F7-F333-DF49-B8A6-4BBA7E0DFE2D}" dt="2021-03-09T15:19:30.109" v="410" actId="700"/>
          <ac:spMkLst>
            <pc:docMk/>
            <pc:sldMk cId="3966262980" sldId="296"/>
            <ac:spMk id="4" creationId="{DC995CA8-8DE2-CE4D-B6B0-B8623774ECDC}"/>
          </ac:spMkLst>
        </pc:spChg>
        <pc:spChg chg="mod ord">
          <ac:chgData name="Khattab, Sherif" userId="c83b1e15-36f3-4f46-aceb-05aac24c545e" providerId="ADAL" clId="{BC8551F7-F333-DF49-B8A6-4BBA7E0DFE2D}" dt="2021-03-09T15:19:30.109" v="410" actId="700"/>
          <ac:spMkLst>
            <pc:docMk/>
            <pc:sldMk cId="3966262980" sldId="296"/>
            <ac:spMk id="5" creationId="{33CD24D7-B73A-8E4A-8785-EEB35F9105D6}"/>
          </ac:spMkLst>
        </pc:spChg>
        <pc:spChg chg="mod ord">
          <ac:chgData name="Khattab, Sherif" userId="c83b1e15-36f3-4f46-aceb-05aac24c545e" providerId="ADAL" clId="{BC8551F7-F333-DF49-B8A6-4BBA7E0DFE2D}" dt="2021-03-09T15:19:30.109" v="410" actId="700"/>
          <ac:spMkLst>
            <pc:docMk/>
            <pc:sldMk cId="3966262980" sldId="296"/>
            <ac:spMk id="59394" creationId="{B16C0CFF-4218-7D46-AC92-F29056443675}"/>
          </ac:spMkLst>
        </pc:spChg>
        <pc:spChg chg="mod ord">
          <ac:chgData name="Khattab, Sherif" userId="c83b1e15-36f3-4f46-aceb-05aac24c545e" providerId="ADAL" clId="{BC8551F7-F333-DF49-B8A6-4BBA7E0DFE2D}" dt="2021-03-09T15:19:30.109" v="410" actId="700"/>
          <ac:spMkLst>
            <pc:docMk/>
            <pc:sldMk cId="3966262980" sldId="296"/>
            <ac:spMk id="59395" creationId="{23591D88-79F7-9541-85D0-6E1923327BB5}"/>
          </ac:spMkLst>
        </pc:spChg>
      </pc:sldChg>
      <pc:sldChg chg="modSp add del mod modTransition chgLayout">
        <pc:chgData name="Khattab, Sherif" userId="c83b1e15-36f3-4f46-aceb-05aac24c545e" providerId="ADAL" clId="{BC8551F7-F333-DF49-B8A6-4BBA7E0DFE2D}" dt="2021-03-09T15:21:16.373" v="437" actId="2696"/>
        <pc:sldMkLst>
          <pc:docMk/>
          <pc:sldMk cId="807097972" sldId="297"/>
        </pc:sldMkLst>
        <pc:spChg chg="mod ord">
          <ac:chgData name="Khattab, Sherif" userId="c83b1e15-36f3-4f46-aceb-05aac24c545e" providerId="ADAL" clId="{BC8551F7-F333-DF49-B8A6-4BBA7E0DFE2D}" dt="2021-03-09T15:19:30.109" v="410" actId="700"/>
          <ac:spMkLst>
            <pc:docMk/>
            <pc:sldMk cId="807097972" sldId="297"/>
            <ac:spMk id="4" creationId="{329CD28B-4CF0-3248-91AD-D0156E017542}"/>
          </ac:spMkLst>
        </pc:spChg>
        <pc:spChg chg="mod ord">
          <ac:chgData name="Khattab, Sherif" userId="c83b1e15-36f3-4f46-aceb-05aac24c545e" providerId="ADAL" clId="{BC8551F7-F333-DF49-B8A6-4BBA7E0DFE2D}" dt="2021-03-09T15:19:30.109" v="410" actId="700"/>
          <ac:spMkLst>
            <pc:docMk/>
            <pc:sldMk cId="807097972" sldId="297"/>
            <ac:spMk id="5" creationId="{1BC04F91-41FA-4D41-AFA3-F17AF2E52593}"/>
          </ac:spMkLst>
        </pc:spChg>
        <pc:spChg chg="mod ord">
          <ac:chgData name="Khattab, Sherif" userId="c83b1e15-36f3-4f46-aceb-05aac24c545e" providerId="ADAL" clId="{BC8551F7-F333-DF49-B8A6-4BBA7E0DFE2D}" dt="2021-03-09T15:19:30.109" v="410" actId="700"/>
          <ac:spMkLst>
            <pc:docMk/>
            <pc:sldMk cId="807097972" sldId="297"/>
            <ac:spMk id="60418" creationId="{4C1A1A27-50CB-4646-B9F0-8F9B51BE06EF}"/>
          </ac:spMkLst>
        </pc:spChg>
        <pc:spChg chg="mod ord">
          <ac:chgData name="Khattab, Sherif" userId="c83b1e15-36f3-4f46-aceb-05aac24c545e" providerId="ADAL" clId="{BC8551F7-F333-DF49-B8A6-4BBA7E0DFE2D}" dt="2021-03-09T15:19:30.109" v="410" actId="700"/>
          <ac:spMkLst>
            <pc:docMk/>
            <pc:sldMk cId="807097972" sldId="297"/>
            <ac:spMk id="60419" creationId="{70BA9A28-79C4-B842-A17D-1B04CBB8D303}"/>
          </ac:spMkLst>
        </pc:spChg>
      </pc:sldChg>
      <pc:sldChg chg="modSp add del modTransition">
        <pc:chgData name="Khattab, Sherif" userId="c83b1e15-36f3-4f46-aceb-05aac24c545e" providerId="ADAL" clId="{BC8551F7-F333-DF49-B8A6-4BBA7E0DFE2D}" dt="2021-03-09T15:21:38.370" v="477"/>
        <pc:sldMkLst>
          <pc:docMk/>
          <pc:sldMk cId="1099687417" sldId="297"/>
        </pc:sldMkLst>
        <pc:spChg chg="mod">
          <ac:chgData name="Khattab, Sherif" userId="c83b1e15-36f3-4f46-aceb-05aac24c545e" providerId="ADAL" clId="{BC8551F7-F333-DF49-B8A6-4BBA7E0DFE2D}" dt="2021-03-09T15:21:31.399" v="468"/>
          <ac:spMkLst>
            <pc:docMk/>
            <pc:sldMk cId="1099687417" sldId="297"/>
            <ac:spMk id="4" creationId="{329CD28B-4CF0-3248-91AD-D0156E017542}"/>
          </ac:spMkLst>
        </pc:spChg>
      </pc:sldChg>
      <pc:sldChg chg="add del">
        <pc:chgData name="Khattab, Sherif" userId="c83b1e15-36f3-4f46-aceb-05aac24c545e" providerId="ADAL" clId="{BC8551F7-F333-DF49-B8A6-4BBA7E0DFE2D}" dt="2021-03-09T15:23:13.281" v="518"/>
        <pc:sldMkLst>
          <pc:docMk/>
          <pc:sldMk cId="4196686006" sldId="297"/>
        </pc:sldMkLst>
      </pc:sldChg>
      <pc:sldChg chg="add del">
        <pc:chgData name="Khattab, Sherif" userId="c83b1e15-36f3-4f46-aceb-05aac24c545e" providerId="ADAL" clId="{BC8551F7-F333-DF49-B8A6-4BBA7E0DFE2D}" dt="2021-03-09T15:23:13.281" v="518"/>
        <pc:sldMkLst>
          <pc:docMk/>
          <pc:sldMk cId="2399762591" sldId="298"/>
        </pc:sldMkLst>
      </pc:sldChg>
      <pc:sldChg chg="modSp add del mod modTransition">
        <pc:chgData name="Khattab, Sherif" userId="c83b1e15-36f3-4f46-aceb-05aac24c545e" providerId="ADAL" clId="{BC8551F7-F333-DF49-B8A6-4BBA7E0DFE2D}" dt="2021-03-09T15:21:38.370" v="477"/>
        <pc:sldMkLst>
          <pc:docMk/>
          <pc:sldMk cId="2438076012" sldId="298"/>
        </pc:sldMkLst>
        <pc:spChg chg="mod">
          <ac:chgData name="Khattab, Sherif" userId="c83b1e15-36f3-4f46-aceb-05aac24c545e" providerId="ADAL" clId="{BC8551F7-F333-DF49-B8A6-4BBA7E0DFE2D}" dt="2021-03-09T15:21:31.399" v="468"/>
          <ac:spMkLst>
            <pc:docMk/>
            <pc:sldMk cId="2438076012" sldId="298"/>
            <ac:spMk id="4" creationId="{AB0BC469-8EE4-1345-BFA5-EF4EE46DB062}"/>
          </ac:spMkLst>
        </pc:spChg>
        <pc:spChg chg="mod">
          <ac:chgData name="Khattab, Sherif" userId="c83b1e15-36f3-4f46-aceb-05aac24c545e" providerId="ADAL" clId="{BC8551F7-F333-DF49-B8A6-4BBA7E0DFE2D}" dt="2021-03-09T15:21:38.370" v="477"/>
          <ac:spMkLst>
            <pc:docMk/>
            <pc:sldMk cId="2438076012" sldId="298"/>
            <ac:spMk id="61443" creationId="{5AF4C3BF-CA58-F946-944A-B77E93D83484}"/>
          </ac:spMkLst>
        </pc:spChg>
      </pc:sldChg>
      <pc:sldChg chg="modSp add del mod modTransition chgLayout">
        <pc:chgData name="Khattab, Sherif" userId="c83b1e15-36f3-4f46-aceb-05aac24c545e" providerId="ADAL" clId="{BC8551F7-F333-DF49-B8A6-4BBA7E0DFE2D}" dt="2021-03-09T15:21:16.221" v="436" actId="2696"/>
        <pc:sldMkLst>
          <pc:docMk/>
          <pc:sldMk cId="3587277899" sldId="298"/>
        </pc:sldMkLst>
        <pc:spChg chg="mod ord">
          <ac:chgData name="Khattab, Sherif" userId="c83b1e15-36f3-4f46-aceb-05aac24c545e" providerId="ADAL" clId="{BC8551F7-F333-DF49-B8A6-4BBA7E0DFE2D}" dt="2021-03-09T15:19:30.109" v="410" actId="700"/>
          <ac:spMkLst>
            <pc:docMk/>
            <pc:sldMk cId="3587277899" sldId="298"/>
            <ac:spMk id="4" creationId="{AB0BC469-8EE4-1345-BFA5-EF4EE46DB062}"/>
          </ac:spMkLst>
        </pc:spChg>
        <pc:spChg chg="mod ord">
          <ac:chgData name="Khattab, Sherif" userId="c83b1e15-36f3-4f46-aceb-05aac24c545e" providerId="ADAL" clId="{BC8551F7-F333-DF49-B8A6-4BBA7E0DFE2D}" dt="2021-03-09T15:19:30.109" v="410" actId="700"/>
          <ac:spMkLst>
            <pc:docMk/>
            <pc:sldMk cId="3587277899" sldId="298"/>
            <ac:spMk id="5" creationId="{7B68F01D-F71D-B947-9B17-3C4D442B3198}"/>
          </ac:spMkLst>
        </pc:spChg>
        <pc:spChg chg="mod ord">
          <ac:chgData name="Khattab, Sherif" userId="c83b1e15-36f3-4f46-aceb-05aac24c545e" providerId="ADAL" clId="{BC8551F7-F333-DF49-B8A6-4BBA7E0DFE2D}" dt="2021-03-09T15:19:30.109" v="410" actId="700"/>
          <ac:spMkLst>
            <pc:docMk/>
            <pc:sldMk cId="3587277899" sldId="298"/>
            <ac:spMk id="61442" creationId="{E4D440DA-5E43-0A43-91F2-834395965325}"/>
          </ac:spMkLst>
        </pc:spChg>
        <pc:spChg chg="mod ord">
          <ac:chgData name="Khattab, Sherif" userId="c83b1e15-36f3-4f46-aceb-05aac24c545e" providerId="ADAL" clId="{BC8551F7-F333-DF49-B8A6-4BBA7E0DFE2D}" dt="2021-03-09T15:19:30.109" v="410" actId="700"/>
          <ac:spMkLst>
            <pc:docMk/>
            <pc:sldMk cId="3587277899" sldId="298"/>
            <ac:spMk id="61443" creationId="{5AF4C3BF-CA58-F946-944A-B77E93D83484}"/>
          </ac:spMkLst>
        </pc:spChg>
      </pc:sldChg>
      <pc:sldChg chg="modSp add del mod modTransition chgLayout">
        <pc:chgData name="Khattab, Sherif" userId="c83b1e15-36f3-4f46-aceb-05aac24c545e" providerId="ADAL" clId="{BC8551F7-F333-DF49-B8A6-4BBA7E0DFE2D}" dt="2021-03-09T15:21:16.177" v="435" actId="2696"/>
        <pc:sldMkLst>
          <pc:docMk/>
          <pc:sldMk cId="1101676549" sldId="299"/>
        </pc:sldMkLst>
        <pc:spChg chg="mod ord">
          <ac:chgData name="Khattab, Sherif" userId="c83b1e15-36f3-4f46-aceb-05aac24c545e" providerId="ADAL" clId="{BC8551F7-F333-DF49-B8A6-4BBA7E0DFE2D}" dt="2021-03-09T15:19:30.109" v="410" actId="700"/>
          <ac:spMkLst>
            <pc:docMk/>
            <pc:sldMk cId="1101676549" sldId="299"/>
            <ac:spMk id="4" creationId="{15C7EF66-19BF-B44A-A0B6-FA8D0532F2AA}"/>
          </ac:spMkLst>
        </pc:spChg>
        <pc:spChg chg="mod ord">
          <ac:chgData name="Khattab, Sherif" userId="c83b1e15-36f3-4f46-aceb-05aac24c545e" providerId="ADAL" clId="{BC8551F7-F333-DF49-B8A6-4BBA7E0DFE2D}" dt="2021-03-09T15:19:30.109" v="410" actId="700"/>
          <ac:spMkLst>
            <pc:docMk/>
            <pc:sldMk cId="1101676549" sldId="299"/>
            <ac:spMk id="5" creationId="{7859BAD0-46D9-1B46-87C1-4F78898B9BF8}"/>
          </ac:spMkLst>
        </pc:spChg>
        <pc:spChg chg="mod ord">
          <ac:chgData name="Khattab, Sherif" userId="c83b1e15-36f3-4f46-aceb-05aac24c545e" providerId="ADAL" clId="{BC8551F7-F333-DF49-B8A6-4BBA7E0DFE2D}" dt="2021-03-09T15:19:30.109" v="410" actId="700"/>
          <ac:spMkLst>
            <pc:docMk/>
            <pc:sldMk cId="1101676549" sldId="299"/>
            <ac:spMk id="62466" creationId="{FE63BB62-EBCA-9C42-BA00-58054044DCFC}"/>
          </ac:spMkLst>
        </pc:spChg>
        <pc:spChg chg="mod ord">
          <ac:chgData name="Khattab, Sherif" userId="c83b1e15-36f3-4f46-aceb-05aac24c545e" providerId="ADAL" clId="{BC8551F7-F333-DF49-B8A6-4BBA7E0DFE2D}" dt="2021-03-09T15:19:30.109" v="410" actId="700"/>
          <ac:spMkLst>
            <pc:docMk/>
            <pc:sldMk cId="1101676549" sldId="299"/>
            <ac:spMk id="62467" creationId="{A67BE0AD-391A-2647-AC33-68B46627EEC3}"/>
          </ac:spMkLst>
        </pc:spChg>
      </pc:sldChg>
      <pc:sldChg chg="modSp add del modTransition">
        <pc:chgData name="Khattab, Sherif" userId="c83b1e15-36f3-4f46-aceb-05aac24c545e" providerId="ADAL" clId="{BC8551F7-F333-DF49-B8A6-4BBA7E0DFE2D}" dt="2021-03-09T15:21:38.370" v="477"/>
        <pc:sldMkLst>
          <pc:docMk/>
          <pc:sldMk cId="3247554447" sldId="299"/>
        </pc:sldMkLst>
        <pc:spChg chg="mod">
          <ac:chgData name="Khattab, Sherif" userId="c83b1e15-36f3-4f46-aceb-05aac24c545e" providerId="ADAL" clId="{BC8551F7-F333-DF49-B8A6-4BBA7E0DFE2D}" dt="2021-03-09T15:21:31.399" v="468"/>
          <ac:spMkLst>
            <pc:docMk/>
            <pc:sldMk cId="3247554447" sldId="299"/>
            <ac:spMk id="4" creationId="{15C7EF66-19BF-B44A-A0B6-FA8D0532F2AA}"/>
          </ac:spMkLst>
        </pc:spChg>
      </pc:sldChg>
      <pc:sldChg chg="add del">
        <pc:chgData name="Khattab, Sherif" userId="c83b1e15-36f3-4f46-aceb-05aac24c545e" providerId="ADAL" clId="{BC8551F7-F333-DF49-B8A6-4BBA7E0DFE2D}" dt="2021-03-09T15:23:13.281" v="518"/>
        <pc:sldMkLst>
          <pc:docMk/>
          <pc:sldMk cId="3537317818" sldId="299"/>
        </pc:sldMkLst>
      </pc:sldChg>
      <pc:sldChg chg="modSp add del modTransition">
        <pc:chgData name="Khattab, Sherif" userId="c83b1e15-36f3-4f46-aceb-05aac24c545e" providerId="ADAL" clId="{BC8551F7-F333-DF49-B8A6-4BBA7E0DFE2D}" dt="2021-03-09T15:21:38.370" v="477"/>
        <pc:sldMkLst>
          <pc:docMk/>
          <pc:sldMk cId="1977643562" sldId="300"/>
        </pc:sldMkLst>
        <pc:spChg chg="mod">
          <ac:chgData name="Khattab, Sherif" userId="c83b1e15-36f3-4f46-aceb-05aac24c545e" providerId="ADAL" clId="{BC8551F7-F333-DF49-B8A6-4BBA7E0DFE2D}" dt="2021-03-09T15:21:31.399" v="468"/>
          <ac:spMkLst>
            <pc:docMk/>
            <pc:sldMk cId="1977643562" sldId="300"/>
            <ac:spMk id="23" creationId="{F4D29084-1026-E54B-BF3E-E7E6CBF47B90}"/>
          </ac:spMkLst>
        </pc:spChg>
      </pc:sldChg>
      <pc:sldChg chg="modSp add del mod modTransition chgLayout">
        <pc:chgData name="Khattab, Sherif" userId="c83b1e15-36f3-4f46-aceb-05aac24c545e" providerId="ADAL" clId="{BC8551F7-F333-DF49-B8A6-4BBA7E0DFE2D}" dt="2021-03-09T15:21:16.128" v="434" actId="2696"/>
        <pc:sldMkLst>
          <pc:docMk/>
          <pc:sldMk cId="2575481131" sldId="300"/>
        </pc:sldMkLst>
        <pc:spChg chg="mod ord">
          <ac:chgData name="Khattab, Sherif" userId="c83b1e15-36f3-4f46-aceb-05aac24c545e" providerId="ADAL" clId="{BC8551F7-F333-DF49-B8A6-4BBA7E0DFE2D}" dt="2021-03-09T15:19:30.109" v="410" actId="700"/>
          <ac:spMkLst>
            <pc:docMk/>
            <pc:sldMk cId="2575481131" sldId="300"/>
            <ac:spMk id="23" creationId="{F4D29084-1026-E54B-BF3E-E7E6CBF47B90}"/>
          </ac:spMkLst>
        </pc:spChg>
        <pc:spChg chg="mod ord">
          <ac:chgData name="Khattab, Sherif" userId="c83b1e15-36f3-4f46-aceb-05aac24c545e" providerId="ADAL" clId="{BC8551F7-F333-DF49-B8A6-4BBA7E0DFE2D}" dt="2021-03-09T15:19:30.109" v="410" actId="700"/>
          <ac:spMkLst>
            <pc:docMk/>
            <pc:sldMk cId="2575481131" sldId="300"/>
            <ac:spMk id="24" creationId="{FB02C6B2-C0CE-C94C-BFC1-03608A708BE0}"/>
          </ac:spMkLst>
        </pc:spChg>
        <pc:spChg chg="mod ord">
          <ac:chgData name="Khattab, Sherif" userId="c83b1e15-36f3-4f46-aceb-05aac24c545e" providerId="ADAL" clId="{BC8551F7-F333-DF49-B8A6-4BBA7E0DFE2D}" dt="2021-03-09T15:19:30.109" v="410" actId="700"/>
          <ac:spMkLst>
            <pc:docMk/>
            <pc:sldMk cId="2575481131" sldId="300"/>
            <ac:spMk id="63490" creationId="{1A5EF7B0-C34D-4D4F-A329-2E404543BB7A}"/>
          </ac:spMkLst>
        </pc:spChg>
        <pc:spChg chg="mod ord">
          <ac:chgData name="Khattab, Sherif" userId="c83b1e15-36f3-4f46-aceb-05aac24c545e" providerId="ADAL" clId="{BC8551F7-F333-DF49-B8A6-4BBA7E0DFE2D}" dt="2021-03-09T15:19:30.109" v="410" actId="700"/>
          <ac:spMkLst>
            <pc:docMk/>
            <pc:sldMk cId="2575481131" sldId="300"/>
            <ac:spMk id="63491" creationId="{9F9D7E68-5785-B54D-8B78-AD97AB85F301}"/>
          </ac:spMkLst>
        </pc:spChg>
      </pc:sldChg>
      <pc:sldChg chg="add del">
        <pc:chgData name="Khattab, Sherif" userId="c83b1e15-36f3-4f46-aceb-05aac24c545e" providerId="ADAL" clId="{BC8551F7-F333-DF49-B8A6-4BBA7E0DFE2D}" dt="2021-03-09T15:23:13.281" v="518"/>
        <pc:sldMkLst>
          <pc:docMk/>
          <pc:sldMk cId="3011171885" sldId="300"/>
        </pc:sldMkLst>
      </pc:sldChg>
      <pc:sldChg chg="add del">
        <pc:chgData name="Khattab, Sherif" userId="c83b1e15-36f3-4f46-aceb-05aac24c545e" providerId="ADAL" clId="{BC8551F7-F333-DF49-B8A6-4BBA7E0DFE2D}" dt="2021-03-09T15:23:13.281" v="518"/>
        <pc:sldMkLst>
          <pc:docMk/>
          <pc:sldMk cId="197129254" sldId="301"/>
        </pc:sldMkLst>
      </pc:sldChg>
      <pc:sldChg chg="modSp add del mod modTransition chgLayout">
        <pc:chgData name="Khattab, Sherif" userId="c83b1e15-36f3-4f46-aceb-05aac24c545e" providerId="ADAL" clId="{BC8551F7-F333-DF49-B8A6-4BBA7E0DFE2D}" dt="2021-03-09T15:21:16.032" v="433" actId="2696"/>
        <pc:sldMkLst>
          <pc:docMk/>
          <pc:sldMk cId="2533626735" sldId="301"/>
        </pc:sldMkLst>
        <pc:spChg chg="mod ord">
          <ac:chgData name="Khattab, Sherif" userId="c83b1e15-36f3-4f46-aceb-05aac24c545e" providerId="ADAL" clId="{BC8551F7-F333-DF49-B8A6-4BBA7E0DFE2D}" dt="2021-03-09T15:19:30.109" v="410" actId="700"/>
          <ac:spMkLst>
            <pc:docMk/>
            <pc:sldMk cId="2533626735" sldId="301"/>
            <ac:spMk id="24" creationId="{091F4296-004E-CE49-AAFA-55B15C5F45C4}"/>
          </ac:spMkLst>
        </pc:spChg>
        <pc:spChg chg="mod ord">
          <ac:chgData name="Khattab, Sherif" userId="c83b1e15-36f3-4f46-aceb-05aac24c545e" providerId="ADAL" clId="{BC8551F7-F333-DF49-B8A6-4BBA7E0DFE2D}" dt="2021-03-09T15:19:30.109" v="410" actId="700"/>
          <ac:spMkLst>
            <pc:docMk/>
            <pc:sldMk cId="2533626735" sldId="301"/>
            <ac:spMk id="25" creationId="{B998CABE-41D9-634C-8409-C508A8ED69C9}"/>
          </ac:spMkLst>
        </pc:spChg>
        <pc:spChg chg="mod ord">
          <ac:chgData name="Khattab, Sherif" userId="c83b1e15-36f3-4f46-aceb-05aac24c545e" providerId="ADAL" clId="{BC8551F7-F333-DF49-B8A6-4BBA7E0DFE2D}" dt="2021-03-09T15:19:30.109" v="410" actId="700"/>
          <ac:spMkLst>
            <pc:docMk/>
            <pc:sldMk cId="2533626735" sldId="301"/>
            <ac:spMk id="64514" creationId="{3CBDB83A-640E-3A4F-937E-45C10DDE6625}"/>
          </ac:spMkLst>
        </pc:spChg>
        <pc:spChg chg="mod ord">
          <ac:chgData name="Khattab, Sherif" userId="c83b1e15-36f3-4f46-aceb-05aac24c545e" providerId="ADAL" clId="{BC8551F7-F333-DF49-B8A6-4BBA7E0DFE2D}" dt="2021-03-09T15:19:30.109" v="410" actId="700"/>
          <ac:spMkLst>
            <pc:docMk/>
            <pc:sldMk cId="2533626735" sldId="301"/>
            <ac:spMk id="64515" creationId="{8B281096-3FF6-BA4A-B6AD-D2C747648A6E}"/>
          </ac:spMkLst>
        </pc:spChg>
      </pc:sldChg>
      <pc:sldChg chg="modSp add del modTransition">
        <pc:chgData name="Khattab, Sherif" userId="c83b1e15-36f3-4f46-aceb-05aac24c545e" providerId="ADAL" clId="{BC8551F7-F333-DF49-B8A6-4BBA7E0DFE2D}" dt="2021-03-09T15:21:38.370" v="477"/>
        <pc:sldMkLst>
          <pc:docMk/>
          <pc:sldMk cId="3327155135" sldId="301"/>
        </pc:sldMkLst>
        <pc:spChg chg="mod">
          <ac:chgData name="Khattab, Sherif" userId="c83b1e15-36f3-4f46-aceb-05aac24c545e" providerId="ADAL" clId="{BC8551F7-F333-DF49-B8A6-4BBA7E0DFE2D}" dt="2021-03-09T15:21:31.399" v="468"/>
          <ac:spMkLst>
            <pc:docMk/>
            <pc:sldMk cId="3327155135" sldId="301"/>
            <ac:spMk id="24" creationId="{091F4296-004E-CE49-AAFA-55B15C5F45C4}"/>
          </ac:spMkLst>
        </pc:spChg>
      </pc:sldChg>
      <pc:sldChg chg="modSp add del mod modTransition">
        <pc:chgData name="Khattab, Sherif" userId="c83b1e15-36f3-4f46-aceb-05aac24c545e" providerId="ADAL" clId="{BC8551F7-F333-DF49-B8A6-4BBA7E0DFE2D}" dt="2021-03-09T15:21:38.370" v="477"/>
        <pc:sldMkLst>
          <pc:docMk/>
          <pc:sldMk cId="1729695282" sldId="302"/>
        </pc:sldMkLst>
        <pc:spChg chg="mod">
          <ac:chgData name="Khattab, Sherif" userId="c83b1e15-36f3-4f46-aceb-05aac24c545e" providerId="ADAL" clId="{BC8551F7-F333-DF49-B8A6-4BBA7E0DFE2D}" dt="2021-03-09T15:21:31.399" v="468"/>
          <ac:spMkLst>
            <pc:docMk/>
            <pc:sldMk cId="1729695282" sldId="302"/>
            <ac:spMk id="4" creationId="{5FF29D30-1BC8-214D-8C77-0015442872E5}"/>
          </ac:spMkLst>
        </pc:spChg>
        <pc:spChg chg="mod">
          <ac:chgData name="Khattab, Sherif" userId="c83b1e15-36f3-4f46-aceb-05aac24c545e" providerId="ADAL" clId="{BC8551F7-F333-DF49-B8A6-4BBA7E0DFE2D}" dt="2021-03-09T15:21:38.370" v="477"/>
          <ac:spMkLst>
            <pc:docMk/>
            <pc:sldMk cId="1729695282" sldId="302"/>
            <ac:spMk id="65539" creationId="{1743E249-B634-F84F-8890-BC07F8AC8CD0}"/>
          </ac:spMkLst>
        </pc:spChg>
      </pc:sldChg>
      <pc:sldChg chg="modSp add del mod modTransition chgLayout">
        <pc:chgData name="Khattab, Sherif" userId="c83b1e15-36f3-4f46-aceb-05aac24c545e" providerId="ADAL" clId="{BC8551F7-F333-DF49-B8A6-4BBA7E0DFE2D}" dt="2021-03-09T15:21:15.687" v="432" actId="2696"/>
        <pc:sldMkLst>
          <pc:docMk/>
          <pc:sldMk cId="3635172108" sldId="302"/>
        </pc:sldMkLst>
        <pc:spChg chg="mod ord">
          <ac:chgData name="Khattab, Sherif" userId="c83b1e15-36f3-4f46-aceb-05aac24c545e" providerId="ADAL" clId="{BC8551F7-F333-DF49-B8A6-4BBA7E0DFE2D}" dt="2021-03-09T15:19:30.109" v="410" actId="700"/>
          <ac:spMkLst>
            <pc:docMk/>
            <pc:sldMk cId="3635172108" sldId="302"/>
            <ac:spMk id="4" creationId="{5FF29D30-1BC8-214D-8C77-0015442872E5}"/>
          </ac:spMkLst>
        </pc:spChg>
        <pc:spChg chg="mod ord">
          <ac:chgData name="Khattab, Sherif" userId="c83b1e15-36f3-4f46-aceb-05aac24c545e" providerId="ADAL" clId="{BC8551F7-F333-DF49-B8A6-4BBA7E0DFE2D}" dt="2021-03-09T15:19:30.109" v="410" actId="700"/>
          <ac:spMkLst>
            <pc:docMk/>
            <pc:sldMk cId="3635172108" sldId="302"/>
            <ac:spMk id="5" creationId="{181DA452-B6E5-384A-8270-6D22C22C971B}"/>
          </ac:spMkLst>
        </pc:spChg>
        <pc:spChg chg="mod ord">
          <ac:chgData name="Khattab, Sherif" userId="c83b1e15-36f3-4f46-aceb-05aac24c545e" providerId="ADAL" clId="{BC8551F7-F333-DF49-B8A6-4BBA7E0DFE2D}" dt="2021-03-09T15:19:30.109" v="410" actId="700"/>
          <ac:spMkLst>
            <pc:docMk/>
            <pc:sldMk cId="3635172108" sldId="302"/>
            <ac:spMk id="65538" creationId="{0FA8CCE5-70A1-D741-A33A-3E05081E4746}"/>
          </ac:spMkLst>
        </pc:spChg>
        <pc:spChg chg="mod ord">
          <ac:chgData name="Khattab, Sherif" userId="c83b1e15-36f3-4f46-aceb-05aac24c545e" providerId="ADAL" clId="{BC8551F7-F333-DF49-B8A6-4BBA7E0DFE2D}" dt="2021-03-09T15:19:30.109" v="410" actId="700"/>
          <ac:spMkLst>
            <pc:docMk/>
            <pc:sldMk cId="3635172108" sldId="302"/>
            <ac:spMk id="65539" creationId="{1743E249-B634-F84F-8890-BC07F8AC8CD0}"/>
          </ac:spMkLst>
        </pc:spChg>
      </pc:sldChg>
      <pc:sldChg chg="add del">
        <pc:chgData name="Khattab, Sherif" userId="c83b1e15-36f3-4f46-aceb-05aac24c545e" providerId="ADAL" clId="{BC8551F7-F333-DF49-B8A6-4BBA7E0DFE2D}" dt="2021-03-09T15:23:13.281" v="518"/>
        <pc:sldMkLst>
          <pc:docMk/>
          <pc:sldMk cId="3725943932" sldId="302"/>
        </pc:sldMkLst>
      </pc:sldChg>
      <pc:sldChg chg="modSp add del mod modTransition chgLayout">
        <pc:chgData name="Khattab, Sherif" userId="c83b1e15-36f3-4f46-aceb-05aac24c545e" providerId="ADAL" clId="{BC8551F7-F333-DF49-B8A6-4BBA7E0DFE2D}" dt="2021-03-09T15:21:15.550" v="431" actId="2696"/>
        <pc:sldMkLst>
          <pc:docMk/>
          <pc:sldMk cId="1928348446" sldId="303"/>
        </pc:sldMkLst>
        <pc:spChg chg="mod ord">
          <ac:chgData name="Khattab, Sherif" userId="c83b1e15-36f3-4f46-aceb-05aac24c545e" providerId="ADAL" clId="{BC8551F7-F333-DF49-B8A6-4BBA7E0DFE2D}" dt="2021-03-09T15:19:30.109" v="410" actId="700"/>
          <ac:spMkLst>
            <pc:docMk/>
            <pc:sldMk cId="1928348446" sldId="303"/>
            <ac:spMk id="4" creationId="{E92F30EE-CE36-0547-8017-ED02DDC868D7}"/>
          </ac:spMkLst>
        </pc:spChg>
        <pc:spChg chg="mod ord">
          <ac:chgData name="Khattab, Sherif" userId="c83b1e15-36f3-4f46-aceb-05aac24c545e" providerId="ADAL" clId="{BC8551F7-F333-DF49-B8A6-4BBA7E0DFE2D}" dt="2021-03-09T15:19:30.109" v="410" actId="700"/>
          <ac:spMkLst>
            <pc:docMk/>
            <pc:sldMk cId="1928348446" sldId="303"/>
            <ac:spMk id="5" creationId="{5B8365AF-67AB-2F4C-9202-A343610B29E1}"/>
          </ac:spMkLst>
        </pc:spChg>
        <pc:spChg chg="mod ord">
          <ac:chgData name="Khattab, Sherif" userId="c83b1e15-36f3-4f46-aceb-05aac24c545e" providerId="ADAL" clId="{BC8551F7-F333-DF49-B8A6-4BBA7E0DFE2D}" dt="2021-03-09T15:19:30.109" v="410" actId="700"/>
          <ac:spMkLst>
            <pc:docMk/>
            <pc:sldMk cId="1928348446" sldId="303"/>
            <ac:spMk id="66562" creationId="{8381C4D7-7A71-FF4B-8A81-A6CE4BCC003A}"/>
          </ac:spMkLst>
        </pc:spChg>
        <pc:spChg chg="mod ord">
          <ac:chgData name="Khattab, Sherif" userId="c83b1e15-36f3-4f46-aceb-05aac24c545e" providerId="ADAL" clId="{BC8551F7-F333-DF49-B8A6-4BBA7E0DFE2D}" dt="2021-03-09T15:19:30.109" v="410" actId="700"/>
          <ac:spMkLst>
            <pc:docMk/>
            <pc:sldMk cId="1928348446" sldId="303"/>
            <ac:spMk id="66563" creationId="{DCA6B586-27BD-9340-845C-D7720A3F92DA}"/>
          </ac:spMkLst>
        </pc:spChg>
      </pc:sldChg>
      <pc:sldChg chg="modSp add del mod modTransition">
        <pc:chgData name="Khattab, Sherif" userId="c83b1e15-36f3-4f46-aceb-05aac24c545e" providerId="ADAL" clId="{BC8551F7-F333-DF49-B8A6-4BBA7E0DFE2D}" dt="2021-03-09T15:21:38.370" v="477"/>
        <pc:sldMkLst>
          <pc:docMk/>
          <pc:sldMk cId="3027516172" sldId="303"/>
        </pc:sldMkLst>
        <pc:spChg chg="mod">
          <ac:chgData name="Khattab, Sherif" userId="c83b1e15-36f3-4f46-aceb-05aac24c545e" providerId="ADAL" clId="{BC8551F7-F333-DF49-B8A6-4BBA7E0DFE2D}" dt="2021-03-09T15:21:31.399" v="468"/>
          <ac:spMkLst>
            <pc:docMk/>
            <pc:sldMk cId="3027516172" sldId="303"/>
            <ac:spMk id="4" creationId="{E92F30EE-CE36-0547-8017-ED02DDC868D7}"/>
          </ac:spMkLst>
        </pc:spChg>
        <pc:spChg chg="mod">
          <ac:chgData name="Khattab, Sherif" userId="c83b1e15-36f3-4f46-aceb-05aac24c545e" providerId="ADAL" clId="{BC8551F7-F333-DF49-B8A6-4BBA7E0DFE2D}" dt="2021-03-09T15:21:38.370" v="477"/>
          <ac:spMkLst>
            <pc:docMk/>
            <pc:sldMk cId="3027516172" sldId="303"/>
            <ac:spMk id="66563" creationId="{DCA6B586-27BD-9340-845C-D7720A3F92DA}"/>
          </ac:spMkLst>
        </pc:spChg>
      </pc:sldChg>
      <pc:sldChg chg="add del">
        <pc:chgData name="Khattab, Sherif" userId="c83b1e15-36f3-4f46-aceb-05aac24c545e" providerId="ADAL" clId="{BC8551F7-F333-DF49-B8A6-4BBA7E0DFE2D}" dt="2021-03-09T15:23:13.281" v="518"/>
        <pc:sldMkLst>
          <pc:docMk/>
          <pc:sldMk cId="3675313416" sldId="303"/>
        </pc:sldMkLst>
      </pc:sldChg>
      <pc:sldChg chg="add del">
        <pc:chgData name="Khattab, Sherif" userId="c83b1e15-36f3-4f46-aceb-05aac24c545e" providerId="ADAL" clId="{BC8551F7-F333-DF49-B8A6-4BBA7E0DFE2D}" dt="2021-03-09T15:23:13.281" v="518"/>
        <pc:sldMkLst>
          <pc:docMk/>
          <pc:sldMk cId="1485301007" sldId="304"/>
        </pc:sldMkLst>
      </pc:sldChg>
      <pc:sldChg chg="modSp add del modTransition">
        <pc:chgData name="Khattab, Sherif" userId="c83b1e15-36f3-4f46-aceb-05aac24c545e" providerId="ADAL" clId="{BC8551F7-F333-DF49-B8A6-4BBA7E0DFE2D}" dt="2021-03-09T15:21:38.370" v="477"/>
        <pc:sldMkLst>
          <pc:docMk/>
          <pc:sldMk cId="2415038693" sldId="304"/>
        </pc:sldMkLst>
        <pc:spChg chg="mod">
          <ac:chgData name="Khattab, Sherif" userId="c83b1e15-36f3-4f46-aceb-05aac24c545e" providerId="ADAL" clId="{BC8551F7-F333-DF49-B8A6-4BBA7E0DFE2D}" dt="2021-03-09T15:21:31.399" v="468"/>
          <ac:spMkLst>
            <pc:docMk/>
            <pc:sldMk cId="2415038693" sldId="304"/>
            <ac:spMk id="55" creationId="{66C99394-0F40-314C-B56B-DE6569C19673}"/>
          </ac:spMkLst>
        </pc:spChg>
      </pc:sldChg>
      <pc:sldChg chg="modSp add del mod modTransition chgLayout">
        <pc:chgData name="Khattab, Sherif" userId="c83b1e15-36f3-4f46-aceb-05aac24c545e" providerId="ADAL" clId="{BC8551F7-F333-DF49-B8A6-4BBA7E0DFE2D}" dt="2021-03-09T15:21:15.353" v="430" actId="2696"/>
        <pc:sldMkLst>
          <pc:docMk/>
          <pc:sldMk cId="3313100883" sldId="304"/>
        </pc:sldMkLst>
        <pc:spChg chg="mod ord">
          <ac:chgData name="Khattab, Sherif" userId="c83b1e15-36f3-4f46-aceb-05aac24c545e" providerId="ADAL" clId="{BC8551F7-F333-DF49-B8A6-4BBA7E0DFE2D}" dt="2021-03-09T15:19:30.109" v="410" actId="700"/>
          <ac:spMkLst>
            <pc:docMk/>
            <pc:sldMk cId="3313100883" sldId="304"/>
            <ac:spMk id="55" creationId="{66C99394-0F40-314C-B56B-DE6569C19673}"/>
          </ac:spMkLst>
        </pc:spChg>
        <pc:spChg chg="mod ord">
          <ac:chgData name="Khattab, Sherif" userId="c83b1e15-36f3-4f46-aceb-05aac24c545e" providerId="ADAL" clId="{BC8551F7-F333-DF49-B8A6-4BBA7E0DFE2D}" dt="2021-03-09T15:19:30.109" v="410" actId="700"/>
          <ac:spMkLst>
            <pc:docMk/>
            <pc:sldMk cId="3313100883" sldId="304"/>
            <ac:spMk id="56" creationId="{9B05387C-06AC-824A-907F-B54D48774C9B}"/>
          </ac:spMkLst>
        </pc:spChg>
        <pc:spChg chg="mod ord">
          <ac:chgData name="Khattab, Sherif" userId="c83b1e15-36f3-4f46-aceb-05aac24c545e" providerId="ADAL" clId="{BC8551F7-F333-DF49-B8A6-4BBA7E0DFE2D}" dt="2021-03-09T15:19:30.109" v="410" actId="700"/>
          <ac:spMkLst>
            <pc:docMk/>
            <pc:sldMk cId="3313100883" sldId="304"/>
            <ac:spMk id="67586" creationId="{64D0ABAB-B4DF-1948-B986-C5E2D2007591}"/>
          </ac:spMkLst>
        </pc:spChg>
        <pc:spChg chg="mod ord">
          <ac:chgData name="Khattab, Sherif" userId="c83b1e15-36f3-4f46-aceb-05aac24c545e" providerId="ADAL" clId="{BC8551F7-F333-DF49-B8A6-4BBA7E0DFE2D}" dt="2021-03-09T15:19:30.109" v="410" actId="700"/>
          <ac:spMkLst>
            <pc:docMk/>
            <pc:sldMk cId="3313100883" sldId="304"/>
            <ac:spMk id="67587" creationId="{BD136614-4568-8442-B28F-001336038006}"/>
          </ac:spMkLst>
        </pc:spChg>
      </pc:sldChg>
      <pc:sldChg chg="add del">
        <pc:chgData name="Khattab, Sherif" userId="c83b1e15-36f3-4f46-aceb-05aac24c545e" providerId="ADAL" clId="{BC8551F7-F333-DF49-B8A6-4BBA7E0DFE2D}" dt="2021-03-09T15:23:13.281" v="518"/>
        <pc:sldMkLst>
          <pc:docMk/>
          <pc:sldMk cId="638473689" sldId="305"/>
        </pc:sldMkLst>
      </pc:sldChg>
      <pc:sldChg chg="modSp add del mod modTransition chgLayout">
        <pc:chgData name="Khattab, Sherif" userId="c83b1e15-36f3-4f46-aceb-05aac24c545e" providerId="ADAL" clId="{BC8551F7-F333-DF49-B8A6-4BBA7E0DFE2D}" dt="2021-03-09T15:21:15.237" v="429" actId="2696"/>
        <pc:sldMkLst>
          <pc:docMk/>
          <pc:sldMk cId="941462347" sldId="305"/>
        </pc:sldMkLst>
        <pc:spChg chg="mod ord">
          <ac:chgData name="Khattab, Sherif" userId="c83b1e15-36f3-4f46-aceb-05aac24c545e" providerId="ADAL" clId="{BC8551F7-F333-DF49-B8A6-4BBA7E0DFE2D}" dt="2021-03-09T15:19:30.109" v="410" actId="700"/>
          <ac:spMkLst>
            <pc:docMk/>
            <pc:sldMk cId="941462347" sldId="305"/>
            <ac:spMk id="4" creationId="{B9869718-6FB0-9941-82B1-4B59A4DE8E5B}"/>
          </ac:spMkLst>
        </pc:spChg>
        <pc:spChg chg="mod ord">
          <ac:chgData name="Khattab, Sherif" userId="c83b1e15-36f3-4f46-aceb-05aac24c545e" providerId="ADAL" clId="{BC8551F7-F333-DF49-B8A6-4BBA7E0DFE2D}" dt="2021-03-09T15:19:30.109" v="410" actId="700"/>
          <ac:spMkLst>
            <pc:docMk/>
            <pc:sldMk cId="941462347" sldId="305"/>
            <ac:spMk id="5" creationId="{49510CEA-B4CC-7446-A104-8C3218D4D74E}"/>
          </ac:spMkLst>
        </pc:spChg>
        <pc:spChg chg="mod ord">
          <ac:chgData name="Khattab, Sherif" userId="c83b1e15-36f3-4f46-aceb-05aac24c545e" providerId="ADAL" clId="{BC8551F7-F333-DF49-B8A6-4BBA7E0DFE2D}" dt="2021-03-09T15:19:30.109" v="410" actId="700"/>
          <ac:spMkLst>
            <pc:docMk/>
            <pc:sldMk cId="941462347" sldId="305"/>
            <ac:spMk id="68610" creationId="{15E18E49-F169-784B-B04A-AC343EDD8225}"/>
          </ac:spMkLst>
        </pc:spChg>
        <pc:spChg chg="mod ord">
          <ac:chgData name="Khattab, Sherif" userId="c83b1e15-36f3-4f46-aceb-05aac24c545e" providerId="ADAL" clId="{BC8551F7-F333-DF49-B8A6-4BBA7E0DFE2D}" dt="2021-03-09T15:19:30.109" v="410" actId="700"/>
          <ac:spMkLst>
            <pc:docMk/>
            <pc:sldMk cId="941462347" sldId="305"/>
            <ac:spMk id="68611" creationId="{B733C6B2-F4AA-8A40-9EB2-C636662E40D8}"/>
          </ac:spMkLst>
        </pc:spChg>
      </pc:sldChg>
      <pc:sldChg chg="modSp add del mod modTransition">
        <pc:chgData name="Khattab, Sherif" userId="c83b1e15-36f3-4f46-aceb-05aac24c545e" providerId="ADAL" clId="{BC8551F7-F333-DF49-B8A6-4BBA7E0DFE2D}" dt="2021-03-09T15:21:38.370" v="477"/>
        <pc:sldMkLst>
          <pc:docMk/>
          <pc:sldMk cId="3546630543" sldId="305"/>
        </pc:sldMkLst>
        <pc:spChg chg="mod">
          <ac:chgData name="Khattab, Sherif" userId="c83b1e15-36f3-4f46-aceb-05aac24c545e" providerId="ADAL" clId="{BC8551F7-F333-DF49-B8A6-4BBA7E0DFE2D}" dt="2021-03-09T15:21:31.399" v="468"/>
          <ac:spMkLst>
            <pc:docMk/>
            <pc:sldMk cId="3546630543" sldId="305"/>
            <ac:spMk id="4" creationId="{B9869718-6FB0-9941-82B1-4B59A4DE8E5B}"/>
          </ac:spMkLst>
        </pc:spChg>
        <pc:spChg chg="mod">
          <ac:chgData name="Khattab, Sherif" userId="c83b1e15-36f3-4f46-aceb-05aac24c545e" providerId="ADAL" clId="{BC8551F7-F333-DF49-B8A6-4BBA7E0DFE2D}" dt="2021-03-09T15:21:38.370" v="477"/>
          <ac:spMkLst>
            <pc:docMk/>
            <pc:sldMk cId="3546630543" sldId="305"/>
            <ac:spMk id="68611" creationId="{B733C6B2-F4AA-8A40-9EB2-C636662E40D8}"/>
          </ac:spMkLst>
        </pc:spChg>
      </pc:sldChg>
      <pc:sldChg chg="modSp add del mod modTransition chgLayout">
        <pc:chgData name="Khattab, Sherif" userId="c83b1e15-36f3-4f46-aceb-05aac24c545e" providerId="ADAL" clId="{BC8551F7-F333-DF49-B8A6-4BBA7E0DFE2D}" dt="2021-03-09T15:21:15.090" v="428" actId="2696"/>
        <pc:sldMkLst>
          <pc:docMk/>
          <pc:sldMk cId="1287064345" sldId="306"/>
        </pc:sldMkLst>
        <pc:spChg chg="mod ord">
          <ac:chgData name="Khattab, Sherif" userId="c83b1e15-36f3-4f46-aceb-05aac24c545e" providerId="ADAL" clId="{BC8551F7-F333-DF49-B8A6-4BBA7E0DFE2D}" dt="2021-03-09T15:19:30.109" v="410" actId="700"/>
          <ac:spMkLst>
            <pc:docMk/>
            <pc:sldMk cId="1287064345" sldId="306"/>
            <ac:spMk id="7" creationId="{A8397ACB-E0F4-FE42-BFD3-36927CFF1860}"/>
          </ac:spMkLst>
        </pc:spChg>
        <pc:spChg chg="mod ord">
          <ac:chgData name="Khattab, Sherif" userId="c83b1e15-36f3-4f46-aceb-05aac24c545e" providerId="ADAL" clId="{BC8551F7-F333-DF49-B8A6-4BBA7E0DFE2D}" dt="2021-03-09T15:19:30.109" v="410" actId="700"/>
          <ac:spMkLst>
            <pc:docMk/>
            <pc:sldMk cId="1287064345" sldId="306"/>
            <ac:spMk id="8" creationId="{98146C4D-B898-AA4F-959B-64D625A995FA}"/>
          </ac:spMkLst>
        </pc:spChg>
        <pc:spChg chg="mod ord">
          <ac:chgData name="Khattab, Sherif" userId="c83b1e15-36f3-4f46-aceb-05aac24c545e" providerId="ADAL" clId="{BC8551F7-F333-DF49-B8A6-4BBA7E0DFE2D}" dt="2021-03-09T15:19:30.109" v="410" actId="700"/>
          <ac:spMkLst>
            <pc:docMk/>
            <pc:sldMk cId="1287064345" sldId="306"/>
            <ac:spMk id="69634" creationId="{165450AE-581B-4D4F-B4B0-80B34B6CD490}"/>
          </ac:spMkLst>
        </pc:spChg>
        <pc:spChg chg="mod ord">
          <ac:chgData name="Khattab, Sherif" userId="c83b1e15-36f3-4f46-aceb-05aac24c545e" providerId="ADAL" clId="{BC8551F7-F333-DF49-B8A6-4BBA7E0DFE2D}" dt="2021-03-09T15:19:30.109" v="410" actId="700"/>
          <ac:spMkLst>
            <pc:docMk/>
            <pc:sldMk cId="1287064345" sldId="306"/>
            <ac:spMk id="69635" creationId="{1EA3765E-DA51-9E4A-B6A8-17C825B47DE2}"/>
          </ac:spMkLst>
        </pc:spChg>
      </pc:sldChg>
      <pc:sldChg chg="modSp add del modTransition">
        <pc:chgData name="Khattab, Sherif" userId="c83b1e15-36f3-4f46-aceb-05aac24c545e" providerId="ADAL" clId="{BC8551F7-F333-DF49-B8A6-4BBA7E0DFE2D}" dt="2021-03-09T15:21:38.370" v="477"/>
        <pc:sldMkLst>
          <pc:docMk/>
          <pc:sldMk cId="1897864826" sldId="306"/>
        </pc:sldMkLst>
        <pc:spChg chg="mod">
          <ac:chgData name="Khattab, Sherif" userId="c83b1e15-36f3-4f46-aceb-05aac24c545e" providerId="ADAL" clId="{BC8551F7-F333-DF49-B8A6-4BBA7E0DFE2D}" dt="2021-03-09T15:21:31.399" v="468"/>
          <ac:spMkLst>
            <pc:docMk/>
            <pc:sldMk cId="1897864826" sldId="306"/>
            <ac:spMk id="7" creationId="{A8397ACB-E0F4-FE42-BFD3-36927CFF1860}"/>
          </ac:spMkLst>
        </pc:spChg>
      </pc:sldChg>
      <pc:sldChg chg="add del">
        <pc:chgData name="Khattab, Sherif" userId="c83b1e15-36f3-4f46-aceb-05aac24c545e" providerId="ADAL" clId="{BC8551F7-F333-DF49-B8A6-4BBA7E0DFE2D}" dt="2021-03-09T15:23:13.281" v="518"/>
        <pc:sldMkLst>
          <pc:docMk/>
          <pc:sldMk cId="2275314897" sldId="306"/>
        </pc:sldMkLst>
      </pc:sldChg>
      <pc:sldChg chg="add del">
        <pc:chgData name="Khattab, Sherif" userId="c83b1e15-36f3-4f46-aceb-05aac24c545e" providerId="ADAL" clId="{BC8551F7-F333-DF49-B8A6-4BBA7E0DFE2D}" dt="2021-03-09T15:23:13.281" v="518"/>
        <pc:sldMkLst>
          <pc:docMk/>
          <pc:sldMk cId="2810140743" sldId="307"/>
        </pc:sldMkLst>
      </pc:sldChg>
      <pc:sldChg chg="modSp add del mod modTransition">
        <pc:chgData name="Khattab, Sherif" userId="c83b1e15-36f3-4f46-aceb-05aac24c545e" providerId="ADAL" clId="{BC8551F7-F333-DF49-B8A6-4BBA7E0DFE2D}" dt="2021-03-09T15:21:38.370" v="477"/>
        <pc:sldMkLst>
          <pc:docMk/>
          <pc:sldMk cId="3065746683" sldId="307"/>
        </pc:sldMkLst>
        <pc:spChg chg="mod">
          <ac:chgData name="Khattab, Sherif" userId="c83b1e15-36f3-4f46-aceb-05aac24c545e" providerId="ADAL" clId="{BC8551F7-F333-DF49-B8A6-4BBA7E0DFE2D}" dt="2021-03-09T15:21:31.399" v="468"/>
          <ac:spMkLst>
            <pc:docMk/>
            <pc:sldMk cId="3065746683" sldId="307"/>
            <ac:spMk id="4" creationId="{752F9353-BB1A-C042-AF8D-874DAD8B043F}"/>
          </ac:spMkLst>
        </pc:spChg>
        <pc:spChg chg="mod">
          <ac:chgData name="Khattab, Sherif" userId="c83b1e15-36f3-4f46-aceb-05aac24c545e" providerId="ADAL" clId="{BC8551F7-F333-DF49-B8A6-4BBA7E0DFE2D}" dt="2021-03-09T15:21:38.370" v="477"/>
          <ac:spMkLst>
            <pc:docMk/>
            <pc:sldMk cId="3065746683" sldId="307"/>
            <ac:spMk id="70658" creationId="{51232B28-397F-FD45-89DD-5AE99EC4BEEB}"/>
          </ac:spMkLst>
        </pc:spChg>
      </pc:sldChg>
      <pc:sldChg chg="addSp modSp add del mod modTransition chgLayout">
        <pc:chgData name="Khattab, Sherif" userId="c83b1e15-36f3-4f46-aceb-05aac24c545e" providerId="ADAL" clId="{BC8551F7-F333-DF49-B8A6-4BBA7E0DFE2D}" dt="2021-03-09T15:21:14.899" v="427" actId="2696"/>
        <pc:sldMkLst>
          <pc:docMk/>
          <pc:sldMk cId="3711219599" sldId="307"/>
        </pc:sldMkLst>
        <pc:spChg chg="add mod ord">
          <ac:chgData name="Khattab, Sherif" userId="c83b1e15-36f3-4f46-aceb-05aac24c545e" providerId="ADAL" clId="{BC8551F7-F333-DF49-B8A6-4BBA7E0DFE2D}" dt="2021-03-09T15:19:30.109" v="410" actId="700"/>
          <ac:spMkLst>
            <pc:docMk/>
            <pc:sldMk cId="3711219599" sldId="307"/>
            <ac:spMk id="2" creationId="{4E3206B0-D2C3-4246-9DAC-C11E71B5DDB6}"/>
          </ac:spMkLst>
        </pc:spChg>
        <pc:spChg chg="mod ord">
          <ac:chgData name="Khattab, Sherif" userId="c83b1e15-36f3-4f46-aceb-05aac24c545e" providerId="ADAL" clId="{BC8551F7-F333-DF49-B8A6-4BBA7E0DFE2D}" dt="2021-03-09T15:19:30.109" v="410" actId="700"/>
          <ac:spMkLst>
            <pc:docMk/>
            <pc:sldMk cId="3711219599" sldId="307"/>
            <ac:spMk id="4" creationId="{752F9353-BB1A-C042-AF8D-874DAD8B043F}"/>
          </ac:spMkLst>
        </pc:spChg>
        <pc:spChg chg="mod ord">
          <ac:chgData name="Khattab, Sherif" userId="c83b1e15-36f3-4f46-aceb-05aac24c545e" providerId="ADAL" clId="{BC8551F7-F333-DF49-B8A6-4BBA7E0DFE2D}" dt="2021-03-09T15:19:30.109" v="410" actId="700"/>
          <ac:spMkLst>
            <pc:docMk/>
            <pc:sldMk cId="3711219599" sldId="307"/>
            <ac:spMk id="5" creationId="{7EB6E2E2-B699-B943-A3EF-83569EFBEBBC}"/>
          </ac:spMkLst>
        </pc:spChg>
        <pc:spChg chg="mod ord">
          <ac:chgData name="Khattab, Sherif" userId="c83b1e15-36f3-4f46-aceb-05aac24c545e" providerId="ADAL" clId="{BC8551F7-F333-DF49-B8A6-4BBA7E0DFE2D}" dt="2021-03-09T15:19:30.109" v="410" actId="700"/>
          <ac:spMkLst>
            <pc:docMk/>
            <pc:sldMk cId="3711219599" sldId="307"/>
            <ac:spMk id="70658" creationId="{51232B28-397F-FD45-89DD-5AE99EC4BEEB}"/>
          </ac:spMkLst>
        </pc:spChg>
      </pc:sldChg>
      <pc:sldChg chg="modSp add del mod modTransition chgLayout">
        <pc:chgData name="Khattab, Sherif" userId="c83b1e15-36f3-4f46-aceb-05aac24c545e" providerId="ADAL" clId="{BC8551F7-F333-DF49-B8A6-4BBA7E0DFE2D}" dt="2021-03-09T15:21:14.847" v="426" actId="2696"/>
        <pc:sldMkLst>
          <pc:docMk/>
          <pc:sldMk cId="935550977" sldId="322"/>
        </pc:sldMkLst>
        <pc:spChg chg="mod ord">
          <ac:chgData name="Khattab, Sherif" userId="c83b1e15-36f3-4f46-aceb-05aac24c545e" providerId="ADAL" clId="{BC8551F7-F333-DF49-B8A6-4BBA7E0DFE2D}" dt="2021-03-09T15:19:30.109" v="410" actId="700"/>
          <ac:spMkLst>
            <pc:docMk/>
            <pc:sldMk cId="935550977" sldId="322"/>
            <ac:spMk id="41" creationId="{7DE61244-624F-224D-B913-B6BEB9108FB1}"/>
          </ac:spMkLst>
        </pc:spChg>
        <pc:spChg chg="mod ord">
          <ac:chgData name="Khattab, Sherif" userId="c83b1e15-36f3-4f46-aceb-05aac24c545e" providerId="ADAL" clId="{BC8551F7-F333-DF49-B8A6-4BBA7E0DFE2D}" dt="2021-03-09T15:19:30.109" v="410" actId="700"/>
          <ac:spMkLst>
            <pc:docMk/>
            <pc:sldMk cId="935550977" sldId="322"/>
            <ac:spMk id="42" creationId="{A1319276-E0EB-6A41-B9E8-AF0DB3A0E9F4}"/>
          </ac:spMkLst>
        </pc:spChg>
        <pc:spChg chg="mod ord">
          <ac:chgData name="Khattab, Sherif" userId="c83b1e15-36f3-4f46-aceb-05aac24c545e" providerId="ADAL" clId="{BC8551F7-F333-DF49-B8A6-4BBA7E0DFE2D}" dt="2021-03-09T15:19:30.109" v="410" actId="700"/>
          <ac:spMkLst>
            <pc:docMk/>
            <pc:sldMk cId="935550977" sldId="322"/>
            <ac:spMk id="86018" creationId="{FFC024A6-AFCF-4E49-B85D-185FD647B85B}"/>
          </ac:spMkLst>
        </pc:spChg>
        <pc:graphicFrameChg chg="mod ord modGraphic">
          <ac:chgData name="Khattab, Sherif" userId="c83b1e15-36f3-4f46-aceb-05aac24c545e" providerId="ADAL" clId="{BC8551F7-F333-DF49-B8A6-4BBA7E0DFE2D}" dt="2021-03-09T15:19:30.109" v="410" actId="700"/>
          <ac:graphicFrameMkLst>
            <pc:docMk/>
            <pc:sldMk cId="935550977" sldId="322"/>
            <ac:graphicFrameMk id="86019" creationId="{C40C6EF8-B406-FD4C-B771-14CD35031001}"/>
          </ac:graphicFrameMkLst>
        </pc:graphicFrameChg>
      </pc:sldChg>
      <pc:sldChg chg="modSp add del modTransition">
        <pc:chgData name="Khattab, Sherif" userId="c83b1e15-36f3-4f46-aceb-05aac24c545e" providerId="ADAL" clId="{BC8551F7-F333-DF49-B8A6-4BBA7E0DFE2D}" dt="2021-03-09T15:21:38.370" v="477"/>
        <pc:sldMkLst>
          <pc:docMk/>
          <pc:sldMk cId="2361461216" sldId="322"/>
        </pc:sldMkLst>
        <pc:spChg chg="mod">
          <ac:chgData name="Khattab, Sherif" userId="c83b1e15-36f3-4f46-aceb-05aac24c545e" providerId="ADAL" clId="{BC8551F7-F333-DF49-B8A6-4BBA7E0DFE2D}" dt="2021-03-09T15:21:31.399" v="468"/>
          <ac:spMkLst>
            <pc:docMk/>
            <pc:sldMk cId="2361461216" sldId="322"/>
            <ac:spMk id="41" creationId="{7DE61244-624F-224D-B913-B6BEB9108FB1}"/>
          </ac:spMkLst>
        </pc:spChg>
      </pc:sldChg>
      <pc:sldChg chg="add del">
        <pc:chgData name="Khattab, Sherif" userId="c83b1e15-36f3-4f46-aceb-05aac24c545e" providerId="ADAL" clId="{BC8551F7-F333-DF49-B8A6-4BBA7E0DFE2D}" dt="2021-03-09T15:23:13.281" v="518"/>
        <pc:sldMkLst>
          <pc:docMk/>
          <pc:sldMk cId="3150368142" sldId="322"/>
        </pc:sldMkLst>
      </pc:sldChg>
      <pc:sldChg chg="modSp add del modTransition">
        <pc:chgData name="Khattab, Sherif" userId="c83b1e15-36f3-4f46-aceb-05aac24c545e" providerId="ADAL" clId="{BC8551F7-F333-DF49-B8A6-4BBA7E0DFE2D}" dt="2021-03-09T15:21:38.370" v="477"/>
        <pc:sldMkLst>
          <pc:docMk/>
          <pc:sldMk cId="192650222" sldId="323"/>
        </pc:sldMkLst>
        <pc:spChg chg="mod">
          <ac:chgData name="Khattab, Sherif" userId="c83b1e15-36f3-4f46-aceb-05aac24c545e" providerId="ADAL" clId="{BC8551F7-F333-DF49-B8A6-4BBA7E0DFE2D}" dt="2021-03-09T15:21:31.399" v="468"/>
          <ac:spMkLst>
            <pc:docMk/>
            <pc:sldMk cId="192650222" sldId="323"/>
            <ac:spMk id="4" creationId="{E753EC89-1EB2-2544-B99B-802A30867E26}"/>
          </ac:spMkLst>
        </pc:spChg>
      </pc:sldChg>
      <pc:sldChg chg="modSp add del mod modTransition chgLayout">
        <pc:chgData name="Khattab, Sherif" userId="c83b1e15-36f3-4f46-aceb-05aac24c545e" providerId="ADAL" clId="{BC8551F7-F333-DF49-B8A6-4BBA7E0DFE2D}" dt="2021-03-09T15:21:14.769" v="425" actId="2696"/>
        <pc:sldMkLst>
          <pc:docMk/>
          <pc:sldMk cId="3214057726" sldId="323"/>
        </pc:sldMkLst>
        <pc:spChg chg="mod ord">
          <ac:chgData name="Khattab, Sherif" userId="c83b1e15-36f3-4f46-aceb-05aac24c545e" providerId="ADAL" clId="{BC8551F7-F333-DF49-B8A6-4BBA7E0DFE2D}" dt="2021-03-09T15:19:30.109" v="410" actId="700"/>
          <ac:spMkLst>
            <pc:docMk/>
            <pc:sldMk cId="3214057726" sldId="323"/>
            <ac:spMk id="4" creationId="{E753EC89-1EB2-2544-B99B-802A30867E26}"/>
          </ac:spMkLst>
        </pc:spChg>
        <pc:spChg chg="mod ord">
          <ac:chgData name="Khattab, Sherif" userId="c83b1e15-36f3-4f46-aceb-05aac24c545e" providerId="ADAL" clId="{BC8551F7-F333-DF49-B8A6-4BBA7E0DFE2D}" dt="2021-03-09T15:19:30.109" v="410" actId="700"/>
          <ac:spMkLst>
            <pc:docMk/>
            <pc:sldMk cId="3214057726" sldId="323"/>
            <ac:spMk id="5" creationId="{33897189-8D08-5343-A7CF-D51A354BD697}"/>
          </ac:spMkLst>
        </pc:spChg>
        <pc:spChg chg="mod ord">
          <ac:chgData name="Khattab, Sherif" userId="c83b1e15-36f3-4f46-aceb-05aac24c545e" providerId="ADAL" clId="{BC8551F7-F333-DF49-B8A6-4BBA7E0DFE2D}" dt="2021-03-09T15:19:30.109" v="410" actId="700"/>
          <ac:spMkLst>
            <pc:docMk/>
            <pc:sldMk cId="3214057726" sldId="323"/>
            <ac:spMk id="87042" creationId="{E371AE6F-E86B-F340-8305-D7F3FA976375}"/>
          </ac:spMkLst>
        </pc:spChg>
        <pc:spChg chg="mod ord">
          <ac:chgData name="Khattab, Sherif" userId="c83b1e15-36f3-4f46-aceb-05aac24c545e" providerId="ADAL" clId="{BC8551F7-F333-DF49-B8A6-4BBA7E0DFE2D}" dt="2021-03-09T15:19:30.109" v="410" actId="700"/>
          <ac:spMkLst>
            <pc:docMk/>
            <pc:sldMk cId="3214057726" sldId="323"/>
            <ac:spMk id="87043" creationId="{30CE7E06-A120-404E-B809-40A1D1A0CF66}"/>
          </ac:spMkLst>
        </pc:spChg>
      </pc:sldChg>
      <pc:sldChg chg="add del">
        <pc:chgData name="Khattab, Sherif" userId="c83b1e15-36f3-4f46-aceb-05aac24c545e" providerId="ADAL" clId="{BC8551F7-F333-DF49-B8A6-4BBA7E0DFE2D}" dt="2021-03-09T15:23:13.281" v="518"/>
        <pc:sldMkLst>
          <pc:docMk/>
          <pc:sldMk cId="3329139193" sldId="323"/>
        </pc:sldMkLst>
      </pc:sldChg>
      <pc:sldChg chg="modSp add del mod modTransition chgLayout">
        <pc:chgData name="Khattab, Sherif" userId="c83b1e15-36f3-4f46-aceb-05aac24c545e" providerId="ADAL" clId="{BC8551F7-F333-DF49-B8A6-4BBA7E0DFE2D}" dt="2021-03-09T15:21:14.700" v="424" actId="2696"/>
        <pc:sldMkLst>
          <pc:docMk/>
          <pc:sldMk cId="1653522231" sldId="324"/>
        </pc:sldMkLst>
        <pc:spChg chg="mod ord">
          <ac:chgData name="Khattab, Sherif" userId="c83b1e15-36f3-4f46-aceb-05aac24c545e" providerId="ADAL" clId="{BC8551F7-F333-DF49-B8A6-4BBA7E0DFE2D}" dt="2021-03-09T15:19:30.109" v="410" actId="700"/>
          <ac:spMkLst>
            <pc:docMk/>
            <pc:sldMk cId="1653522231" sldId="324"/>
            <ac:spMk id="110" creationId="{10D9F2C4-A5AC-0442-9913-32D5CE205C31}"/>
          </ac:spMkLst>
        </pc:spChg>
        <pc:spChg chg="mod ord">
          <ac:chgData name="Khattab, Sherif" userId="c83b1e15-36f3-4f46-aceb-05aac24c545e" providerId="ADAL" clId="{BC8551F7-F333-DF49-B8A6-4BBA7E0DFE2D}" dt="2021-03-09T15:19:30.109" v="410" actId="700"/>
          <ac:spMkLst>
            <pc:docMk/>
            <pc:sldMk cId="1653522231" sldId="324"/>
            <ac:spMk id="111" creationId="{02DF15F3-6E31-8A4F-AC02-F3862E889888}"/>
          </ac:spMkLst>
        </pc:spChg>
        <pc:spChg chg="mod ord">
          <ac:chgData name="Khattab, Sherif" userId="c83b1e15-36f3-4f46-aceb-05aac24c545e" providerId="ADAL" clId="{BC8551F7-F333-DF49-B8A6-4BBA7E0DFE2D}" dt="2021-03-09T15:19:30.109" v="410" actId="700"/>
          <ac:spMkLst>
            <pc:docMk/>
            <pc:sldMk cId="1653522231" sldId="324"/>
            <ac:spMk id="88172" creationId="{497ED6D3-82F2-5648-AA96-0A2A24F11B55}"/>
          </ac:spMkLst>
        </pc:spChg>
        <pc:spChg chg="mod ord">
          <ac:chgData name="Khattab, Sherif" userId="c83b1e15-36f3-4f46-aceb-05aac24c545e" providerId="ADAL" clId="{BC8551F7-F333-DF49-B8A6-4BBA7E0DFE2D}" dt="2021-03-09T15:19:30.109" v="410" actId="700"/>
          <ac:spMkLst>
            <pc:docMk/>
            <pc:sldMk cId="1653522231" sldId="324"/>
            <ac:spMk id="88173" creationId="{53F4F09E-AA95-2040-B94E-0F0A45585DDD}"/>
          </ac:spMkLst>
        </pc:spChg>
      </pc:sldChg>
      <pc:sldChg chg="modSp add del modTransition">
        <pc:chgData name="Khattab, Sherif" userId="c83b1e15-36f3-4f46-aceb-05aac24c545e" providerId="ADAL" clId="{BC8551F7-F333-DF49-B8A6-4BBA7E0DFE2D}" dt="2021-03-09T15:21:38.370" v="477"/>
        <pc:sldMkLst>
          <pc:docMk/>
          <pc:sldMk cId="3476802990" sldId="324"/>
        </pc:sldMkLst>
        <pc:spChg chg="mod">
          <ac:chgData name="Khattab, Sherif" userId="c83b1e15-36f3-4f46-aceb-05aac24c545e" providerId="ADAL" clId="{BC8551F7-F333-DF49-B8A6-4BBA7E0DFE2D}" dt="2021-03-09T15:21:31.399" v="468"/>
          <ac:spMkLst>
            <pc:docMk/>
            <pc:sldMk cId="3476802990" sldId="324"/>
            <ac:spMk id="110" creationId="{10D9F2C4-A5AC-0442-9913-32D5CE205C31}"/>
          </ac:spMkLst>
        </pc:spChg>
      </pc:sldChg>
      <pc:sldChg chg="add del">
        <pc:chgData name="Khattab, Sherif" userId="c83b1e15-36f3-4f46-aceb-05aac24c545e" providerId="ADAL" clId="{BC8551F7-F333-DF49-B8A6-4BBA7E0DFE2D}" dt="2021-03-09T15:23:13.281" v="518"/>
        <pc:sldMkLst>
          <pc:docMk/>
          <pc:sldMk cId="3681558773" sldId="324"/>
        </pc:sldMkLst>
      </pc:sldChg>
      <pc:sldChg chg="modSp add del modTransition">
        <pc:chgData name="Khattab, Sherif" userId="c83b1e15-36f3-4f46-aceb-05aac24c545e" providerId="ADAL" clId="{BC8551F7-F333-DF49-B8A6-4BBA7E0DFE2D}" dt="2021-03-09T15:21:38.370" v="477"/>
        <pc:sldMkLst>
          <pc:docMk/>
          <pc:sldMk cId="1023357202" sldId="325"/>
        </pc:sldMkLst>
        <pc:spChg chg="mod">
          <ac:chgData name="Khattab, Sherif" userId="c83b1e15-36f3-4f46-aceb-05aac24c545e" providerId="ADAL" clId="{BC8551F7-F333-DF49-B8A6-4BBA7E0DFE2D}" dt="2021-03-09T15:21:31.399" v="468"/>
          <ac:spMkLst>
            <pc:docMk/>
            <pc:sldMk cId="1023357202" sldId="325"/>
            <ac:spMk id="125" creationId="{51B034F3-8E6A-6542-8405-5BB382E80D0A}"/>
          </ac:spMkLst>
        </pc:spChg>
      </pc:sldChg>
      <pc:sldChg chg="modSp add del mod modTransition chgLayout">
        <pc:chgData name="Khattab, Sherif" userId="c83b1e15-36f3-4f46-aceb-05aac24c545e" providerId="ADAL" clId="{BC8551F7-F333-DF49-B8A6-4BBA7E0DFE2D}" dt="2021-03-09T15:21:14.393" v="423" actId="2696"/>
        <pc:sldMkLst>
          <pc:docMk/>
          <pc:sldMk cId="1538505610" sldId="325"/>
        </pc:sldMkLst>
        <pc:spChg chg="mod ord">
          <ac:chgData name="Khattab, Sherif" userId="c83b1e15-36f3-4f46-aceb-05aac24c545e" providerId="ADAL" clId="{BC8551F7-F333-DF49-B8A6-4BBA7E0DFE2D}" dt="2021-03-09T15:19:30.109" v="410" actId="700"/>
          <ac:spMkLst>
            <pc:docMk/>
            <pc:sldMk cId="1538505610" sldId="325"/>
            <ac:spMk id="125" creationId="{51B034F3-8E6A-6542-8405-5BB382E80D0A}"/>
          </ac:spMkLst>
        </pc:spChg>
        <pc:spChg chg="mod ord">
          <ac:chgData name="Khattab, Sherif" userId="c83b1e15-36f3-4f46-aceb-05aac24c545e" providerId="ADAL" clId="{BC8551F7-F333-DF49-B8A6-4BBA7E0DFE2D}" dt="2021-03-09T15:19:30.109" v="410" actId="700"/>
          <ac:spMkLst>
            <pc:docMk/>
            <pc:sldMk cId="1538505610" sldId="325"/>
            <ac:spMk id="126" creationId="{3A0CF51B-CB3C-0D4E-9F9D-E133E7C5F170}"/>
          </ac:spMkLst>
        </pc:spChg>
        <pc:spChg chg="mod ord">
          <ac:chgData name="Khattab, Sherif" userId="c83b1e15-36f3-4f46-aceb-05aac24c545e" providerId="ADAL" clId="{BC8551F7-F333-DF49-B8A6-4BBA7E0DFE2D}" dt="2021-03-09T15:19:30.109" v="410" actId="700"/>
          <ac:spMkLst>
            <pc:docMk/>
            <pc:sldMk cId="1538505610" sldId="325"/>
            <ac:spMk id="89211" creationId="{2A341B00-AD74-3A40-B7DA-14E951B21A62}"/>
          </ac:spMkLst>
        </pc:spChg>
        <pc:spChg chg="mod ord">
          <ac:chgData name="Khattab, Sherif" userId="c83b1e15-36f3-4f46-aceb-05aac24c545e" providerId="ADAL" clId="{BC8551F7-F333-DF49-B8A6-4BBA7E0DFE2D}" dt="2021-03-09T15:19:30.109" v="410" actId="700"/>
          <ac:spMkLst>
            <pc:docMk/>
            <pc:sldMk cId="1538505610" sldId="325"/>
            <ac:spMk id="89212" creationId="{61D708AF-D2A4-CC45-A024-D1C5ADF36B95}"/>
          </ac:spMkLst>
        </pc:spChg>
      </pc:sldChg>
      <pc:sldChg chg="add del">
        <pc:chgData name="Khattab, Sherif" userId="c83b1e15-36f3-4f46-aceb-05aac24c545e" providerId="ADAL" clId="{BC8551F7-F333-DF49-B8A6-4BBA7E0DFE2D}" dt="2021-03-09T15:23:13.281" v="518"/>
        <pc:sldMkLst>
          <pc:docMk/>
          <pc:sldMk cId="1832034141" sldId="325"/>
        </pc:sldMkLst>
      </pc:sldChg>
      <pc:sldChg chg="modSp add del mod modTransition chgLayout">
        <pc:chgData name="Khattab, Sherif" userId="c83b1e15-36f3-4f46-aceb-05aac24c545e" providerId="ADAL" clId="{BC8551F7-F333-DF49-B8A6-4BBA7E0DFE2D}" dt="2021-03-09T15:21:14.293" v="422" actId="2696"/>
        <pc:sldMkLst>
          <pc:docMk/>
          <pc:sldMk cId="343660050" sldId="326"/>
        </pc:sldMkLst>
        <pc:spChg chg="mod ord">
          <ac:chgData name="Khattab, Sherif" userId="c83b1e15-36f3-4f46-aceb-05aac24c545e" providerId="ADAL" clId="{BC8551F7-F333-DF49-B8A6-4BBA7E0DFE2D}" dt="2021-03-09T15:19:30.109" v="410" actId="700"/>
          <ac:spMkLst>
            <pc:docMk/>
            <pc:sldMk cId="343660050" sldId="326"/>
            <ac:spMk id="4" creationId="{DAB91284-1D8B-204E-8583-15360BFEFCCB}"/>
          </ac:spMkLst>
        </pc:spChg>
        <pc:spChg chg="mod ord">
          <ac:chgData name="Khattab, Sherif" userId="c83b1e15-36f3-4f46-aceb-05aac24c545e" providerId="ADAL" clId="{BC8551F7-F333-DF49-B8A6-4BBA7E0DFE2D}" dt="2021-03-09T15:19:30.109" v="410" actId="700"/>
          <ac:spMkLst>
            <pc:docMk/>
            <pc:sldMk cId="343660050" sldId="326"/>
            <ac:spMk id="5" creationId="{B4BE849E-C9F8-374C-94E0-A6FE4F532BB5}"/>
          </ac:spMkLst>
        </pc:spChg>
        <pc:spChg chg="mod ord">
          <ac:chgData name="Khattab, Sherif" userId="c83b1e15-36f3-4f46-aceb-05aac24c545e" providerId="ADAL" clId="{BC8551F7-F333-DF49-B8A6-4BBA7E0DFE2D}" dt="2021-03-09T15:19:30.109" v="410" actId="700"/>
          <ac:spMkLst>
            <pc:docMk/>
            <pc:sldMk cId="343660050" sldId="326"/>
            <ac:spMk id="90114" creationId="{CEEC4CEE-B6D7-3C48-A7E8-E8CF479D74DF}"/>
          </ac:spMkLst>
        </pc:spChg>
        <pc:spChg chg="mod ord">
          <ac:chgData name="Khattab, Sherif" userId="c83b1e15-36f3-4f46-aceb-05aac24c545e" providerId="ADAL" clId="{BC8551F7-F333-DF49-B8A6-4BBA7E0DFE2D}" dt="2021-03-09T15:19:30.109" v="410" actId="700"/>
          <ac:spMkLst>
            <pc:docMk/>
            <pc:sldMk cId="343660050" sldId="326"/>
            <ac:spMk id="90115" creationId="{24B7D955-836F-F443-88A5-4C4DB40B9C1D}"/>
          </ac:spMkLst>
        </pc:spChg>
      </pc:sldChg>
      <pc:sldChg chg="modSp add del modTransition">
        <pc:chgData name="Khattab, Sherif" userId="c83b1e15-36f3-4f46-aceb-05aac24c545e" providerId="ADAL" clId="{BC8551F7-F333-DF49-B8A6-4BBA7E0DFE2D}" dt="2021-03-09T15:21:38.370" v="477"/>
        <pc:sldMkLst>
          <pc:docMk/>
          <pc:sldMk cId="3458021696" sldId="326"/>
        </pc:sldMkLst>
        <pc:spChg chg="mod">
          <ac:chgData name="Khattab, Sherif" userId="c83b1e15-36f3-4f46-aceb-05aac24c545e" providerId="ADAL" clId="{BC8551F7-F333-DF49-B8A6-4BBA7E0DFE2D}" dt="2021-03-09T15:21:31.399" v="468"/>
          <ac:spMkLst>
            <pc:docMk/>
            <pc:sldMk cId="3458021696" sldId="326"/>
            <ac:spMk id="4" creationId="{DAB91284-1D8B-204E-8583-15360BFEFCCB}"/>
          </ac:spMkLst>
        </pc:spChg>
      </pc:sldChg>
      <pc:sldChg chg="add del">
        <pc:chgData name="Khattab, Sherif" userId="c83b1e15-36f3-4f46-aceb-05aac24c545e" providerId="ADAL" clId="{BC8551F7-F333-DF49-B8A6-4BBA7E0DFE2D}" dt="2021-03-09T15:23:13.281" v="518"/>
        <pc:sldMkLst>
          <pc:docMk/>
          <pc:sldMk cId="3749946994" sldId="326"/>
        </pc:sldMkLst>
      </pc:sldChg>
      <pc:sldChg chg="modSp add del modTransition">
        <pc:chgData name="Khattab, Sherif" userId="c83b1e15-36f3-4f46-aceb-05aac24c545e" providerId="ADAL" clId="{BC8551F7-F333-DF49-B8A6-4BBA7E0DFE2D}" dt="2021-03-09T15:21:38.370" v="477"/>
        <pc:sldMkLst>
          <pc:docMk/>
          <pc:sldMk cId="159711195" sldId="327"/>
        </pc:sldMkLst>
        <pc:spChg chg="mod">
          <ac:chgData name="Khattab, Sherif" userId="c83b1e15-36f3-4f46-aceb-05aac24c545e" providerId="ADAL" clId="{BC8551F7-F333-DF49-B8A6-4BBA7E0DFE2D}" dt="2021-03-09T15:21:31.399" v="468"/>
          <ac:spMkLst>
            <pc:docMk/>
            <pc:sldMk cId="159711195" sldId="327"/>
            <ac:spMk id="292" creationId="{C13D240D-F0A0-3841-884C-711F5A23EC23}"/>
          </ac:spMkLst>
        </pc:spChg>
      </pc:sldChg>
      <pc:sldChg chg="add del">
        <pc:chgData name="Khattab, Sherif" userId="c83b1e15-36f3-4f46-aceb-05aac24c545e" providerId="ADAL" clId="{BC8551F7-F333-DF49-B8A6-4BBA7E0DFE2D}" dt="2021-03-09T15:23:13.281" v="518"/>
        <pc:sldMkLst>
          <pc:docMk/>
          <pc:sldMk cId="1510547112" sldId="327"/>
        </pc:sldMkLst>
      </pc:sldChg>
      <pc:sldChg chg="modSp add del mod modTransition chgLayout">
        <pc:chgData name="Khattab, Sherif" userId="c83b1e15-36f3-4f46-aceb-05aac24c545e" providerId="ADAL" clId="{BC8551F7-F333-DF49-B8A6-4BBA7E0DFE2D}" dt="2021-03-09T15:21:14.210" v="421" actId="2696"/>
        <pc:sldMkLst>
          <pc:docMk/>
          <pc:sldMk cId="1685933343" sldId="327"/>
        </pc:sldMkLst>
        <pc:spChg chg="mod ord">
          <ac:chgData name="Khattab, Sherif" userId="c83b1e15-36f3-4f46-aceb-05aac24c545e" providerId="ADAL" clId="{BC8551F7-F333-DF49-B8A6-4BBA7E0DFE2D}" dt="2021-03-09T15:19:30.109" v="410" actId="700"/>
          <ac:spMkLst>
            <pc:docMk/>
            <pc:sldMk cId="1685933343" sldId="327"/>
            <ac:spMk id="292" creationId="{C13D240D-F0A0-3841-884C-711F5A23EC23}"/>
          </ac:spMkLst>
        </pc:spChg>
        <pc:spChg chg="mod ord">
          <ac:chgData name="Khattab, Sherif" userId="c83b1e15-36f3-4f46-aceb-05aac24c545e" providerId="ADAL" clId="{BC8551F7-F333-DF49-B8A6-4BBA7E0DFE2D}" dt="2021-03-09T15:19:30.109" v="410" actId="700"/>
          <ac:spMkLst>
            <pc:docMk/>
            <pc:sldMk cId="1685933343" sldId="327"/>
            <ac:spMk id="293" creationId="{CBA3F80A-5F91-624A-998F-32AB96289A96}"/>
          </ac:spMkLst>
        </pc:spChg>
        <pc:spChg chg="mod ord">
          <ac:chgData name="Khattab, Sherif" userId="c83b1e15-36f3-4f46-aceb-05aac24c545e" providerId="ADAL" clId="{BC8551F7-F333-DF49-B8A6-4BBA7E0DFE2D}" dt="2021-03-09T15:19:30.109" v="410" actId="700"/>
          <ac:spMkLst>
            <pc:docMk/>
            <pc:sldMk cId="1685933343" sldId="327"/>
            <ac:spMk id="91138" creationId="{A308C4C6-FA8B-7242-BB54-6F696FC5E863}"/>
          </ac:spMkLst>
        </pc:spChg>
        <pc:spChg chg="mod ord">
          <ac:chgData name="Khattab, Sherif" userId="c83b1e15-36f3-4f46-aceb-05aac24c545e" providerId="ADAL" clId="{BC8551F7-F333-DF49-B8A6-4BBA7E0DFE2D}" dt="2021-03-09T15:19:30.109" v="410" actId="700"/>
          <ac:spMkLst>
            <pc:docMk/>
            <pc:sldMk cId="1685933343" sldId="327"/>
            <ac:spMk id="91139" creationId="{F688453B-22BC-814A-8D07-64C996A806BE}"/>
          </ac:spMkLst>
        </pc:spChg>
      </pc:sldChg>
      <pc:sldChg chg="add del">
        <pc:chgData name="Khattab, Sherif" userId="c83b1e15-36f3-4f46-aceb-05aac24c545e" providerId="ADAL" clId="{BC8551F7-F333-DF49-B8A6-4BBA7E0DFE2D}" dt="2021-03-09T15:23:13.281" v="518"/>
        <pc:sldMkLst>
          <pc:docMk/>
          <pc:sldMk cId="51228256" sldId="328"/>
        </pc:sldMkLst>
      </pc:sldChg>
      <pc:sldChg chg="modSp add del mod modTransition chgLayout">
        <pc:chgData name="Khattab, Sherif" userId="c83b1e15-36f3-4f46-aceb-05aac24c545e" providerId="ADAL" clId="{BC8551F7-F333-DF49-B8A6-4BBA7E0DFE2D}" dt="2021-03-09T15:21:13.956" v="420" actId="2696"/>
        <pc:sldMkLst>
          <pc:docMk/>
          <pc:sldMk cId="789414794" sldId="328"/>
        </pc:sldMkLst>
        <pc:spChg chg="mod ord">
          <ac:chgData name="Khattab, Sherif" userId="c83b1e15-36f3-4f46-aceb-05aac24c545e" providerId="ADAL" clId="{BC8551F7-F333-DF49-B8A6-4BBA7E0DFE2D}" dt="2021-03-09T15:19:30.109" v="410" actId="700"/>
          <ac:spMkLst>
            <pc:docMk/>
            <pc:sldMk cId="789414794" sldId="328"/>
            <ac:spMk id="4" creationId="{361C86D4-783D-9B4E-BB82-DDFF38B1349C}"/>
          </ac:spMkLst>
        </pc:spChg>
        <pc:spChg chg="mod ord">
          <ac:chgData name="Khattab, Sherif" userId="c83b1e15-36f3-4f46-aceb-05aac24c545e" providerId="ADAL" clId="{BC8551F7-F333-DF49-B8A6-4BBA7E0DFE2D}" dt="2021-03-09T15:19:30.109" v="410" actId="700"/>
          <ac:spMkLst>
            <pc:docMk/>
            <pc:sldMk cId="789414794" sldId="328"/>
            <ac:spMk id="5" creationId="{A526DEC9-A78A-EA4B-8E5A-C8C9728661E2}"/>
          </ac:spMkLst>
        </pc:spChg>
        <pc:spChg chg="mod ord">
          <ac:chgData name="Khattab, Sherif" userId="c83b1e15-36f3-4f46-aceb-05aac24c545e" providerId="ADAL" clId="{BC8551F7-F333-DF49-B8A6-4BBA7E0DFE2D}" dt="2021-03-09T15:19:30.109" v="410" actId="700"/>
          <ac:spMkLst>
            <pc:docMk/>
            <pc:sldMk cId="789414794" sldId="328"/>
            <ac:spMk id="92162" creationId="{F600C797-217D-8C45-897E-6B19F8235E3F}"/>
          </ac:spMkLst>
        </pc:spChg>
        <pc:spChg chg="mod ord">
          <ac:chgData name="Khattab, Sherif" userId="c83b1e15-36f3-4f46-aceb-05aac24c545e" providerId="ADAL" clId="{BC8551F7-F333-DF49-B8A6-4BBA7E0DFE2D}" dt="2021-03-09T15:19:30.109" v="410" actId="700"/>
          <ac:spMkLst>
            <pc:docMk/>
            <pc:sldMk cId="789414794" sldId="328"/>
            <ac:spMk id="92163" creationId="{D610531E-62F6-F841-B62B-109FB5F50EC7}"/>
          </ac:spMkLst>
        </pc:spChg>
      </pc:sldChg>
      <pc:sldChg chg="modSp add del modTransition">
        <pc:chgData name="Khattab, Sherif" userId="c83b1e15-36f3-4f46-aceb-05aac24c545e" providerId="ADAL" clId="{BC8551F7-F333-DF49-B8A6-4BBA7E0DFE2D}" dt="2021-03-09T15:21:38.370" v="477"/>
        <pc:sldMkLst>
          <pc:docMk/>
          <pc:sldMk cId="847394702" sldId="328"/>
        </pc:sldMkLst>
        <pc:spChg chg="mod">
          <ac:chgData name="Khattab, Sherif" userId="c83b1e15-36f3-4f46-aceb-05aac24c545e" providerId="ADAL" clId="{BC8551F7-F333-DF49-B8A6-4BBA7E0DFE2D}" dt="2021-03-09T15:21:31.399" v="468"/>
          <ac:spMkLst>
            <pc:docMk/>
            <pc:sldMk cId="847394702" sldId="328"/>
            <ac:spMk id="4" creationId="{361C86D4-783D-9B4E-BB82-DDFF38B1349C}"/>
          </ac:spMkLst>
        </pc:spChg>
      </pc:sldChg>
      <pc:sldChg chg="add del">
        <pc:chgData name="Khattab, Sherif" userId="c83b1e15-36f3-4f46-aceb-05aac24c545e" providerId="ADAL" clId="{BC8551F7-F333-DF49-B8A6-4BBA7E0DFE2D}" dt="2021-03-09T15:23:13.281" v="518"/>
        <pc:sldMkLst>
          <pc:docMk/>
          <pc:sldMk cId="299752380" sldId="329"/>
        </pc:sldMkLst>
      </pc:sldChg>
      <pc:sldChg chg="modSp add del mod modTransition chgLayout">
        <pc:chgData name="Khattab, Sherif" userId="c83b1e15-36f3-4f46-aceb-05aac24c545e" providerId="ADAL" clId="{BC8551F7-F333-DF49-B8A6-4BBA7E0DFE2D}" dt="2021-03-09T15:21:13.791" v="419" actId="2696"/>
        <pc:sldMkLst>
          <pc:docMk/>
          <pc:sldMk cId="3582787523" sldId="329"/>
        </pc:sldMkLst>
        <pc:spChg chg="mod ord">
          <ac:chgData name="Khattab, Sherif" userId="c83b1e15-36f3-4f46-aceb-05aac24c545e" providerId="ADAL" clId="{BC8551F7-F333-DF49-B8A6-4BBA7E0DFE2D}" dt="2021-03-09T15:19:30.109" v="410" actId="700"/>
          <ac:spMkLst>
            <pc:docMk/>
            <pc:sldMk cId="3582787523" sldId="329"/>
            <ac:spMk id="4" creationId="{5300FDFC-A255-3447-AA90-9E768A857964}"/>
          </ac:spMkLst>
        </pc:spChg>
        <pc:spChg chg="mod ord">
          <ac:chgData name="Khattab, Sherif" userId="c83b1e15-36f3-4f46-aceb-05aac24c545e" providerId="ADAL" clId="{BC8551F7-F333-DF49-B8A6-4BBA7E0DFE2D}" dt="2021-03-09T15:19:30.109" v="410" actId="700"/>
          <ac:spMkLst>
            <pc:docMk/>
            <pc:sldMk cId="3582787523" sldId="329"/>
            <ac:spMk id="5" creationId="{B6E68AC1-5EB1-EE46-9CE8-D089590BBC48}"/>
          </ac:spMkLst>
        </pc:spChg>
        <pc:spChg chg="mod ord">
          <ac:chgData name="Khattab, Sherif" userId="c83b1e15-36f3-4f46-aceb-05aac24c545e" providerId="ADAL" clId="{BC8551F7-F333-DF49-B8A6-4BBA7E0DFE2D}" dt="2021-03-09T15:19:30.109" v="410" actId="700"/>
          <ac:spMkLst>
            <pc:docMk/>
            <pc:sldMk cId="3582787523" sldId="329"/>
            <ac:spMk id="93186" creationId="{64B9863C-1574-3E49-9ABA-1103C42C5C12}"/>
          </ac:spMkLst>
        </pc:spChg>
        <pc:spChg chg="mod ord">
          <ac:chgData name="Khattab, Sherif" userId="c83b1e15-36f3-4f46-aceb-05aac24c545e" providerId="ADAL" clId="{BC8551F7-F333-DF49-B8A6-4BBA7E0DFE2D}" dt="2021-03-09T15:19:30.109" v="410" actId="700"/>
          <ac:spMkLst>
            <pc:docMk/>
            <pc:sldMk cId="3582787523" sldId="329"/>
            <ac:spMk id="93187" creationId="{3F280EAA-6EDD-1440-AE40-5E270DEC94EE}"/>
          </ac:spMkLst>
        </pc:spChg>
      </pc:sldChg>
      <pc:sldChg chg="modSp add del modTransition">
        <pc:chgData name="Khattab, Sherif" userId="c83b1e15-36f3-4f46-aceb-05aac24c545e" providerId="ADAL" clId="{BC8551F7-F333-DF49-B8A6-4BBA7E0DFE2D}" dt="2021-03-09T15:21:38.370" v="477"/>
        <pc:sldMkLst>
          <pc:docMk/>
          <pc:sldMk cId="4076911232" sldId="329"/>
        </pc:sldMkLst>
        <pc:spChg chg="mod">
          <ac:chgData name="Khattab, Sherif" userId="c83b1e15-36f3-4f46-aceb-05aac24c545e" providerId="ADAL" clId="{BC8551F7-F333-DF49-B8A6-4BBA7E0DFE2D}" dt="2021-03-09T15:21:31.399" v="468"/>
          <ac:spMkLst>
            <pc:docMk/>
            <pc:sldMk cId="4076911232" sldId="329"/>
            <ac:spMk id="4" creationId="{5300FDFC-A255-3447-AA90-9E768A857964}"/>
          </ac:spMkLst>
        </pc:spChg>
      </pc:sldChg>
      <pc:sldChg chg="del">
        <pc:chgData name="Khattab, Sherif" userId="c83b1e15-36f3-4f46-aceb-05aac24c545e" providerId="ADAL" clId="{BC8551F7-F333-DF49-B8A6-4BBA7E0DFE2D}" dt="2021-03-09T15:04:22.872" v="159" actId="2696"/>
        <pc:sldMkLst>
          <pc:docMk/>
          <pc:sldMk cId="1298367991" sldId="479"/>
        </pc:sldMkLst>
      </pc:sldChg>
      <pc:sldChg chg="del">
        <pc:chgData name="Khattab, Sherif" userId="c83b1e15-36f3-4f46-aceb-05aac24c545e" providerId="ADAL" clId="{BC8551F7-F333-DF49-B8A6-4BBA7E0DFE2D}" dt="2021-03-09T15:04:22.872" v="159" actId="2696"/>
        <pc:sldMkLst>
          <pc:docMk/>
          <pc:sldMk cId="1218690417" sldId="480"/>
        </pc:sldMkLst>
      </pc:sldChg>
      <pc:sldChg chg="del">
        <pc:chgData name="Khattab, Sherif" userId="c83b1e15-36f3-4f46-aceb-05aac24c545e" providerId="ADAL" clId="{BC8551F7-F333-DF49-B8A6-4BBA7E0DFE2D}" dt="2021-03-09T15:04:22.872" v="159" actId="2696"/>
        <pc:sldMkLst>
          <pc:docMk/>
          <pc:sldMk cId="4050025745" sldId="481"/>
        </pc:sldMkLst>
      </pc:sldChg>
      <pc:sldChg chg="del">
        <pc:chgData name="Khattab, Sherif" userId="c83b1e15-36f3-4f46-aceb-05aac24c545e" providerId="ADAL" clId="{BC8551F7-F333-DF49-B8A6-4BBA7E0DFE2D}" dt="2021-03-09T15:04:22.872" v="159" actId="2696"/>
        <pc:sldMkLst>
          <pc:docMk/>
          <pc:sldMk cId="3033252372" sldId="483"/>
        </pc:sldMkLst>
      </pc:sldChg>
      <pc:sldChg chg="del">
        <pc:chgData name="Khattab, Sherif" userId="c83b1e15-36f3-4f46-aceb-05aac24c545e" providerId="ADAL" clId="{BC8551F7-F333-DF49-B8A6-4BBA7E0DFE2D}" dt="2021-03-09T15:04:22.872" v="159" actId="2696"/>
        <pc:sldMkLst>
          <pc:docMk/>
          <pc:sldMk cId="892110939" sldId="484"/>
        </pc:sldMkLst>
      </pc:sldChg>
      <pc:sldChg chg="del">
        <pc:chgData name="Khattab, Sherif" userId="c83b1e15-36f3-4f46-aceb-05aac24c545e" providerId="ADAL" clId="{BC8551F7-F333-DF49-B8A6-4BBA7E0DFE2D}" dt="2021-03-09T15:04:22.872" v="159" actId="2696"/>
        <pc:sldMkLst>
          <pc:docMk/>
          <pc:sldMk cId="1412671351" sldId="485"/>
        </pc:sldMkLst>
      </pc:sldChg>
      <pc:sldChg chg="del">
        <pc:chgData name="Khattab, Sherif" userId="c83b1e15-36f3-4f46-aceb-05aac24c545e" providerId="ADAL" clId="{BC8551F7-F333-DF49-B8A6-4BBA7E0DFE2D}" dt="2021-03-09T15:04:22.872" v="159" actId="2696"/>
        <pc:sldMkLst>
          <pc:docMk/>
          <pc:sldMk cId="236669778" sldId="486"/>
        </pc:sldMkLst>
      </pc:sldChg>
      <pc:sldChg chg="modSp modAnim">
        <pc:chgData name="Khattab, Sherif" userId="c83b1e15-36f3-4f46-aceb-05aac24c545e" providerId="ADAL" clId="{BC8551F7-F333-DF49-B8A6-4BBA7E0DFE2D}" dt="2021-03-09T15:02:57.568" v="28" actId="20577"/>
        <pc:sldMkLst>
          <pc:docMk/>
          <pc:sldMk cId="702367729" sldId="496"/>
        </pc:sldMkLst>
        <pc:spChg chg="mod">
          <ac:chgData name="Khattab, Sherif" userId="c83b1e15-36f3-4f46-aceb-05aac24c545e" providerId="ADAL" clId="{BC8551F7-F333-DF49-B8A6-4BBA7E0DFE2D}" dt="2021-03-09T15:02:57.568" v="28" actId="20577"/>
          <ac:spMkLst>
            <pc:docMk/>
            <pc:sldMk cId="702367729" sldId="496"/>
            <ac:spMk id="3" creationId="{2466C52D-9A48-4683-BE7F-268D8DB7FAAD}"/>
          </ac:spMkLst>
        </pc:spChg>
      </pc:sldChg>
      <pc:sldChg chg="modSp mod modAnim">
        <pc:chgData name="Khattab, Sherif" userId="c83b1e15-36f3-4f46-aceb-05aac24c545e" providerId="ADAL" clId="{BC8551F7-F333-DF49-B8A6-4BBA7E0DFE2D}" dt="2021-03-09T15:22:25.876" v="484"/>
        <pc:sldMkLst>
          <pc:docMk/>
          <pc:sldMk cId="4202616107" sldId="500"/>
        </pc:sldMkLst>
        <pc:spChg chg="mod">
          <ac:chgData name="Khattab, Sherif" userId="c83b1e15-36f3-4f46-aceb-05aac24c545e" providerId="ADAL" clId="{BC8551F7-F333-DF49-B8A6-4BBA7E0DFE2D}" dt="2021-03-09T15:16:23.520" v="400" actId="403"/>
          <ac:spMkLst>
            <pc:docMk/>
            <pc:sldMk cId="4202616107" sldId="500"/>
            <ac:spMk id="3" creationId="{443F42C8-5750-0341-86AA-B64ED9D37EB6}"/>
          </ac:spMkLst>
        </pc:spChg>
      </pc:sldChg>
      <pc:sldChg chg="modSp mod">
        <pc:chgData name="Khattab, Sherif" userId="c83b1e15-36f3-4f46-aceb-05aac24c545e" providerId="ADAL" clId="{BC8551F7-F333-DF49-B8A6-4BBA7E0DFE2D}" dt="2021-03-09T15:03:38.687" v="81" actId="20577"/>
        <pc:sldMkLst>
          <pc:docMk/>
          <pc:sldMk cId="2116864396" sldId="505"/>
        </pc:sldMkLst>
        <pc:spChg chg="mod">
          <ac:chgData name="Khattab, Sherif" userId="c83b1e15-36f3-4f46-aceb-05aac24c545e" providerId="ADAL" clId="{BC8551F7-F333-DF49-B8A6-4BBA7E0DFE2D}" dt="2021-03-09T15:03:38.687" v="81" actId="20577"/>
          <ac:spMkLst>
            <pc:docMk/>
            <pc:sldMk cId="2116864396" sldId="505"/>
            <ac:spMk id="3" creationId="{9FDE3B14-90B9-4B5A-83C7-6E633E32EA28}"/>
          </ac:spMkLst>
        </pc:spChg>
      </pc:sldChg>
      <pc:sldChg chg="modSp mod">
        <pc:chgData name="Khattab, Sherif" userId="c83b1e15-36f3-4f46-aceb-05aac24c545e" providerId="ADAL" clId="{BC8551F7-F333-DF49-B8A6-4BBA7E0DFE2D}" dt="2021-03-09T15:04:06.860" v="158" actId="20577"/>
        <pc:sldMkLst>
          <pc:docMk/>
          <pc:sldMk cId="3652489610" sldId="506"/>
        </pc:sldMkLst>
        <pc:spChg chg="mod">
          <ac:chgData name="Khattab, Sherif" userId="c83b1e15-36f3-4f46-aceb-05aac24c545e" providerId="ADAL" clId="{BC8551F7-F333-DF49-B8A6-4BBA7E0DFE2D}" dt="2021-03-09T15:04:06.860" v="158" actId="20577"/>
          <ac:spMkLst>
            <pc:docMk/>
            <pc:sldMk cId="3652489610" sldId="506"/>
            <ac:spMk id="3" creationId="{9FDE3B14-90B9-4B5A-83C7-6E633E32EA28}"/>
          </ac:spMkLst>
        </pc:spChg>
      </pc:sldChg>
      <pc:sldChg chg="modSp mod modAnim">
        <pc:chgData name="Khattab, Sherif" userId="c83b1e15-36f3-4f46-aceb-05aac24c545e" providerId="ADAL" clId="{BC8551F7-F333-DF49-B8A6-4BBA7E0DFE2D}" dt="2021-03-09T15:16:14.200" v="386" actId="27636"/>
        <pc:sldMkLst>
          <pc:docMk/>
          <pc:sldMk cId="3106578269" sldId="548"/>
        </pc:sldMkLst>
        <pc:spChg chg="mod">
          <ac:chgData name="Khattab, Sherif" userId="c83b1e15-36f3-4f46-aceb-05aac24c545e" providerId="ADAL" clId="{BC8551F7-F333-DF49-B8A6-4BBA7E0DFE2D}" dt="2021-03-09T15:16:14.200" v="386" actId="27636"/>
          <ac:spMkLst>
            <pc:docMk/>
            <pc:sldMk cId="3106578269" sldId="548"/>
            <ac:spMk id="3" creationId="{8A6E32F3-197B-3B45-8FE6-0B7FD2891934}"/>
          </ac:spMkLst>
        </pc:spChg>
      </pc:sldChg>
      <pc:sldChg chg="add">
        <pc:chgData name="Khattab, Sherif" userId="c83b1e15-36f3-4f46-aceb-05aac24c545e" providerId="ADAL" clId="{BC8551F7-F333-DF49-B8A6-4BBA7E0DFE2D}" dt="2021-03-09T15:17:16.705" v="401"/>
        <pc:sldMkLst>
          <pc:docMk/>
          <pc:sldMk cId="1561128005" sldId="557"/>
        </pc:sldMkLst>
      </pc:sldChg>
      <pc:sldChg chg="del">
        <pc:chgData name="Khattab, Sherif" userId="c83b1e15-36f3-4f46-aceb-05aac24c545e" providerId="ADAL" clId="{BC8551F7-F333-DF49-B8A6-4BBA7E0DFE2D}" dt="2021-03-09T15:04:22.872" v="159" actId="2696"/>
        <pc:sldMkLst>
          <pc:docMk/>
          <pc:sldMk cId="1938775688" sldId="557"/>
        </pc:sldMkLst>
      </pc:sldChg>
      <pc:sldChg chg="add">
        <pc:chgData name="Khattab, Sherif" userId="c83b1e15-36f3-4f46-aceb-05aac24c545e" providerId="ADAL" clId="{BC8551F7-F333-DF49-B8A6-4BBA7E0DFE2D}" dt="2021-03-09T15:17:16.705" v="401"/>
        <pc:sldMkLst>
          <pc:docMk/>
          <pc:sldMk cId="3015280144" sldId="558"/>
        </pc:sldMkLst>
      </pc:sldChg>
      <pc:sldChg chg="del">
        <pc:chgData name="Khattab, Sherif" userId="c83b1e15-36f3-4f46-aceb-05aac24c545e" providerId="ADAL" clId="{BC8551F7-F333-DF49-B8A6-4BBA7E0DFE2D}" dt="2021-03-09T15:04:22.872" v="159" actId="2696"/>
        <pc:sldMkLst>
          <pc:docMk/>
          <pc:sldMk cId="3925931934" sldId="558"/>
        </pc:sldMkLst>
      </pc:sldChg>
      <pc:sldChg chg="del">
        <pc:chgData name="Khattab, Sherif" userId="c83b1e15-36f3-4f46-aceb-05aac24c545e" providerId="ADAL" clId="{BC8551F7-F333-DF49-B8A6-4BBA7E0DFE2D}" dt="2021-03-09T15:04:22.872" v="159" actId="2696"/>
        <pc:sldMkLst>
          <pc:docMk/>
          <pc:sldMk cId="3283012382" sldId="559"/>
        </pc:sldMkLst>
      </pc:sldChg>
      <pc:sldChg chg="add">
        <pc:chgData name="Khattab, Sherif" userId="c83b1e15-36f3-4f46-aceb-05aac24c545e" providerId="ADAL" clId="{BC8551F7-F333-DF49-B8A6-4BBA7E0DFE2D}" dt="2021-03-09T15:17:16.705" v="401"/>
        <pc:sldMkLst>
          <pc:docMk/>
          <pc:sldMk cId="3511679490" sldId="559"/>
        </pc:sldMkLst>
      </pc:sldChg>
      <pc:sldChg chg="del">
        <pc:chgData name="Khattab, Sherif" userId="c83b1e15-36f3-4f46-aceb-05aac24c545e" providerId="ADAL" clId="{BC8551F7-F333-DF49-B8A6-4BBA7E0DFE2D}" dt="2021-03-09T15:04:22.872" v="159" actId="2696"/>
        <pc:sldMkLst>
          <pc:docMk/>
          <pc:sldMk cId="68515591" sldId="560"/>
        </pc:sldMkLst>
      </pc:sldChg>
      <pc:sldChg chg="add">
        <pc:chgData name="Khattab, Sherif" userId="c83b1e15-36f3-4f46-aceb-05aac24c545e" providerId="ADAL" clId="{BC8551F7-F333-DF49-B8A6-4BBA7E0DFE2D}" dt="2021-03-09T15:17:16.705" v="401"/>
        <pc:sldMkLst>
          <pc:docMk/>
          <pc:sldMk cId="2403963479" sldId="560"/>
        </pc:sldMkLst>
      </pc:sldChg>
      <pc:sldChg chg="del">
        <pc:chgData name="Khattab, Sherif" userId="c83b1e15-36f3-4f46-aceb-05aac24c545e" providerId="ADAL" clId="{BC8551F7-F333-DF49-B8A6-4BBA7E0DFE2D}" dt="2021-03-09T15:04:22.872" v="159" actId="2696"/>
        <pc:sldMkLst>
          <pc:docMk/>
          <pc:sldMk cId="1287194210" sldId="561"/>
        </pc:sldMkLst>
      </pc:sldChg>
      <pc:sldChg chg="add">
        <pc:chgData name="Khattab, Sherif" userId="c83b1e15-36f3-4f46-aceb-05aac24c545e" providerId="ADAL" clId="{BC8551F7-F333-DF49-B8A6-4BBA7E0DFE2D}" dt="2021-03-09T15:17:16.705" v="401"/>
        <pc:sldMkLst>
          <pc:docMk/>
          <pc:sldMk cId="3204705229" sldId="561"/>
        </pc:sldMkLst>
      </pc:sldChg>
      <pc:sldChg chg="add">
        <pc:chgData name="Khattab, Sherif" userId="c83b1e15-36f3-4f46-aceb-05aac24c545e" providerId="ADAL" clId="{BC8551F7-F333-DF49-B8A6-4BBA7E0DFE2D}" dt="2021-03-09T15:17:16.705" v="401"/>
        <pc:sldMkLst>
          <pc:docMk/>
          <pc:sldMk cId="2317113505" sldId="562"/>
        </pc:sldMkLst>
      </pc:sldChg>
      <pc:sldChg chg="del">
        <pc:chgData name="Khattab, Sherif" userId="c83b1e15-36f3-4f46-aceb-05aac24c545e" providerId="ADAL" clId="{BC8551F7-F333-DF49-B8A6-4BBA7E0DFE2D}" dt="2021-03-09T15:04:22.872" v="159" actId="2696"/>
        <pc:sldMkLst>
          <pc:docMk/>
          <pc:sldMk cId="3311359803" sldId="562"/>
        </pc:sldMkLst>
      </pc:sldChg>
      <pc:sldChg chg="add">
        <pc:chgData name="Khattab, Sherif" userId="c83b1e15-36f3-4f46-aceb-05aac24c545e" providerId="ADAL" clId="{BC8551F7-F333-DF49-B8A6-4BBA7E0DFE2D}" dt="2021-03-09T15:17:16.705" v="401"/>
        <pc:sldMkLst>
          <pc:docMk/>
          <pc:sldMk cId="579405355" sldId="563"/>
        </pc:sldMkLst>
      </pc:sldChg>
      <pc:sldChg chg="del">
        <pc:chgData name="Khattab, Sherif" userId="c83b1e15-36f3-4f46-aceb-05aac24c545e" providerId="ADAL" clId="{BC8551F7-F333-DF49-B8A6-4BBA7E0DFE2D}" dt="2021-03-09T15:04:22.872" v="159" actId="2696"/>
        <pc:sldMkLst>
          <pc:docMk/>
          <pc:sldMk cId="2378700803" sldId="563"/>
        </pc:sldMkLst>
      </pc:sldChg>
      <pc:sldChg chg="add">
        <pc:chgData name="Khattab, Sherif" userId="c83b1e15-36f3-4f46-aceb-05aac24c545e" providerId="ADAL" clId="{BC8551F7-F333-DF49-B8A6-4BBA7E0DFE2D}" dt="2021-03-09T15:17:16.705" v="401"/>
        <pc:sldMkLst>
          <pc:docMk/>
          <pc:sldMk cId="1391830557" sldId="564"/>
        </pc:sldMkLst>
      </pc:sldChg>
      <pc:sldChg chg="del">
        <pc:chgData name="Khattab, Sherif" userId="c83b1e15-36f3-4f46-aceb-05aac24c545e" providerId="ADAL" clId="{BC8551F7-F333-DF49-B8A6-4BBA7E0DFE2D}" dt="2021-03-09T15:04:22.872" v="159" actId="2696"/>
        <pc:sldMkLst>
          <pc:docMk/>
          <pc:sldMk cId="3036780415" sldId="564"/>
        </pc:sldMkLst>
      </pc:sldChg>
      <pc:sldChg chg="del">
        <pc:chgData name="Khattab, Sherif" userId="c83b1e15-36f3-4f46-aceb-05aac24c545e" providerId="ADAL" clId="{BC8551F7-F333-DF49-B8A6-4BBA7E0DFE2D}" dt="2021-03-09T15:04:22.872" v="159" actId="2696"/>
        <pc:sldMkLst>
          <pc:docMk/>
          <pc:sldMk cId="868814156" sldId="565"/>
        </pc:sldMkLst>
      </pc:sldChg>
      <pc:sldChg chg="add">
        <pc:chgData name="Khattab, Sherif" userId="c83b1e15-36f3-4f46-aceb-05aac24c545e" providerId="ADAL" clId="{BC8551F7-F333-DF49-B8A6-4BBA7E0DFE2D}" dt="2021-03-09T15:17:16.705" v="401"/>
        <pc:sldMkLst>
          <pc:docMk/>
          <pc:sldMk cId="3791947110" sldId="565"/>
        </pc:sldMkLst>
      </pc:sldChg>
      <pc:sldChg chg="add">
        <pc:chgData name="Khattab, Sherif" userId="c83b1e15-36f3-4f46-aceb-05aac24c545e" providerId="ADAL" clId="{BC8551F7-F333-DF49-B8A6-4BBA7E0DFE2D}" dt="2021-03-09T15:17:16.705" v="401"/>
        <pc:sldMkLst>
          <pc:docMk/>
          <pc:sldMk cId="898320993" sldId="566"/>
        </pc:sldMkLst>
      </pc:sldChg>
      <pc:sldChg chg="del">
        <pc:chgData name="Khattab, Sherif" userId="c83b1e15-36f3-4f46-aceb-05aac24c545e" providerId="ADAL" clId="{BC8551F7-F333-DF49-B8A6-4BBA7E0DFE2D}" dt="2021-03-09T15:04:22.872" v="159" actId="2696"/>
        <pc:sldMkLst>
          <pc:docMk/>
          <pc:sldMk cId="1099529074" sldId="566"/>
        </pc:sldMkLst>
      </pc:sldChg>
      <pc:sldChg chg="add">
        <pc:chgData name="Khattab, Sherif" userId="c83b1e15-36f3-4f46-aceb-05aac24c545e" providerId="ADAL" clId="{BC8551F7-F333-DF49-B8A6-4BBA7E0DFE2D}" dt="2021-03-09T15:17:16.705" v="401"/>
        <pc:sldMkLst>
          <pc:docMk/>
          <pc:sldMk cId="265296978" sldId="567"/>
        </pc:sldMkLst>
      </pc:sldChg>
      <pc:sldChg chg="del">
        <pc:chgData name="Khattab, Sherif" userId="c83b1e15-36f3-4f46-aceb-05aac24c545e" providerId="ADAL" clId="{BC8551F7-F333-DF49-B8A6-4BBA7E0DFE2D}" dt="2021-03-09T15:04:22.872" v="159" actId="2696"/>
        <pc:sldMkLst>
          <pc:docMk/>
          <pc:sldMk cId="1747732605" sldId="567"/>
        </pc:sldMkLst>
      </pc:sldChg>
      <pc:sldChg chg="del">
        <pc:chgData name="Khattab, Sherif" userId="c83b1e15-36f3-4f46-aceb-05aac24c545e" providerId="ADAL" clId="{BC8551F7-F333-DF49-B8A6-4BBA7E0DFE2D}" dt="2021-03-09T15:04:22.872" v="159" actId="2696"/>
        <pc:sldMkLst>
          <pc:docMk/>
          <pc:sldMk cId="388662114" sldId="568"/>
        </pc:sldMkLst>
      </pc:sldChg>
      <pc:sldChg chg="add">
        <pc:chgData name="Khattab, Sherif" userId="c83b1e15-36f3-4f46-aceb-05aac24c545e" providerId="ADAL" clId="{BC8551F7-F333-DF49-B8A6-4BBA7E0DFE2D}" dt="2021-03-09T15:17:16.705" v="401"/>
        <pc:sldMkLst>
          <pc:docMk/>
          <pc:sldMk cId="3696933530" sldId="568"/>
        </pc:sldMkLst>
      </pc:sldChg>
      <pc:sldChg chg="add">
        <pc:chgData name="Khattab, Sherif" userId="c83b1e15-36f3-4f46-aceb-05aac24c545e" providerId="ADAL" clId="{BC8551F7-F333-DF49-B8A6-4BBA7E0DFE2D}" dt="2021-03-09T15:17:16.705" v="401"/>
        <pc:sldMkLst>
          <pc:docMk/>
          <pc:sldMk cId="1464668508" sldId="569"/>
        </pc:sldMkLst>
      </pc:sldChg>
      <pc:sldChg chg="del">
        <pc:chgData name="Khattab, Sherif" userId="c83b1e15-36f3-4f46-aceb-05aac24c545e" providerId="ADAL" clId="{BC8551F7-F333-DF49-B8A6-4BBA7E0DFE2D}" dt="2021-03-09T15:04:22.872" v="159" actId="2696"/>
        <pc:sldMkLst>
          <pc:docMk/>
          <pc:sldMk cId="3390924536" sldId="569"/>
        </pc:sldMkLst>
      </pc:sldChg>
      <pc:sldChg chg="del">
        <pc:chgData name="Khattab, Sherif" userId="c83b1e15-36f3-4f46-aceb-05aac24c545e" providerId="ADAL" clId="{BC8551F7-F333-DF49-B8A6-4BBA7E0DFE2D}" dt="2021-03-09T15:04:22.872" v="159" actId="2696"/>
        <pc:sldMkLst>
          <pc:docMk/>
          <pc:sldMk cId="1377651607" sldId="570"/>
        </pc:sldMkLst>
      </pc:sldChg>
      <pc:sldChg chg="add">
        <pc:chgData name="Khattab, Sherif" userId="c83b1e15-36f3-4f46-aceb-05aac24c545e" providerId="ADAL" clId="{BC8551F7-F333-DF49-B8A6-4BBA7E0DFE2D}" dt="2021-03-09T15:17:16.705" v="401"/>
        <pc:sldMkLst>
          <pc:docMk/>
          <pc:sldMk cId="1640387091" sldId="570"/>
        </pc:sldMkLst>
      </pc:sldChg>
      <pc:sldChg chg="del">
        <pc:chgData name="Khattab, Sherif" userId="c83b1e15-36f3-4f46-aceb-05aac24c545e" providerId="ADAL" clId="{BC8551F7-F333-DF49-B8A6-4BBA7E0DFE2D}" dt="2021-03-09T15:04:22.872" v="159" actId="2696"/>
        <pc:sldMkLst>
          <pc:docMk/>
          <pc:sldMk cId="1670379455" sldId="571"/>
        </pc:sldMkLst>
      </pc:sldChg>
      <pc:sldChg chg="add">
        <pc:chgData name="Khattab, Sherif" userId="c83b1e15-36f3-4f46-aceb-05aac24c545e" providerId="ADAL" clId="{BC8551F7-F333-DF49-B8A6-4BBA7E0DFE2D}" dt="2021-03-09T15:17:16.705" v="401"/>
        <pc:sldMkLst>
          <pc:docMk/>
          <pc:sldMk cId="3846477590" sldId="571"/>
        </pc:sldMkLst>
      </pc:sldChg>
      <pc:sldChg chg="del">
        <pc:chgData name="Khattab, Sherif" userId="c83b1e15-36f3-4f46-aceb-05aac24c545e" providerId="ADAL" clId="{BC8551F7-F333-DF49-B8A6-4BBA7E0DFE2D}" dt="2021-03-09T15:04:22.872" v="159" actId="2696"/>
        <pc:sldMkLst>
          <pc:docMk/>
          <pc:sldMk cId="3115630515" sldId="572"/>
        </pc:sldMkLst>
      </pc:sldChg>
      <pc:sldChg chg="add">
        <pc:chgData name="Khattab, Sherif" userId="c83b1e15-36f3-4f46-aceb-05aac24c545e" providerId="ADAL" clId="{BC8551F7-F333-DF49-B8A6-4BBA7E0DFE2D}" dt="2021-03-09T15:17:16.705" v="401"/>
        <pc:sldMkLst>
          <pc:docMk/>
          <pc:sldMk cId="3835879386" sldId="572"/>
        </pc:sldMkLst>
      </pc:sldChg>
      <pc:sldChg chg="add">
        <pc:chgData name="Khattab, Sherif" userId="c83b1e15-36f3-4f46-aceb-05aac24c545e" providerId="ADAL" clId="{BC8551F7-F333-DF49-B8A6-4BBA7E0DFE2D}" dt="2021-03-09T15:17:16.705" v="401"/>
        <pc:sldMkLst>
          <pc:docMk/>
          <pc:sldMk cId="2111677508" sldId="573"/>
        </pc:sldMkLst>
      </pc:sldChg>
      <pc:sldChg chg="del">
        <pc:chgData name="Khattab, Sherif" userId="c83b1e15-36f3-4f46-aceb-05aac24c545e" providerId="ADAL" clId="{BC8551F7-F333-DF49-B8A6-4BBA7E0DFE2D}" dt="2021-03-09T15:04:22.872" v="159" actId="2696"/>
        <pc:sldMkLst>
          <pc:docMk/>
          <pc:sldMk cId="3693182178" sldId="573"/>
        </pc:sldMkLst>
      </pc:sldChg>
      <pc:sldChg chg="del">
        <pc:chgData name="Khattab, Sherif" userId="c83b1e15-36f3-4f46-aceb-05aac24c545e" providerId="ADAL" clId="{BC8551F7-F333-DF49-B8A6-4BBA7E0DFE2D}" dt="2021-03-09T15:04:22.872" v="159" actId="2696"/>
        <pc:sldMkLst>
          <pc:docMk/>
          <pc:sldMk cId="1917878205" sldId="574"/>
        </pc:sldMkLst>
      </pc:sldChg>
      <pc:sldChg chg="add">
        <pc:chgData name="Khattab, Sherif" userId="c83b1e15-36f3-4f46-aceb-05aac24c545e" providerId="ADAL" clId="{BC8551F7-F333-DF49-B8A6-4BBA7E0DFE2D}" dt="2021-03-09T15:17:16.705" v="401"/>
        <pc:sldMkLst>
          <pc:docMk/>
          <pc:sldMk cId="3533479965" sldId="574"/>
        </pc:sldMkLst>
      </pc:sldChg>
      <pc:sldChg chg="del">
        <pc:chgData name="Khattab, Sherif" userId="c83b1e15-36f3-4f46-aceb-05aac24c545e" providerId="ADAL" clId="{BC8551F7-F333-DF49-B8A6-4BBA7E0DFE2D}" dt="2021-03-09T15:04:22.872" v="159" actId="2696"/>
        <pc:sldMkLst>
          <pc:docMk/>
          <pc:sldMk cId="86902699" sldId="575"/>
        </pc:sldMkLst>
      </pc:sldChg>
      <pc:sldChg chg="add">
        <pc:chgData name="Khattab, Sherif" userId="c83b1e15-36f3-4f46-aceb-05aac24c545e" providerId="ADAL" clId="{BC8551F7-F333-DF49-B8A6-4BBA7E0DFE2D}" dt="2021-03-09T15:17:16.705" v="401"/>
        <pc:sldMkLst>
          <pc:docMk/>
          <pc:sldMk cId="488723801" sldId="575"/>
        </pc:sldMkLst>
      </pc:sldChg>
    </pc:docChg>
  </pc:docChgLst>
  <pc:docChgLst>
    <pc:chgData name="Khattab, Sherif" userId="c83b1e15-36f3-4f46-aceb-05aac24c545e" providerId="ADAL" clId="{F6781B7D-DE49-774F-9254-4274125BBB67}"/>
    <pc:docChg chg="undo custSel addSld delSld modSld delMainMaster">
      <pc:chgData name="Khattab, Sherif" userId="c83b1e15-36f3-4f46-aceb-05aac24c545e" providerId="ADAL" clId="{F6781B7D-DE49-774F-9254-4274125BBB67}" dt="2021-04-06T14:02:49.327" v="790"/>
      <pc:docMkLst>
        <pc:docMk/>
      </pc:docMkLst>
      <pc:sldChg chg="add">
        <pc:chgData name="Khattab, Sherif" userId="c83b1e15-36f3-4f46-aceb-05aac24c545e" providerId="ADAL" clId="{F6781B7D-DE49-774F-9254-4274125BBB67}" dt="2021-04-01T14:56:10.762" v="12"/>
        <pc:sldMkLst>
          <pc:docMk/>
          <pc:sldMk cId="3720210171" sldId="287"/>
        </pc:sldMkLst>
      </pc:sldChg>
      <pc:sldChg chg="add">
        <pc:chgData name="Khattab, Sherif" userId="c83b1e15-36f3-4f46-aceb-05aac24c545e" providerId="ADAL" clId="{F6781B7D-DE49-774F-9254-4274125BBB67}" dt="2021-04-01T14:56:10.762" v="12"/>
        <pc:sldMkLst>
          <pc:docMk/>
          <pc:sldMk cId="1585906518" sldId="288"/>
        </pc:sldMkLst>
      </pc:sldChg>
      <pc:sldChg chg="add">
        <pc:chgData name="Khattab, Sherif" userId="c83b1e15-36f3-4f46-aceb-05aac24c545e" providerId="ADAL" clId="{F6781B7D-DE49-774F-9254-4274125BBB67}" dt="2021-04-01T14:56:10.762" v="12"/>
        <pc:sldMkLst>
          <pc:docMk/>
          <pc:sldMk cId="4215950957" sldId="289"/>
        </pc:sldMkLst>
      </pc:sldChg>
      <pc:sldChg chg="add">
        <pc:chgData name="Khattab, Sherif" userId="c83b1e15-36f3-4f46-aceb-05aac24c545e" providerId="ADAL" clId="{F6781B7D-DE49-774F-9254-4274125BBB67}" dt="2021-04-01T14:56:10.762" v="12"/>
        <pc:sldMkLst>
          <pc:docMk/>
          <pc:sldMk cId="3124210265" sldId="290"/>
        </pc:sldMkLst>
      </pc:sldChg>
      <pc:sldChg chg="add">
        <pc:chgData name="Khattab, Sherif" userId="c83b1e15-36f3-4f46-aceb-05aac24c545e" providerId="ADAL" clId="{F6781B7D-DE49-774F-9254-4274125BBB67}" dt="2021-04-01T14:56:10.762" v="12"/>
        <pc:sldMkLst>
          <pc:docMk/>
          <pc:sldMk cId="2744154349" sldId="300"/>
        </pc:sldMkLst>
      </pc:sldChg>
      <pc:sldChg chg="del">
        <pc:chgData name="Khattab, Sherif" userId="c83b1e15-36f3-4f46-aceb-05aac24c545e" providerId="ADAL" clId="{F6781B7D-DE49-774F-9254-4274125BBB67}" dt="2021-04-01T14:55:51.092" v="11" actId="2696"/>
        <pc:sldMkLst>
          <pc:docMk/>
          <pc:sldMk cId="4092636648" sldId="315"/>
        </pc:sldMkLst>
      </pc:sldChg>
      <pc:sldChg chg="del">
        <pc:chgData name="Khattab, Sherif" userId="c83b1e15-36f3-4f46-aceb-05aac24c545e" providerId="ADAL" clId="{F6781B7D-DE49-774F-9254-4274125BBB67}" dt="2021-04-01T14:55:51.092" v="11" actId="2696"/>
        <pc:sldMkLst>
          <pc:docMk/>
          <pc:sldMk cId="2850776597" sldId="318"/>
        </pc:sldMkLst>
      </pc:sldChg>
      <pc:sldChg chg="del">
        <pc:chgData name="Khattab, Sherif" userId="c83b1e15-36f3-4f46-aceb-05aac24c545e" providerId="ADAL" clId="{F6781B7D-DE49-774F-9254-4274125BBB67}" dt="2021-04-01T14:55:51.092" v="11" actId="2696"/>
        <pc:sldMkLst>
          <pc:docMk/>
          <pc:sldMk cId="2184486324" sldId="320"/>
        </pc:sldMkLst>
      </pc:sldChg>
      <pc:sldChg chg="del">
        <pc:chgData name="Khattab, Sherif" userId="c83b1e15-36f3-4f46-aceb-05aac24c545e" providerId="ADAL" clId="{F6781B7D-DE49-774F-9254-4274125BBB67}" dt="2021-04-01T14:55:51.092" v="11" actId="2696"/>
        <pc:sldMkLst>
          <pc:docMk/>
          <pc:sldMk cId="3424326898" sldId="321"/>
        </pc:sldMkLst>
      </pc:sldChg>
      <pc:sldChg chg="del">
        <pc:chgData name="Khattab, Sherif" userId="c83b1e15-36f3-4f46-aceb-05aac24c545e" providerId="ADAL" clId="{F6781B7D-DE49-774F-9254-4274125BBB67}" dt="2021-04-01T14:55:51.092" v="11" actId="2696"/>
        <pc:sldMkLst>
          <pc:docMk/>
          <pc:sldMk cId="1109118327" sldId="394"/>
        </pc:sldMkLst>
      </pc:sldChg>
      <pc:sldChg chg="del">
        <pc:chgData name="Khattab, Sherif" userId="c83b1e15-36f3-4f46-aceb-05aac24c545e" providerId="ADAL" clId="{F6781B7D-DE49-774F-9254-4274125BBB67}" dt="2021-04-01T14:55:51.092" v="11" actId="2696"/>
        <pc:sldMkLst>
          <pc:docMk/>
          <pc:sldMk cId="1667476326" sldId="405"/>
        </pc:sldMkLst>
      </pc:sldChg>
      <pc:sldChg chg="del">
        <pc:chgData name="Khattab, Sherif" userId="c83b1e15-36f3-4f46-aceb-05aac24c545e" providerId="ADAL" clId="{F6781B7D-DE49-774F-9254-4274125BBB67}" dt="2021-04-01T14:55:51.092" v="11" actId="2696"/>
        <pc:sldMkLst>
          <pc:docMk/>
          <pc:sldMk cId="1965826998" sldId="406"/>
        </pc:sldMkLst>
      </pc:sldChg>
      <pc:sldChg chg="add del">
        <pc:chgData name="Khattab, Sherif" userId="c83b1e15-36f3-4f46-aceb-05aac24c545e" providerId="ADAL" clId="{F6781B7D-DE49-774F-9254-4274125BBB67}" dt="2021-04-06T13:47:05.975" v="335" actId="2696"/>
        <pc:sldMkLst>
          <pc:docMk/>
          <pc:sldMk cId="1994172444" sldId="407"/>
        </pc:sldMkLst>
      </pc:sldChg>
      <pc:sldChg chg="add del">
        <pc:chgData name="Khattab, Sherif" userId="c83b1e15-36f3-4f46-aceb-05aac24c545e" providerId="ADAL" clId="{F6781B7D-DE49-774F-9254-4274125BBB67}" dt="2021-04-06T13:47:05.975" v="335" actId="2696"/>
        <pc:sldMkLst>
          <pc:docMk/>
          <pc:sldMk cId="3736020179" sldId="408"/>
        </pc:sldMkLst>
      </pc:sldChg>
      <pc:sldChg chg="add del">
        <pc:chgData name="Khattab, Sherif" userId="c83b1e15-36f3-4f46-aceb-05aac24c545e" providerId="ADAL" clId="{F6781B7D-DE49-774F-9254-4274125BBB67}" dt="2021-04-06T13:47:05.975" v="335" actId="2696"/>
        <pc:sldMkLst>
          <pc:docMk/>
          <pc:sldMk cId="1059249952" sldId="409"/>
        </pc:sldMkLst>
      </pc:sldChg>
      <pc:sldChg chg="add del">
        <pc:chgData name="Khattab, Sherif" userId="c83b1e15-36f3-4f46-aceb-05aac24c545e" providerId="ADAL" clId="{F6781B7D-DE49-774F-9254-4274125BBB67}" dt="2021-04-06T13:47:05.975" v="335" actId="2696"/>
        <pc:sldMkLst>
          <pc:docMk/>
          <pc:sldMk cId="3223946229" sldId="410"/>
        </pc:sldMkLst>
      </pc:sldChg>
      <pc:sldChg chg="add del">
        <pc:chgData name="Khattab, Sherif" userId="c83b1e15-36f3-4f46-aceb-05aac24c545e" providerId="ADAL" clId="{F6781B7D-DE49-774F-9254-4274125BBB67}" dt="2021-04-06T13:47:05.975" v="335" actId="2696"/>
        <pc:sldMkLst>
          <pc:docMk/>
          <pc:sldMk cId="3928099657" sldId="411"/>
        </pc:sldMkLst>
      </pc:sldChg>
      <pc:sldChg chg="add del">
        <pc:chgData name="Khattab, Sherif" userId="c83b1e15-36f3-4f46-aceb-05aac24c545e" providerId="ADAL" clId="{F6781B7D-DE49-774F-9254-4274125BBB67}" dt="2021-04-06T13:47:05.975" v="335" actId="2696"/>
        <pc:sldMkLst>
          <pc:docMk/>
          <pc:sldMk cId="533808976" sldId="412"/>
        </pc:sldMkLst>
      </pc:sldChg>
      <pc:sldChg chg="add">
        <pc:chgData name="Khattab, Sherif" userId="c83b1e15-36f3-4f46-aceb-05aac24c545e" providerId="ADAL" clId="{F6781B7D-DE49-774F-9254-4274125BBB67}" dt="2021-04-01T14:56:10.762" v="12"/>
        <pc:sldMkLst>
          <pc:docMk/>
          <pc:sldMk cId="3254031112" sldId="418"/>
        </pc:sldMkLst>
      </pc:sldChg>
      <pc:sldChg chg="add">
        <pc:chgData name="Khattab, Sherif" userId="c83b1e15-36f3-4f46-aceb-05aac24c545e" providerId="ADAL" clId="{F6781B7D-DE49-774F-9254-4274125BBB67}" dt="2021-04-01T14:56:10.762" v="12"/>
        <pc:sldMkLst>
          <pc:docMk/>
          <pc:sldMk cId="2870137101" sldId="420"/>
        </pc:sldMkLst>
      </pc:sldChg>
      <pc:sldChg chg="add">
        <pc:chgData name="Khattab, Sherif" userId="c83b1e15-36f3-4f46-aceb-05aac24c545e" providerId="ADAL" clId="{F6781B7D-DE49-774F-9254-4274125BBB67}" dt="2021-04-01T14:56:10.762" v="12"/>
        <pc:sldMkLst>
          <pc:docMk/>
          <pc:sldMk cId="1670312813" sldId="421"/>
        </pc:sldMkLst>
      </pc:sldChg>
      <pc:sldChg chg="add">
        <pc:chgData name="Khattab, Sherif" userId="c83b1e15-36f3-4f46-aceb-05aac24c545e" providerId="ADAL" clId="{F6781B7D-DE49-774F-9254-4274125BBB67}" dt="2021-04-01T14:56:10.762" v="12"/>
        <pc:sldMkLst>
          <pc:docMk/>
          <pc:sldMk cId="1428579007" sldId="422"/>
        </pc:sldMkLst>
      </pc:sldChg>
      <pc:sldChg chg="add">
        <pc:chgData name="Khattab, Sherif" userId="c83b1e15-36f3-4f46-aceb-05aac24c545e" providerId="ADAL" clId="{F6781B7D-DE49-774F-9254-4274125BBB67}" dt="2021-04-01T14:56:10.762" v="12"/>
        <pc:sldMkLst>
          <pc:docMk/>
          <pc:sldMk cId="613526993" sldId="423"/>
        </pc:sldMkLst>
      </pc:sldChg>
      <pc:sldChg chg="add">
        <pc:chgData name="Khattab, Sherif" userId="c83b1e15-36f3-4f46-aceb-05aac24c545e" providerId="ADAL" clId="{F6781B7D-DE49-774F-9254-4274125BBB67}" dt="2021-04-01T14:56:10.762" v="12"/>
        <pc:sldMkLst>
          <pc:docMk/>
          <pc:sldMk cId="544263778" sldId="424"/>
        </pc:sldMkLst>
      </pc:sldChg>
      <pc:sldChg chg="add">
        <pc:chgData name="Khattab, Sherif" userId="c83b1e15-36f3-4f46-aceb-05aac24c545e" providerId="ADAL" clId="{F6781B7D-DE49-774F-9254-4274125BBB67}" dt="2021-04-01T14:56:10.762" v="12"/>
        <pc:sldMkLst>
          <pc:docMk/>
          <pc:sldMk cId="1034715571" sldId="425"/>
        </pc:sldMkLst>
      </pc:sldChg>
      <pc:sldChg chg="add">
        <pc:chgData name="Khattab, Sherif" userId="c83b1e15-36f3-4f46-aceb-05aac24c545e" providerId="ADAL" clId="{F6781B7D-DE49-774F-9254-4274125BBB67}" dt="2021-04-01T14:56:10.762" v="12"/>
        <pc:sldMkLst>
          <pc:docMk/>
          <pc:sldMk cId="3532216384" sldId="426"/>
        </pc:sldMkLst>
      </pc:sldChg>
      <pc:sldChg chg="add">
        <pc:chgData name="Khattab, Sherif" userId="c83b1e15-36f3-4f46-aceb-05aac24c545e" providerId="ADAL" clId="{F6781B7D-DE49-774F-9254-4274125BBB67}" dt="2021-04-01T14:56:10.762" v="12"/>
        <pc:sldMkLst>
          <pc:docMk/>
          <pc:sldMk cId="1316130764" sldId="427"/>
        </pc:sldMkLst>
      </pc:sldChg>
      <pc:sldChg chg="add">
        <pc:chgData name="Khattab, Sherif" userId="c83b1e15-36f3-4f46-aceb-05aac24c545e" providerId="ADAL" clId="{F6781B7D-DE49-774F-9254-4274125BBB67}" dt="2021-04-01T14:56:10.762" v="12"/>
        <pc:sldMkLst>
          <pc:docMk/>
          <pc:sldMk cId="1077041622" sldId="428"/>
        </pc:sldMkLst>
      </pc:sldChg>
      <pc:sldChg chg="add">
        <pc:chgData name="Khattab, Sherif" userId="c83b1e15-36f3-4f46-aceb-05aac24c545e" providerId="ADAL" clId="{F6781B7D-DE49-774F-9254-4274125BBB67}" dt="2021-04-01T14:56:10.762" v="12"/>
        <pc:sldMkLst>
          <pc:docMk/>
          <pc:sldMk cId="2886175264" sldId="429"/>
        </pc:sldMkLst>
      </pc:sldChg>
      <pc:sldChg chg="add">
        <pc:chgData name="Khattab, Sherif" userId="c83b1e15-36f3-4f46-aceb-05aac24c545e" providerId="ADAL" clId="{F6781B7D-DE49-774F-9254-4274125BBB67}" dt="2021-04-01T14:56:10.762" v="12"/>
        <pc:sldMkLst>
          <pc:docMk/>
          <pc:sldMk cId="1039785599" sldId="430"/>
        </pc:sldMkLst>
      </pc:sldChg>
      <pc:sldChg chg="add del">
        <pc:chgData name="Khattab, Sherif" userId="c83b1e15-36f3-4f46-aceb-05aac24c545e" providerId="ADAL" clId="{F6781B7D-DE49-774F-9254-4274125BBB67}" dt="2021-04-06T13:47:05.975" v="335" actId="2696"/>
        <pc:sldMkLst>
          <pc:docMk/>
          <pc:sldMk cId="1901348275" sldId="431"/>
        </pc:sldMkLst>
      </pc:sldChg>
      <pc:sldChg chg="add">
        <pc:chgData name="Khattab, Sherif" userId="c83b1e15-36f3-4f46-aceb-05aac24c545e" providerId="ADAL" clId="{F6781B7D-DE49-774F-9254-4274125BBB67}" dt="2021-04-01T14:56:10.762" v="12"/>
        <pc:sldMkLst>
          <pc:docMk/>
          <pc:sldMk cId="3431660730" sldId="433"/>
        </pc:sldMkLst>
      </pc:sldChg>
      <pc:sldChg chg="add">
        <pc:chgData name="Khattab, Sherif" userId="c83b1e15-36f3-4f46-aceb-05aac24c545e" providerId="ADAL" clId="{F6781B7D-DE49-774F-9254-4274125BBB67}" dt="2021-04-01T14:56:10.762" v="12"/>
        <pc:sldMkLst>
          <pc:docMk/>
          <pc:sldMk cId="417002093" sldId="434"/>
        </pc:sldMkLst>
      </pc:sldChg>
      <pc:sldChg chg="add">
        <pc:chgData name="Khattab, Sherif" userId="c83b1e15-36f3-4f46-aceb-05aac24c545e" providerId="ADAL" clId="{F6781B7D-DE49-774F-9254-4274125BBB67}" dt="2021-04-01T14:56:10.762" v="12"/>
        <pc:sldMkLst>
          <pc:docMk/>
          <pc:sldMk cId="315914909" sldId="435"/>
        </pc:sldMkLst>
      </pc:sldChg>
      <pc:sldChg chg="add">
        <pc:chgData name="Khattab, Sherif" userId="c83b1e15-36f3-4f46-aceb-05aac24c545e" providerId="ADAL" clId="{F6781B7D-DE49-774F-9254-4274125BBB67}" dt="2021-04-01T14:56:10.762" v="12"/>
        <pc:sldMkLst>
          <pc:docMk/>
          <pc:sldMk cId="3005745473" sldId="436"/>
        </pc:sldMkLst>
      </pc:sldChg>
      <pc:sldChg chg="add">
        <pc:chgData name="Khattab, Sherif" userId="c83b1e15-36f3-4f46-aceb-05aac24c545e" providerId="ADAL" clId="{F6781B7D-DE49-774F-9254-4274125BBB67}" dt="2021-04-01T14:56:10.762" v="12"/>
        <pc:sldMkLst>
          <pc:docMk/>
          <pc:sldMk cId="2382635928" sldId="437"/>
        </pc:sldMkLst>
      </pc:sldChg>
      <pc:sldChg chg="add">
        <pc:chgData name="Khattab, Sherif" userId="c83b1e15-36f3-4f46-aceb-05aac24c545e" providerId="ADAL" clId="{F6781B7D-DE49-774F-9254-4274125BBB67}" dt="2021-04-01T14:56:10.762" v="12"/>
        <pc:sldMkLst>
          <pc:docMk/>
          <pc:sldMk cId="3110092608" sldId="438"/>
        </pc:sldMkLst>
      </pc:sldChg>
      <pc:sldChg chg="add setBg">
        <pc:chgData name="Khattab, Sherif" userId="c83b1e15-36f3-4f46-aceb-05aac24c545e" providerId="ADAL" clId="{F6781B7D-DE49-774F-9254-4274125BBB67}" dt="2021-04-01T14:56:10.762" v="12"/>
        <pc:sldMkLst>
          <pc:docMk/>
          <pc:sldMk cId="678617935" sldId="440"/>
        </pc:sldMkLst>
      </pc:sldChg>
      <pc:sldChg chg="add">
        <pc:chgData name="Khattab, Sherif" userId="c83b1e15-36f3-4f46-aceb-05aac24c545e" providerId="ADAL" clId="{F6781B7D-DE49-774F-9254-4274125BBB67}" dt="2021-04-01T14:56:10.762" v="12"/>
        <pc:sldMkLst>
          <pc:docMk/>
          <pc:sldMk cId="1709473859" sldId="441"/>
        </pc:sldMkLst>
      </pc:sldChg>
      <pc:sldChg chg="modSp modAnim">
        <pc:chgData name="Khattab, Sherif" userId="c83b1e15-36f3-4f46-aceb-05aac24c545e" providerId="ADAL" clId="{F6781B7D-DE49-774F-9254-4274125BBB67}" dt="2021-04-06T13:46:31.813" v="275" actId="20577"/>
        <pc:sldMkLst>
          <pc:docMk/>
          <pc:sldMk cId="702367729" sldId="496"/>
        </pc:sldMkLst>
        <pc:spChg chg="mod">
          <ac:chgData name="Khattab, Sherif" userId="c83b1e15-36f3-4f46-aceb-05aac24c545e" providerId="ADAL" clId="{F6781B7D-DE49-774F-9254-4274125BBB67}" dt="2021-04-06T13:46:31.813" v="275" actId="20577"/>
          <ac:spMkLst>
            <pc:docMk/>
            <pc:sldMk cId="702367729" sldId="496"/>
            <ac:spMk id="3" creationId="{2466C52D-9A48-4683-BE7F-268D8DB7FAAD}"/>
          </ac:spMkLst>
        </pc:spChg>
      </pc:sldChg>
      <pc:sldChg chg="modSp mod addAnim delAnim modAnim">
        <pc:chgData name="Khattab, Sherif" userId="c83b1e15-36f3-4f46-aceb-05aac24c545e" providerId="ADAL" clId="{F6781B7D-DE49-774F-9254-4274125BBB67}" dt="2021-04-06T14:02:24.755" v="763"/>
        <pc:sldMkLst>
          <pc:docMk/>
          <pc:sldMk cId="4202616107" sldId="500"/>
        </pc:sldMkLst>
        <pc:spChg chg="mod">
          <ac:chgData name="Khattab, Sherif" userId="c83b1e15-36f3-4f46-aceb-05aac24c545e" providerId="ADAL" clId="{F6781B7D-DE49-774F-9254-4274125BBB67}" dt="2021-04-06T14:01:13.689" v="732" actId="20577"/>
          <ac:spMkLst>
            <pc:docMk/>
            <pc:sldMk cId="4202616107" sldId="500"/>
            <ac:spMk id="2" creationId="{6BF01C35-B7E9-AD43-99C8-95170559C8A0}"/>
          </ac:spMkLst>
        </pc:spChg>
        <pc:spChg chg="mod">
          <ac:chgData name="Khattab, Sherif" userId="c83b1e15-36f3-4f46-aceb-05aac24c545e" providerId="ADAL" clId="{F6781B7D-DE49-774F-9254-4274125BBB67}" dt="2021-04-06T14:01:09.594" v="730" actId="27636"/>
          <ac:spMkLst>
            <pc:docMk/>
            <pc:sldMk cId="4202616107" sldId="500"/>
            <ac:spMk id="3" creationId="{443F42C8-5750-0341-86AA-B64ED9D37EB6}"/>
          </ac:spMkLst>
        </pc:spChg>
      </pc:sldChg>
      <pc:sldChg chg="modSp mod">
        <pc:chgData name="Khattab, Sherif" userId="c83b1e15-36f3-4f46-aceb-05aac24c545e" providerId="ADAL" clId="{F6781B7D-DE49-774F-9254-4274125BBB67}" dt="2021-04-06T13:42:55.174" v="192" actId="20577"/>
        <pc:sldMkLst>
          <pc:docMk/>
          <pc:sldMk cId="2116864396" sldId="505"/>
        </pc:sldMkLst>
        <pc:spChg chg="mod">
          <ac:chgData name="Khattab, Sherif" userId="c83b1e15-36f3-4f46-aceb-05aac24c545e" providerId="ADAL" clId="{F6781B7D-DE49-774F-9254-4274125BBB67}" dt="2021-04-06T13:42:55.174" v="192" actId="20577"/>
          <ac:spMkLst>
            <pc:docMk/>
            <pc:sldMk cId="2116864396" sldId="505"/>
            <ac:spMk id="3" creationId="{9FDE3B14-90B9-4B5A-83C7-6E633E32EA28}"/>
          </ac:spMkLst>
        </pc:spChg>
      </pc:sldChg>
      <pc:sldChg chg="modSp mod">
        <pc:chgData name="Khattab, Sherif" userId="c83b1e15-36f3-4f46-aceb-05aac24c545e" providerId="ADAL" clId="{F6781B7D-DE49-774F-9254-4274125BBB67}" dt="2021-04-06T13:47:57.961" v="388" actId="20577"/>
        <pc:sldMkLst>
          <pc:docMk/>
          <pc:sldMk cId="3652489610" sldId="506"/>
        </pc:sldMkLst>
        <pc:spChg chg="mod">
          <ac:chgData name="Khattab, Sherif" userId="c83b1e15-36f3-4f46-aceb-05aac24c545e" providerId="ADAL" clId="{F6781B7D-DE49-774F-9254-4274125BBB67}" dt="2021-04-06T13:47:57.961" v="388" actId="20577"/>
          <ac:spMkLst>
            <pc:docMk/>
            <pc:sldMk cId="3652489610" sldId="506"/>
            <ac:spMk id="3" creationId="{9FDE3B14-90B9-4B5A-83C7-6E633E32EA28}"/>
          </ac:spMkLst>
        </pc:spChg>
      </pc:sldChg>
      <pc:sldChg chg="modSp del mod modAnim">
        <pc:chgData name="Khattab, Sherif" userId="c83b1e15-36f3-4f46-aceb-05aac24c545e" providerId="ADAL" clId="{F6781B7D-DE49-774F-9254-4274125BBB67}" dt="2021-04-01T14:56:26.819" v="19" actId="2696"/>
        <pc:sldMkLst>
          <pc:docMk/>
          <pc:sldMk cId="3106578269" sldId="548"/>
        </pc:sldMkLst>
        <pc:spChg chg="mod">
          <ac:chgData name="Khattab, Sherif" userId="c83b1e15-36f3-4f46-aceb-05aac24c545e" providerId="ADAL" clId="{F6781B7D-DE49-774F-9254-4274125BBB67}" dt="2021-04-01T14:56:22.693" v="16" actId="27636"/>
          <ac:spMkLst>
            <pc:docMk/>
            <pc:sldMk cId="3106578269" sldId="548"/>
            <ac:spMk id="3" creationId="{8A6E32F3-197B-3B45-8FE6-0B7FD2891934}"/>
          </ac:spMkLst>
        </pc:spChg>
      </pc:sldChg>
      <pc:sldChg chg="add">
        <pc:chgData name="Khattab, Sherif" userId="c83b1e15-36f3-4f46-aceb-05aac24c545e" providerId="ADAL" clId="{F6781B7D-DE49-774F-9254-4274125BBB67}" dt="2021-04-01T14:56:10.762" v="12"/>
        <pc:sldMkLst>
          <pc:docMk/>
          <pc:sldMk cId="3678700985" sldId="549"/>
        </pc:sldMkLst>
      </pc:sldChg>
      <pc:sldChg chg="modSp del mod modAnim">
        <pc:chgData name="Khattab, Sherif" userId="c83b1e15-36f3-4f46-aceb-05aac24c545e" providerId="ADAL" clId="{F6781B7D-DE49-774F-9254-4274125BBB67}" dt="2021-04-01T14:56:27.347" v="20" actId="2696"/>
        <pc:sldMkLst>
          <pc:docMk/>
          <pc:sldMk cId="1744575395" sldId="550"/>
        </pc:sldMkLst>
        <pc:spChg chg="mod">
          <ac:chgData name="Khattab, Sherif" userId="c83b1e15-36f3-4f46-aceb-05aac24c545e" providerId="ADAL" clId="{F6781B7D-DE49-774F-9254-4274125BBB67}" dt="2021-04-01T14:56:25.517" v="18" actId="27636"/>
          <ac:spMkLst>
            <pc:docMk/>
            <pc:sldMk cId="1744575395" sldId="550"/>
            <ac:spMk id="3" creationId="{41978D07-6FF5-B341-B210-408EE01DBC4C}"/>
          </ac:spMkLst>
        </pc:spChg>
      </pc:sldChg>
      <pc:sldChg chg="modSp new mod modAnim">
        <pc:chgData name="Khattab, Sherif" userId="c83b1e15-36f3-4f46-aceb-05aac24c545e" providerId="ADAL" clId="{F6781B7D-DE49-774F-9254-4274125BBB67}" dt="2021-04-06T14:02:49.327" v="790"/>
        <pc:sldMkLst>
          <pc:docMk/>
          <pc:sldMk cId="2237143357" sldId="550"/>
        </pc:sldMkLst>
        <pc:spChg chg="mod">
          <ac:chgData name="Khattab, Sherif" userId="c83b1e15-36f3-4f46-aceb-05aac24c545e" providerId="ADAL" clId="{F6781B7D-DE49-774F-9254-4274125BBB67}" dt="2021-04-06T14:02:05.755" v="760" actId="20577"/>
          <ac:spMkLst>
            <pc:docMk/>
            <pc:sldMk cId="2237143357" sldId="550"/>
            <ac:spMk id="2" creationId="{DCE00C55-3038-4941-B0CE-44AA79987E03}"/>
          </ac:spMkLst>
        </pc:spChg>
        <pc:spChg chg="mod">
          <ac:chgData name="Khattab, Sherif" userId="c83b1e15-36f3-4f46-aceb-05aac24c545e" providerId="ADAL" clId="{F6781B7D-DE49-774F-9254-4274125BBB67}" dt="2021-04-06T14:02:44.491" v="788" actId="6549"/>
          <ac:spMkLst>
            <pc:docMk/>
            <pc:sldMk cId="2237143357" sldId="550"/>
            <ac:spMk id="3" creationId="{C6A74A64-EE52-0D49-9A7A-22659117DECF}"/>
          </ac:spMkLst>
        </pc:spChg>
      </pc:sldChg>
      <pc:sldChg chg="del">
        <pc:chgData name="Khattab, Sherif" userId="c83b1e15-36f3-4f46-aceb-05aac24c545e" providerId="ADAL" clId="{F6781B7D-DE49-774F-9254-4274125BBB67}" dt="2021-04-01T14:55:22.871" v="1" actId="2696"/>
        <pc:sldMkLst>
          <pc:docMk/>
          <pc:sldMk cId="850950041" sldId="551"/>
        </pc:sldMkLst>
      </pc:sldChg>
      <pc:sldChg chg="modSp new mod modAnim">
        <pc:chgData name="Khattab, Sherif" userId="c83b1e15-36f3-4f46-aceb-05aac24c545e" providerId="ADAL" clId="{F6781B7D-DE49-774F-9254-4274125BBB67}" dt="2021-04-06T14:02:33.200" v="765"/>
        <pc:sldMkLst>
          <pc:docMk/>
          <pc:sldMk cId="1942274538" sldId="551"/>
        </pc:sldMkLst>
        <pc:spChg chg="mod">
          <ac:chgData name="Khattab, Sherif" userId="c83b1e15-36f3-4f46-aceb-05aac24c545e" providerId="ADAL" clId="{F6781B7D-DE49-774F-9254-4274125BBB67}" dt="2021-04-06T14:01:57.531" v="756" actId="20577"/>
          <ac:spMkLst>
            <pc:docMk/>
            <pc:sldMk cId="1942274538" sldId="551"/>
            <ac:spMk id="2" creationId="{122608A9-71BD-4B42-8960-588833F58A3C}"/>
          </ac:spMkLst>
        </pc:spChg>
        <pc:spChg chg="mod">
          <ac:chgData name="Khattab, Sherif" userId="c83b1e15-36f3-4f46-aceb-05aac24c545e" providerId="ADAL" clId="{F6781B7D-DE49-774F-9254-4274125BBB67}" dt="2021-04-06T14:01:44.936" v="753" actId="27636"/>
          <ac:spMkLst>
            <pc:docMk/>
            <pc:sldMk cId="1942274538" sldId="551"/>
            <ac:spMk id="3" creationId="{EA3A8575-9A0B-314D-B843-93E8CA80DF44}"/>
          </ac:spMkLst>
        </pc:spChg>
      </pc:sldChg>
      <pc:sldChg chg="del">
        <pc:chgData name="Khattab, Sherif" userId="c83b1e15-36f3-4f46-aceb-05aac24c545e" providerId="ADAL" clId="{F6781B7D-DE49-774F-9254-4274125BBB67}" dt="2021-04-01T14:55:22.871" v="1" actId="2696"/>
        <pc:sldMkLst>
          <pc:docMk/>
          <pc:sldMk cId="1688603216" sldId="552"/>
        </pc:sldMkLst>
      </pc:sldChg>
      <pc:sldChg chg="del">
        <pc:chgData name="Khattab, Sherif" userId="c83b1e15-36f3-4f46-aceb-05aac24c545e" providerId="ADAL" clId="{F6781B7D-DE49-774F-9254-4274125BBB67}" dt="2021-04-01T14:55:22.871" v="1" actId="2696"/>
        <pc:sldMkLst>
          <pc:docMk/>
          <pc:sldMk cId="2265574628" sldId="553"/>
        </pc:sldMkLst>
      </pc:sldChg>
      <pc:sldChg chg="del">
        <pc:chgData name="Khattab, Sherif" userId="c83b1e15-36f3-4f46-aceb-05aac24c545e" providerId="ADAL" clId="{F6781B7D-DE49-774F-9254-4274125BBB67}" dt="2021-04-01T14:55:22.871" v="1" actId="2696"/>
        <pc:sldMkLst>
          <pc:docMk/>
          <pc:sldMk cId="3190004034" sldId="554"/>
        </pc:sldMkLst>
      </pc:sldChg>
      <pc:sldChg chg="del">
        <pc:chgData name="Khattab, Sherif" userId="c83b1e15-36f3-4f46-aceb-05aac24c545e" providerId="ADAL" clId="{F6781B7D-DE49-774F-9254-4274125BBB67}" dt="2021-04-01T14:55:22.871" v="1" actId="2696"/>
        <pc:sldMkLst>
          <pc:docMk/>
          <pc:sldMk cId="3388799766" sldId="555"/>
        </pc:sldMkLst>
      </pc:sldChg>
      <pc:sldChg chg="del">
        <pc:chgData name="Khattab, Sherif" userId="c83b1e15-36f3-4f46-aceb-05aac24c545e" providerId="ADAL" clId="{F6781B7D-DE49-774F-9254-4274125BBB67}" dt="2021-04-01T14:55:25.526" v="2" actId="2696"/>
        <pc:sldMkLst>
          <pc:docMk/>
          <pc:sldMk cId="3451575800" sldId="556"/>
        </pc:sldMkLst>
      </pc:sldChg>
      <pc:sldChg chg="del">
        <pc:chgData name="Khattab, Sherif" userId="c83b1e15-36f3-4f46-aceb-05aac24c545e" providerId="ADAL" clId="{F6781B7D-DE49-774F-9254-4274125BBB67}" dt="2021-04-01T14:55:25.526" v="2" actId="2696"/>
        <pc:sldMkLst>
          <pc:docMk/>
          <pc:sldMk cId="3593300295" sldId="557"/>
        </pc:sldMkLst>
      </pc:sldChg>
      <pc:sldChg chg="del">
        <pc:chgData name="Khattab, Sherif" userId="c83b1e15-36f3-4f46-aceb-05aac24c545e" providerId="ADAL" clId="{F6781B7D-DE49-774F-9254-4274125BBB67}" dt="2021-04-01T14:55:28.700" v="3" actId="2696"/>
        <pc:sldMkLst>
          <pc:docMk/>
          <pc:sldMk cId="2958024077" sldId="558"/>
        </pc:sldMkLst>
      </pc:sldChg>
      <pc:sldChg chg="del">
        <pc:chgData name="Khattab, Sherif" userId="c83b1e15-36f3-4f46-aceb-05aac24c545e" providerId="ADAL" clId="{F6781B7D-DE49-774F-9254-4274125BBB67}" dt="2021-04-01T14:55:28.700" v="3" actId="2696"/>
        <pc:sldMkLst>
          <pc:docMk/>
          <pc:sldMk cId="2769531636" sldId="559"/>
        </pc:sldMkLst>
      </pc:sldChg>
      <pc:sldChg chg="del">
        <pc:chgData name="Khattab, Sherif" userId="c83b1e15-36f3-4f46-aceb-05aac24c545e" providerId="ADAL" clId="{F6781B7D-DE49-774F-9254-4274125BBB67}" dt="2021-04-01T14:55:28.700" v="3" actId="2696"/>
        <pc:sldMkLst>
          <pc:docMk/>
          <pc:sldMk cId="1354291359" sldId="560"/>
        </pc:sldMkLst>
      </pc:sldChg>
      <pc:sldChg chg="del">
        <pc:chgData name="Khattab, Sherif" userId="c83b1e15-36f3-4f46-aceb-05aac24c545e" providerId="ADAL" clId="{F6781B7D-DE49-774F-9254-4274125BBB67}" dt="2021-04-01T14:55:51.092" v="11" actId="2696"/>
        <pc:sldMkLst>
          <pc:docMk/>
          <pc:sldMk cId="897406678" sldId="561"/>
        </pc:sldMkLst>
      </pc:sldChg>
      <pc:sldMasterChg chg="del delSldLayout">
        <pc:chgData name="Khattab, Sherif" userId="c83b1e15-36f3-4f46-aceb-05aac24c545e" providerId="ADAL" clId="{F6781B7D-DE49-774F-9254-4274125BBB67}" dt="2021-04-01T14:55:51.092" v="11" actId="2696"/>
        <pc:sldMasterMkLst>
          <pc:docMk/>
          <pc:sldMasterMk cId="1739593421" sldId="2147483652"/>
        </pc:sldMasterMkLst>
        <pc:sldLayoutChg chg="del">
          <pc:chgData name="Khattab, Sherif" userId="c83b1e15-36f3-4f46-aceb-05aac24c545e" providerId="ADAL" clId="{F6781B7D-DE49-774F-9254-4274125BBB67}" dt="2021-04-01T14:55:51.092" v="11" actId="2696"/>
          <pc:sldLayoutMkLst>
            <pc:docMk/>
            <pc:sldMasterMk cId="1739593421" sldId="2147483652"/>
            <pc:sldLayoutMk cId="784623663" sldId="2147483653"/>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286161283" sldId="2147483654"/>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907835804" sldId="2147483655"/>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671229879" sldId="2147483656"/>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670465822" sldId="2147483657"/>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4192808860" sldId="2147483658"/>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417651811" sldId="2147483659"/>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729787615" sldId="2147483660"/>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350885123" sldId="2147483661"/>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331062922" sldId="2147483662"/>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537978127" sldId="2147483663"/>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4281435232" sldId="2147483664"/>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340341177" sldId="2147483665"/>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594160101" sldId="2147483666"/>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024729690" sldId="2147483667"/>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643443057" sldId="2147483668"/>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816384226" sldId="2147483669"/>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330214303" sldId="2147483670"/>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721273392" sldId="2147483671"/>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245489883" sldId="2147483672"/>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480669930" sldId="2147483673"/>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045346321" sldId="2147483674"/>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4188138883" sldId="2147483675"/>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260719692" sldId="2147483676"/>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81375925" sldId="2147483677"/>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63190688" sldId="2147483678"/>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719322535" sldId="2147483679"/>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996519952" sldId="2147483680"/>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853573510" sldId="2147483681"/>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323018770" sldId="2147483682"/>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772120809" sldId="2147483683"/>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4138095842" sldId="2147483684"/>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985240191" sldId="2147483685"/>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085155124" sldId="2147483686"/>
          </pc:sldLayoutMkLst>
        </pc:sldLayoutChg>
      </pc:sldMasterChg>
      <pc:sldMasterChg chg="del delSldLayout">
        <pc:chgData name="Khattab, Sherif" userId="c83b1e15-36f3-4f46-aceb-05aac24c545e" providerId="ADAL" clId="{F6781B7D-DE49-774F-9254-4274125BBB67}" dt="2021-04-01T14:55:51.092" v="11" actId="2696"/>
        <pc:sldMasterMkLst>
          <pc:docMk/>
          <pc:sldMasterMk cId="2593472418" sldId="2147483687"/>
        </pc:sldMasterMkLst>
        <pc:sldLayoutChg chg="del">
          <pc:chgData name="Khattab, Sherif" userId="c83b1e15-36f3-4f46-aceb-05aac24c545e" providerId="ADAL" clId="{F6781B7D-DE49-774F-9254-4274125BBB67}" dt="2021-04-01T14:55:51.092" v="11" actId="2696"/>
          <pc:sldLayoutMkLst>
            <pc:docMk/>
            <pc:sldMasterMk cId="2593472418" sldId="2147483687"/>
            <pc:sldLayoutMk cId="18660102" sldId="2147483688"/>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87232016" sldId="2147483689"/>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36989714" sldId="2147483690"/>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219117644" sldId="2147483691"/>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3747355272" sldId="2147483692"/>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918431204" sldId="2147483693"/>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160186323" sldId="2147483694"/>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442045518" sldId="2147483695"/>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819599120" sldId="2147483696"/>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077965142" sldId="2147483697"/>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981634996" sldId="2147483698"/>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183651307" sldId="2147483699"/>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039135591" sldId="2147483700"/>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743326115" sldId="2147483701"/>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635766075" sldId="2147483702"/>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3562098379" sldId="2147483703"/>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582738457" sldId="2147483704"/>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3187045664" sldId="2147483705"/>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960150913" sldId="2147483706"/>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180962149" sldId="2147483707"/>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537701963" sldId="2147483708"/>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431766276" sldId="2147483709"/>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95832947" sldId="2147483710"/>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512451468" sldId="2147483711"/>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754640580" sldId="2147483712"/>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916547347" sldId="2147483713"/>
          </pc:sldLayoutMkLst>
        </pc:sldLayoutChg>
      </pc:sldMasterChg>
    </pc:docChg>
  </pc:docChgLst>
  <pc:docChgLst>
    <pc:chgData name="Khattab, Sherif" userId="c83b1e15-36f3-4f46-aceb-05aac24c545e" providerId="ADAL" clId="{1E37DD08-0CDD-CC41-84AF-6EA14A9B8422}"/>
    <pc:docChg chg="modSld">
      <pc:chgData name="Khattab, Sherif" userId="c83b1e15-36f3-4f46-aceb-05aac24c545e" providerId="ADAL" clId="{1E37DD08-0CDD-CC41-84AF-6EA14A9B8422}" dt="2021-04-06T14:49:40.118" v="33" actId="20577"/>
      <pc:docMkLst>
        <pc:docMk/>
      </pc:docMkLst>
      <pc:sldChg chg="modSp modAnim">
        <pc:chgData name="Khattab, Sherif" userId="c83b1e15-36f3-4f46-aceb-05aac24c545e" providerId="ADAL" clId="{1E37DD08-0CDD-CC41-84AF-6EA14A9B8422}" dt="2021-04-06T14:49:40.118" v="33" actId="20577"/>
        <pc:sldMkLst>
          <pc:docMk/>
          <pc:sldMk cId="702367729" sldId="496"/>
        </pc:sldMkLst>
        <pc:spChg chg="mod">
          <ac:chgData name="Khattab, Sherif" userId="c83b1e15-36f3-4f46-aceb-05aac24c545e" providerId="ADAL" clId="{1E37DD08-0CDD-CC41-84AF-6EA14A9B8422}" dt="2021-04-06T14:49:40.118" v="33" actId="20577"/>
          <ac:spMkLst>
            <pc:docMk/>
            <pc:sldMk cId="702367729" sldId="496"/>
            <ac:spMk id="3" creationId="{2466C52D-9A48-4683-BE7F-268D8DB7FAAD}"/>
          </ac:spMkLst>
        </pc:spChg>
      </pc:sldChg>
    </pc:docChg>
  </pc:docChgLst>
  <pc:docChgLst>
    <pc:chgData name="Khattab, Sherif" userId="c83b1e15-36f3-4f46-aceb-05aac24c545e" providerId="ADAL" clId="{3BAA1DD4-E5ED-1742-9625-63FF07AF3918}"/>
    <pc:docChg chg="undo custSel addSld delSld modSld">
      <pc:chgData name="Khattab, Sherif" userId="c83b1e15-36f3-4f46-aceb-05aac24c545e" providerId="ADAL" clId="{3BAA1DD4-E5ED-1742-9625-63FF07AF3918}" dt="2021-03-30T14:15:09.538" v="724"/>
      <pc:docMkLst>
        <pc:docMk/>
      </pc:docMkLst>
      <pc:sldChg chg="del">
        <pc:chgData name="Khattab, Sherif" userId="c83b1e15-36f3-4f46-aceb-05aac24c545e" providerId="ADAL" clId="{3BAA1DD4-E5ED-1742-9625-63FF07AF3918}" dt="2021-03-30T13:31:10.846" v="240" actId="2696"/>
        <pc:sldMkLst>
          <pc:docMk/>
          <pc:sldMk cId="2045172050" sldId="286"/>
        </pc:sldMkLst>
      </pc:sldChg>
      <pc:sldChg chg="add">
        <pc:chgData name="Khattab, Sherif" userId="c83b1e15-36f3-4f46-aceb-05aac24c545e" providerId="ADAL" clId="{3BAA1DD4-E5ED-1742-9625-63FF07AF3918}" dt="2021-03-30T13:32:26.112" v="244"/>
        <pc:sldMkLst>
          <pc:docMk/>
          <pc:sldMk cId="3720210171" sldId="287"/>
        </pc:sldMkLst>
      </pc:sldChg>
      <pc:sldChg chg="add">
        <pc:chgData name="Khattab, Sherif" userId="c83b1e15-36f3-4f46-aceb-05aac24c545e" providerId="ADAL" clId="{3BAA1DD4-E5ED-1742-9625-63FF07AF3918}" dt="2021-03-30T13:32:26.112" v="244"/>
        <pc:sldMkLst>
          <pc:docMk/>
          <pc:sldMk cId="1585906518" sldId="288"/>
        </pc:sldMkLst>
      </pc:sldChg>
      <pc:sldChg chg="add">
        <pc:chgData name="Khattab, Sherif" userId="c83b1e15-36f3-4f46-aceb-05aac24c545e" providerId="ADAL" clId="{3BAA1DD4-E5ED-1742-9625-63FF07AF3918}" dt="2021-03-30T13:32:26.112" v="244"/>
        <pc:sldMkLst>
          <pc:docMk/>
          <pc:sldMk cId="4215950957" sldId="289"/>
        </pc:sldMkLst>
      </pc:sldChg>
      <pc:sldChg chg="add">
        <pc:chgData name="Khattab, Sherif" userId="c83b1e15-36f3-4f46-aceb-05aac24c545e" providerId="ADAL" clId="{3BAA1DD4-E5ED-1742-9625-63FF07AF3918}" dt="2021-03-30T13:32:26.112" v="244"/>
        <pc:sldMkLst>
          <pc:docMk/>
          <pc:sldMk cId="3124210265" sldId="290"/>
        </pc:sldMkLst>
      </pc:sldChg>
      <pc:sldChg chg="del">
        <pc:chgData name="Khattab, Sherif" userId="c83b1e15-36f3-4f46-aceb-05aac24c545e" providerId="ADAL" clId="{3BAA1DD4-E5ED-1742-9625-63FF07AF3918}" dt="2021-03-30T13:31:10.846" v="240" actId="2696"/>
        <pc:sldMkLst>
          <pc:docMk/>
          <pc:sldMk cId="1110710663" sldId="292"/>
        </pc:sldMkLst>
      </pc:sldChg>
      <pc:sldChg chg="del">
        <pc:chgData name="Khattab, Sherif" userId="c83b1e15-36f3-4f46-aceb-05aac24c545e" providerId="ADAL" clId="{3BAA1DD4-E5ED-1742-9625-63FF07AF3918}" dt="2021-03-30T13:31:10.846" v="240" actId="2696"/>
        <pc:sldMkLst>
          <pc:docMk/>
          <pc:sldMk cId="1290418159" sldId="293"/>
        </pc:sldMkLst>
      </pc:sldChg>
      <pc:sldChg chg="add">
        <pc:chgData name="Khattab, Sherif" userId="c83b1e15-36f3-4f46-aceb-05aac24c545e" providerId="ADAL" clId="{3BAA1DD4-E5ED-1742-9625-63FF07AF3918}" dt="2021-03-30T13:32:26.112" v="244"/>
        <pc:sldMkLst>
          <pc:docMk/>
          <pc:sldMk cId="2744154349" sldId="300"/>
        </pc:sldMkLst>
      </pc:sldChg>
      <pc:sldChg chg="del">
        <pc:chgData name="Khattab, Sherif" userId="c83b1e15-36f3-4f46-aceb-05aac24c545e" providerId="ADAL" clId="{3BAA1DD4-E5ED-1742-9625-63FF07AF3918}" dt="2021-03-30T13:31:10.846" v="240" actId="2696"/>
        <pc:sldMkLst>
          <pc:docMk/>
          <pc:sldMk cId="2219484641" sldId="309"/>
        </pc:sldMkLst>
      </pc:sldChg>
      <pc:sldChg chg="del">
        <pc:chgData name="Khattab, Sherif" userId="c83b1e15-36f3-4f46-aceb-05aac24c545e" providerId="ADAL" clId="{3BAA1DD4-E5ED-1742-9625-63FF07AF3918}" dt="2021-03-30T13:31:10.846" v="240" actId="2696"/>
        <pc:sldMkLst>
          <pc:docMk/>
          <pc:sldMk cId="3594502056" sldId="310"/>
        </pc:sldMkLst>
      </pc:sldChg>
      <pc:sldChg chg="del">
        <pc:chgData name="Khattab, Sherif" userId="c83b1e15-36f3-4f46-aceb-05aac24c545e" providerId="ADAL" clId="{3BAA1DD4-E5ED-1742-9625-63FF07AF3918}" dt="2021-03-30T13:31:10.846" v="240" actId="2696"/>
        <pc:sldMkLst>
          <pc:docMk/>
          <pc:sldMk cId="2154839364" sldId="311"/>
        </pc:sldMkLst>
      </pc:sldChg>
      <pc:sldChg chg="del">
        <pc:chgData name="Khattab, Sherif" userId="c83b1e15-36f3-4f46-aceb-05aac24c545e" providerId="ADAL" clId="{3BAA1DD4-E5ED-1742-9625-63FF07AF3918}" dt="2021-03-30T13:31:10.846" v="240" actId="2696"/>
        <pc:sldMkLst>
          <pc:docMk/>
          <pc:sldMk cId="957401858" sldId="312"/>
        </pc:sldMkLst>
      </pc:sldChg>
      <pc:sldChg chg="del">
        <pc:chgData name="Khattab, Sherif" userId="c83b1e15-36f3-4f46-aceb-05aac24c545e" providerId="ADAL" clId="{3BAA1DD4-E5ED-1742-9625-63FF07AF3918}" dt="2021-03-30T13:31:10.846" v="240" actId="2696"/>
        <pc:sldMkLst>
          <pc:docMk/>
          <pc:sldMk cId="184422094" sldId="313"/>
        </pc:sldMkLst>
      </pc:sldChg>
      <pc:sldChg chg="del">
        <pc:chgData name="Khattab, Sherif" userId="c83b1e15-36f3-4f46-aceb-05aac24c545e" providerId="ADAL" clId="{3BAA1DD4-E5ED-1742-9625-63FF07AF3918}" dt="2021-03-30T13:31:10.846" v="240" actId="2696"/>
        <pc:sldMkLst>
          <pc:docMk/>
          <pc:sldMk cId="3100091038" sldId="314"/>
        </pc:sldMkLst>
      </pc:sldChg>
      <pc:sldChg chg="del">
        <pc:chgData name="Khattab, Sherif" userId="c83b1e15-36f3-4f46-aceb-05aac24c545e" providerId="ADAL" clId="{3BAA1DD4-E5ED-1742-9625-63FF07AF3918}" dt="2021-03-30T13:31:17.171" v="241" actId="2696"/>
        <pc:sldMkLst>
          <pc:docMk/>
          <pc:sldMk cId="3580558072" sldId="316"/>
        </pc:sldMkLst>
      </pc:sldChg>
      <pc:sldChg chg="del">
        <pc:chgData name="Khattab, Sherif" userId="c83b1e15-36f3-4f46-aceb-05aac24c545e" providerId="ADAL" clId="{3BAA1DD4-E5ED-1742-9625-63FF07AF3918}" dt="2021-03-30T13:31:18.829" v="242" actId="2696"/>
        <pc:sldMkLst>
          <pc:docMk/>
          <pc:sldMk cId="1900690377" sldId="317"/>
        </pc:sldMkLst>
      </pc:sldChg>
      <pc:sldChg chg="del">
        <pc:chgData name="Khattab, Sherif" userId="c83b1e15-36f3-4f46-aceb-05aac24c545e" providerId="ADAL" clId="{3BAA1DD4-E5ED-1742-9625-63FF07AF3918}" dt="2021-03-30T13:31:21.376" v="243" actId="2696"/>
        <pc:sldMkLst>
          <pc:docMk/>
          <pc:sldMk cId="852238868" sldId="319"/>
        </pc:sldMkLst>
      </pc:sldChg>
      <pc:sldChg chg="add">
        <pc:chgData name="Khattab, Sherif" userId="c83b1e15-36f3-4f46-aceb-05aac24c545e" providerId="ADAL" clId="{3BAA1DD4-E5ED-1742-9625-63FF07AF3918}" dt="2021-03-30T13:32:26.112" v="244"/>
        <pc:sldMkLst>
          <pc:docMk/>
          <pc:sldMk cId="3254031112" sldId="418"/>
        </pc:sldMkLst>
      </pc:sldChg>
      <pc:sldChg chg="add">
        <pc:chgData name="Khattab, Sherif" userId="c83b1e15-36f3-4f46-aceb-05aac24c545e" providerId="ADAL" clId="{3BAA1DD4-E5ED-1742-9625-63FF07AF3918}" dt="2021-03-30T13:32:26.112" v="244"/>
        <pc:sldMkLst>
          <pc:docMk/>
          <pc:sldMk cId="2870137101" sldId="420"/>
        </pc:sldMkLst>
      </pc:sldChg>
      <pc:sldChg chg="add">
        <pc:chgData name="Khattab, Sherif" userId="c83b1e15-36f3-4f46-aceb-05aac24c545e" providerId="ADAL" clId="{3BAA1DD4-E5ED-1742-9625-63FF07AF3918}" dt="2021-03-30T13:32:26.112" v="244"/>
        <pc:sldMkLst>
          <pc:docMk/>
          <pc:sldMk cId="1670312813" sldId="421"/>
        </pc:sldMkLst>
      </pc:sldChg>
      <pc:sldChg chg="add">
        <pc:chgData name="Khattab, Sherif" userId="c83b1e15-36f3-4f46-aceb-05aac24c545e" providerId="ADAL" clId="{3BAA1DD4-E5ED-1742-9625-63FF07AF3918}" dt="2021-03-30T13:32:26.112" v="244"/>
        <pc:sldMkLst>
          <pc:docMk/>
          <pc:sldMk cId="1428579007" sldId="422"/>
        </pc:sldMkLst>
      </pc:sldChg>
      <pc:sldChg chg="add">
        <pc:chgData name="Khattab, Sherif" userId="c83b1e15-36f3-4f46-aceb-05aac24c545e" providerId="ADAL" clId="{3BAA1DD4-E5ED-1742-9625-63FF07AF3918}" dt="2021-03-30T13:32:26.112" v="244"/>
        <pc:sldMkLst>
          <pc:docMk/>
          <pc:sldMk cId="613526993" sldId="423"/>
        </pc:sldMkLst>
      </pc:sldChg>
      <pc:sldChg chg="add">
        <pc:chgData name="Khattab, Sherif" userId="c83b1e15-36f3-4f46-aceb-05aac24c545e" providerId="ADAL" clId="{3BAA1DD4-E5ED-1742-9625-63FF07AF3918}" dt="2021-03-30T13:32:26.112" v="244"/>
        <pc:sldMkLst>
          <pc:docMk/>
          <pc:sldMk cId="544263778" sldId="424"/>
        </pc:sldMkLst>
      </pc:sldChg>
      <pc:sldChg chg="add">
        <pc:chgData name="Khattab, Sherif" userId="c83b1e15-36f3-4f46-aceb-05aac24c545e" providerId="ADAL" clId="{3BAA1DD4-E5ED-1742-9625-63FF07AF3918}" dt="2021-03-30T13:32:26.112" v="244"/>
        <pc:sldMkLst>
          <pc:docMk/>
          <pc:sldMk cId="1034715571" sldId="425"/>
        </pc:sldMkLst>
      </pc:sldChg>
      <pc:sldChg chg="add">
        <pc:chgData name="Khattab, Sherif" userId="c83b1e15-36f3-4f46-aceb-05aac24c545e" providerId="ADAL" clId="{3BAA1DD4-E5ED-1742-9625-63FF07AF3918}" dt="2021-03-30T13:32:26.112" v="244"/>
        <pc:sldMkLst>
          <pc:docMk/>
          <pc:sldMk cId="3532216384" sldId="426"/>
        </pc:sldMkLst>
      </pc:sldChg>
      <pc:sldChg chg="add">
        <pc:chgData name="Khattab, Sherif" userId="c83b1e15-36f3-4f46-aceb-05aac24c545e" providerId="ADAL" clId="{3BAA1DD4-E5ED-1742-9625-63FF07AF3918}" dt="2021-03-30T13:32:26.112" v="244"/>
        <pc:sldMkLst>
          <pc:docMk/>
          <pc:sldMk cId="1316130764" sldId="427"/>
        </pc:sldMkLst>
      </pc:sldChg>
      <pc:sldChg chg="add">
        <pc:chgData name="Khattab, Sherif" userId="c83b1e15-36f3-4f46-aceb-05aac24c545e" providerId="ADAL" clId="{3BAA1DD4-E5ED-1742-9625-63FF07AF3918}" dt="2021-03-30T13:32:26.112" v="244"/>
        <pc:sldMkLst>
          <pc:docMk/>
          <pc:sldMk cId="1077041622" sldId="428"/>
        </pc:sldMkLst>
      </pc:sldChg>
      <pc:sldChg chg="add">
        <pc:chgData name="Khattab, Sherif" userId="c83b1e15-36f3-4f46-aceb-05aac24c545e" providerId="ADAL" clId="{3BAA1DD4-E5ED-1742-9625-63FF07AF3918}" dt="2021-03-30T13:32:26.112" v="244"/>
        <pc:sldMkLst>
          <pc:docMk/>
          <pc:sldMk cId="2886175264" sldId="429"/>
        </pc:sldMkLst>
      </pc:sldChg>
      <pc:sldChg chg="add">
        <pc:chgData name="Khattab, Sherif" userId="c83b1e15-36f3-4f46-aceb-05aac24c545e" providerId="ADAL" clId="{3BAA1DD4-E5ED-1742-9625-63FF07AF3918}" dt="2021-03-30T13:32:26.112" v="244"/>
        <pc:sldMkLst>
          <pc:docMk/>
          <pc:sldMk cId="1039785599" sldId="430"/>
        </pc:sldMkLst>
      </pc:sldChg>
      <pc:sldChg chg="add">
        <pc:chgData name="Khattab, Sherif" userId="c83b1e15-36f3-4f46-aceb-05aac24c545e" providerId="ADAL" clId="{3BAA1DD4-E5ED-1742-9625-63FF07AF3918}" dt="2021-03-30T13:32:26.112" v="244"/>
        <pc:sldMkLst>
          <pc:docMk/>
          <pc:sldMk cId="3431660730" sldId="433"/>
        </pc:sldMkLst>
      </pc:sldChg>
      <pc:sldChg chg="add">
        <pc:chgData name="Khattab, Sherif" userId="c83b1e15-36f3-4f46-aceb-05aac24c545e" providerId="ADAL" clId="{3BAA1DD4-E5ED-1742-9625-63FF07AF3918}" dt="2021-03-30T13:32:26.112" v="244"/>
        <pc:sldMkLst>
          <pc:docMk/>
          <pc:sldMk cId="417002093" sldId="434"/>
        </pc:sldMkLst>
      </pc:sldChg>
      <pc:sldChg chg="add">
        <pc:chgData name="Khattab, Sherif" userId="c83b1e15-36f3-4f46-aceb-05aac24c545e" providerId="ADAL" clId="{3BAA1DD4-E5ED-1742-9625-63FF07AF3918}" dt="2021-03-30T13:32:26.112" v="244"/>
        <pc:sldMkLst>
          <pc:docMk/>
          <pc:sldMk cId="315914909" sldId="435"/>
        </pc:sldMkLst>
      </pc:sldChg>
      <pc:sldChg chg="add">
        <pc:chgData name="Khattab, Sherif" userId="c83b1e15-36f3-4f46-aceb-05aac24c545e" providerId="ADAL" clId="{3BAA1DD4-E5ED-1742-9625-63FF07AF3918}" dt="2021-03-30T13:32:26.112" v="244"/>
        <pc:sldMkLst>
          <pc:docMk/>
          <pc:sldMk cId="3005745473" sldId="436"/>
        </pc:sldMkLst>
      </pc:sldChg>
      <pc:sldChg chg="add">
        <pc:chgData name="Khattab, Sherif" userId="c83b1e15-36f3-4f46-aceb-05aac24c545e" providerId="ADAL" clId="{3BAA1DD4-E5ED-1742-9625-63FF07AF3918}" dt="2021-03-30T13:32:26.112" v="244"/>
        <pc:sldMkLst>
          <pc:docMk/>
          <pc:sldMk cId="2382635928" sldId="437"/>
        </pc:sldMkLst>
      </pc:sldChg>
      <pc:sldChg chg="add">
        <pc:chgData name="Khattab, Sherif" userId="c83b1e15-36f3-4f46-aceb-05aac24c545e" providerId="ADAL" clId="{3BAA1DD4-E5ED-1742-9625-63FF07AF3918}" dt="2021-03-30T13:32:26.112" v="244"/>
        <pc:sldMkLst>
          <pc:docMk/>
          <pc:sldMk cId="3110092608" sldId="438"/>
        </pc:sldMkLst>
      </pc:sldChg>
      <pc:sldChg chg="del">
        <pc:chgData name="Khattab, Sherif" userId="c83b1e15-36f3-4f46-aceb-05aac24c545e" providerId="ADAL" clId="{3BAA1DD4-E5ED-1742-9625-63FF07AF3918}" dt="2021-03-30T13:33:05.879" v="245" actId="2696"/>
        <pc:sldMkLst>
          <pc:docMk/>
          <pc:sldMk cId="271414599" sldId="439"/>
        </pc:sldMkLst>
      </pc:sldChg>
      <pc:sldChg chg="add setBg">
        <pc:chgData name="Khattab, Sherif" userId="c83b1e15-36f3-4f46-aceb-05aac24c545e" providerId="ADAL" clId="{3BAA1DD4-E5ED-1742-9625-63FF07AF3918}" dt="2021-03-30T13:32:26.112" v="244"/>
        <pc:sldMkLst>
          <pc:docMk/>
          <pc:sldMk cId="678617935" sldId="440"/>
        </pc:sldMkLst>
      </pc:sldChg>
      <pc:sldChg chg="add">
        <pc:chgData name="Khattab, Sherif" userId="c83b1e15-36f3-4f46-aceb-05aac24c545e" providerId="ADAL" clId="{3BAA1DD4-E5ED-1742-9625-63FF07AF3918}" dt="2021-03-30T13:32:26.112" v="244"/>
        <pc:sldMkLst>
          <pc:docMk/>
          <pc:sldMk cId="1709473859" sldId="441"/>
        </pc:sldMkLst>
      </pc:sldChg>
      <pc:sldChg chg="modSp">
        <pc:chgData name="Khattab, Sherif" userId="c83b1e15-36f3-4f46-aceb-05aac24c545e" providerId="ADAL" clId="{3BAA1DD4-E5ED-1742-9625-63FF07AF3918}" dt="2021-03-30T13:28:31.692" v="6" actId="20577"/>
        <pc:sldMkLst>
          <pc:docMk/>
          <pc:sldMk cId="702367729" sldId="496"/>
        </pc:sldMkLst>
        <pc:spChg chg="mod">
          <ac:chgData name="Khattab, Sherif" userId="c83b1e15-36f3-4f46-aceb-05aac24c545e" providerId="ADAL" clId="{3BAA1DD4-E5ED-1742-9625-63FF07AF3918}" dt="2021-03-30T13:28:31.692" v="6" actId="20577"/>
          <ac:spMkLst>
            <pc:docMk/>
            <pc:sldMk cId="702367729" sldId="496"/>
            <ac:spMk id="3" creationId="{2466C52D-9A48-4683-BE7F-268D8DB7FAAD}"/>
          </ac:spMkLst>
        </pc:spChg>
      </pc:sldChg>
      <pc:sldChg chg="modSp mod modAnim">
        <pc:chgData name="Khattab, Sherif" userId="c83b1e15-36f3-4f46-aceb-05aac24c545e" providerId="ADAL" clId="{3BAA1DD4-E5ED-1742-9625-63FF07AF3918}" dt="2021-03-30T14:14:42.866" v="717"/>
        <pc:sldMkLst>
          <pc:docMk/>
          <pc:sldMk cId="4202616107" sldId="500"/>
        </pc:sldMkLst>
        <pc:spChg chg="mod">
          <ac:chgData name="Khattab, Sherif" userId="c83b1e15-36f3-4f46-aceb-05aac24c545e" providerId="ADAL" clId="{3BAA1DD4-E5ED-1742-9625-63FF07AF3918}" dt="2021-03-30T13:53:04.131" v="686" actId="6549"/>
          <ac:spMkLst>
            <pc:docMk/>
            <pc:sldMk cId="4202616107" sldId="500"/>
            <ac:spMk id="3" creationId="{443F42C8-5750-0341-86AA-B64ED9D37EB6}"/>
          </ac:spMkLst>
        </pc:spChg>
      </pc:sldChg>
      <pc:sldChg chg="modSp mod">
        <pc:chgData name="Khattab, Sherif" userId="c83b1e15-36f3-4f46-aceb-05aac24c545e" providerId="ADAL" clId="{3BAA1DD4-E5ED-1742-9625-63FF07AF3918}" dt="2021-03-30T13:30:54.527" v="239" actId="20577"/>
        <pc:sldMkLst>
          <pc:docMk/>
          <pc:sldMk cId="2116864396" sldId="505"/>
        </pc:sldMkLst>
        <pc:spChg chg="mod">
          <ac:chgData name="Khattab, Sherif" userId="c83b1e15-36f3-4f46-aceb-05aac24c545e" providerId="ADAL" clId="{3BAA1DD4-E5ED-1742-9625-63FF07AF3918}" dt="2021-03-30T13:30:54.527" v="239" actId="20577"/>
          <ac:spMkLst>
            <pc:docMk/>
            <pc:sldMk cId="2116864396" sldId="505"/>
            <ac:spMk id="3" creationId="{9FDE3B14-90B9-4B5A-83C7-6E633E32EA28}"/>
          </ac:spMkLst>
        </pc:spChg>
      </pc:sldChg>
      <pc:sldChg chg="modSp mod">
        <pc:chgData name="Khattab, Sherif" userId="c83b1e15-36f3-4f46-aceb-05aac24c545e" providerId="ADAL" clId="{3BAA1DD4-E5ED-1742-9625-63FF07AF3918}" dt="2021-03-30T13:30:36.637" v="205" actId="20577"/>
        <pc:sldMkLst>
          <pc:docMk/>
          <pc:sldMk cId="3652489610" sldId="506"/>
        </pc:sldMkLst>
        <pc:spChg chg="mod">
          <ac:chgData name="Khattab, Sherif" userId="c83b1e15-36f3-4f46-aceb-05aac24c545e" providerId="ADAL" clId="{3BAA1DD4-E5ED-1742-9625-63FF07AF3918}" dt="2021-03-30T13:30:36.637" v="205" actId="20577"/>
          <ac:spMkLst>
            <pc:docMk/>
            <pc:sldMk cId="3652489610" sldId="506"/>
            <ac:spMk id="3" creationId="{9FDE3B14-90B9-4B5A-83C7-6E633E32EA28}"/>
          </ac:spMkLst>
        </pc:spChg>
      </pc:sldChg>
      <pc:sldChg chg="modSp mod modAnim">
        <pc:chgData name="Khattab, Sherif" userId="c83b1e15-36f3-4f46-aceb-05aac24c545e" providerId="ADAL" clId="{3BAA1DD4-E5ED-1742-9625-63FF07AF3918}" dt="2021-03-30T14:14:57.401" v="722"/>
        <pc:sldMkLst>
          <pc:docMk/>
          <pc:sldMk cId="3106578269" sldId="548"/>
        </pc:sldMkLst>
        <pc:spChg chg="mod">
          <ac:chgData name="Khattab, Sherif" userId="c83b1e15-36f3-4f46-aceb-05aac24c545e" providerId="ADAL" clId="{3BAA1DD4-E5ED-1742-9625-63FF07AF3918}" dt="2021-03-30T14:14:46.626" v="718" actId="20577"/>
          <ac:spMkLst>
            <pc:docMk/>
            <pc:sldMk cId="3106578269" sldId="548"/>
            <ac:spMk id="3" creationId="{8A6E32F3-197B-3B45-8FE6-0B7FD2891934}"/>
          </ac:spMkLst>
        </pc:spChg>
      </pc:sldChg>
      <pc:sldChg chg="del">
        <pc:chgData name="Khattab, Sherif" userId="c83b1e15-36f3-4f46-aceb-05aac24c545e" providerId="ADAL" clId="{3BAA1DD4-E5ED-1742-9625-63FF07AF3918}" dt="2021-03-30T13:28:48.068" v="7" actId="2696"/>
        <pc:sldMkLst>
          <pc:docMk/>
          <pc:sldMk cId="41509261" sldId="549"/>
        </pc:sldMkLst>
      </pc:sldChg>
      <pc:sldChg chg="add">
        <pc:chgData name="Khattab, Sherif" userId="c83b1e15-36f3-4f46-aceb-05aac24c545e" providerId="ADAL" clId="{3BAA1DD4-E5ED-1742-9625-63FF07AF3918}" dt="2021-03-30T13:32:26.112" v="244"/>
        <pc:sldMkLst>
          <pc:docMk/>
          <pc:sldMk cId="3678700985" sldId="549"/>
        </pc:sldMkLst>
      </pc:sldChg>
      <pc:sldChg chg="modSp new mod modAnim">
        <pc:chgData name="Khattab, Sherif" userId="c83b1e15-36f3-4f46-aceb-05aac24c545e" providerId="ADAL" clId="{3BAA1DD4-E5ED-1742-9625-63FF07AF3918}" dt="2021-03-30T14:15:09.538" v="724"/>
        <pc:sldMkLst>
          <pc:docMk/>
          <pc:sldMk cId="1744575395" sldId="550"/>
        </pc:sldMkLst>
        <pc:spChg chg="mod">
          <ac:chgData name="Khattab, Sherif" userId="c83b1e15-36f3-4f46-aceb-05aac24c545e" providerId="ADAL" clId="{3BAA1DD4-E5ED-1742-9625-63FF07AF3918}" dt="2021-03-30T13:53:43.408" v="713" actId="27636"/>
          <ac:spMkLst>
            <pc:docMk/>
            <pc:sldMk cId="1744575395" sldId="550"/>
            <ac:spMk id="3" creationId="{41978D07-6FF5-B341-B210-408EE01DBC4C}"/>
          </ac:spMkLst>
        </pc:spChg>
      </pc:sldChg>
      <pc:sldChg chg="del">
        <pc:chgData name="Khattab, Sherif" userId="c83b1e15-36f3-4f46-aceb-05aac24c545e" providerId="ADAL" clId="{3BAA1DD4-E5ED-1742-9625-63FF07AF3918}" dt="2021-03-30T13:28:48.068" v="7" actId="2696"/>
        <pc:sldMkLst>
          <pc:docMk/>
          <pc:sldMk cId="4136437328" sldId="550"/>
        </pc:sldMkLst>
      </pc:sldChg>
      <pc:sldChg chg="del">
        <pc:chgData name="Khattab, Sherif" userId="c83b1e15-36f3-4f46-aceb-05aac24c545e" providerId="ADAL" clId="{3BAA1DD4-E5ED-1742-9625-63FF07AF3918}" dt="2021-03-30T13:28:49.876" v="8" actId="2696"/>
        <pc:sldMkLst>
          <pc:docMk/>
          <pc:sldMk cId="1677266450" sldId="551"/>
        </pc:sldMkLst>
      </pc:sldChg>
      <pc:sldChg chg="del">
        <pc:chgData name="Khattab, Sherif" userId="c83b1e15-36f3-4f46-aceb-05aac24c545e" providerId="ADAL" clId="{3BAA1DD4-E5ED-1742-9625-63FF07AF3918}" dt="2021-03-30T13:28:50.426" v="9" actId="2696"/>
        <pc:sldMkLst>
          <pc:docMk/>
          <pc:sldMk cId="2358415282" sldId="552"/>
        </pc:sldMkLst>
      </pc:sldChg>
      <pc:sldChg chg="del">
        <pc:chgData name="Khattab, Sherif" userId="c83b1e15-36f3-4f46-aceb-05aac24c545e" providerId="ADAL" clId="{3BAA1DD4-E5ED-1742-9625-63FF07AF3918}" dt="2021-03-30T13:28:50.948" v="10" actId="2696"/>
        <pc:sldMkLst>
          <pc:docMk/>
          <pc:sldMk cId="2824507597" sldId="553"/>
        </pc:sldMkLst>
      </pc:sldChg>
      <pc:sldChg chg="del">
        <pc:chgData name="Khattab, Sherif" userId="c83b1e15-36f3-4f46-aceb-05aac24c545e" providerId="ADAL" clId="{3BAA1DD4-E5ED-1742-9625-63FF07AF3918}" dt="2021-03-30T13:28:51.381" v="11" actId="2696"/>
        <pc:sldMkLst>
          <pc:docMk/>
          <pc:sldMk cId="2802158369" sldId="554"/>
        </pc:sldMkLst>
      </pc:sldChg>
      <pc:sldChg chg="del">
        <pc:chgData name="Khattab, Sherif" userId="c83b1e15-36f3-4f46-aceb-05aac24c545e" providerId="ADAL" clId="{3BAA1DD4-E5ED-1742-9625-63FF07AF3918}" dt="2021-03-30T13:28:51.724" v="12" actId="2696"/>
        <pc:sldMkLst>
          <pc:docMk/>
          <pc:sldMk cId="1642479177" sldId="555"/>
        </pc:sldMkLst>
      </pc:sldChg>
      <pc:sldChg chg="del">
        <pc:chgData name="Khattab, Sherif" userId="c83b1e15-36f3-4f46-aceb-05aac24c545e" providerId="ADAL" clId="{3BAA1DD4-E5ED-1742-9625-63FF07AF3918}" dt="2021-03-30T13:31:10.846" v="240" actId="2696"/>
        <pc:sldMkLst>
          <pc:docMk/>
          <pc:sldMk cId="298043200" sldId="556"/>
        </pc:sldMkLst>
      </pc:sldChg>
      <pc:sldChg chg="del">
        <pc:chgData name="Khattab, Sherif" userId="c83b1e15-36f3-4f46-aceb-05aac24c545e" providerId="ADAL" clId="{3BAA1DD4-E5ED-1742-9625-63FF07AF3918}" dt="2021-03-30T13:31:10.846" v="240" actId="2696"/>
        <pc:sldMkLst>
          <pc:docMk/>
          <pc:sldMk cId="3356128445" sldId="557"/>
        </pc:sldMkLst>
      </pc:sldChg>
    </pc:docChg>
  </pc:docChgLst>
  <pc:docChgLst>
    <pc:chgData name="Sherif Khattab" userId="c83b1e15-36f3-4f46-aceb-05aac24c545e" providerId="ADAL" clId="{68922303-928D-411F-A7C3-3BB84E857E8F}"/>
    <pc:docChg chg="undo redo custSel addSld delSld modSld">
      <pc:chgData name="Sherif Khattab" userId="c83b1e15-36f3-4f46-aceb-05aac24c545e" providerId="ADAL" clId="{68922303-928D-411F-A7C3-3BB84E857E8F}" dt="2021-02-25T15:58:51.005" v="494" actId="47"/>
      <pc:docMkLst>
        <pc:docMk/>
      </pc:docMkLst>
      <pc:sldChg chg="addSp delSp modSp mod">
        <pc:chgData name="Sherif Khattab" userId="c83b1e15-36f3-4f46-aceb-05aac24c545e" providerId="ADAL" clId="{68922303-928D-411F-A7C3-3BB84E857E8F}" dt="2021-02-25T15:50:22.136" v="299"/>
        <pc:sldMkLst>
          <pc:docMk/>
          <pc:sldMk cId="712558247" sldId="266"/>
        </pc:sldMkLst>
        <pc:grpChg chg="del mod">
          <ac:chgData name="Sherif Khattab" userId="c83b1e15-36f3-4f46-aceb-05aac24c545e" providerId="ADAL" clId="{68922303-928D-411F-A7C3-3BB84E857E8F}" dt="2021-02-25T15:50:02.994" v="274"/>
          <ac:grpSpMkLst>
            <pc:docMk/>
            <pc:sldMk cId="712558247" sldId="266"/>
            <ac:grpSpMk id="6" creationId="{B2275FE3-3432-46EB-83C3-7FAB6F3E6F6C}"/>
          </ac:grpSpMkLst>
        </pc:grpChg>
        <pc:grpChg chg="mod">
          <ac:chgData name="Sherif Khattab" userId="c83b1e15-36f3-4f46-aceb-05aac24c545e" providerId="ADAL" clId="{68922303-928D-411F-A7C3-3BB84E857E8F}" dt="2021-02-25T15:50:02.994" v="274"/>
          <ac:grpSpMkLst>
            <pc:docMk/>
            <pc:sldMk cId="712558247" sldId="266"/>
            <ac:grpSpMk id="11" creationId="{B148CE91-B69A-499D-AD74-F7B7CC4B663F}"/>
          </ac:grpSpMkLst>
        </pc:grpChg>
        <pc:grpChg chg="mod">
          <ac:chgData name="Sherif Khattab" userId="c83b1e15-36f3-4f46-aceb-05aac24c545e" providerId="ADAL" clId="{68922303-928D-411F-A7C3-3BB84E857E8F}" dt="2021-02-25T15:50:07.362" v="281"/>
          <ac:grpSpMkLst>
            <pc:docMk/>
            <pc:sldMk cId="712558247" sldId="266"/>
            <ac:grpSpMk id="18" creationId="{3E4C0ABD-AA1F-4E7B-A0E6-B96518D12822}"/>
          </ac:grpSpMkLst>
        </pc:grpChg>
        <pc:grpChg chg="mod">
          <ac:chgData name="Sherif Khattab" userId="c83b1e15-36f3-4f46-aceb-05aac24c545e" providerId="ADAL" clId="{68922303-928D-411F-A7C3-3BB84E857E8F}" dt="2021-02-25T15:50:11.713" v="285"/>
          <ac:grpSpMkLst>
            <pc:docMk/>
            <pc:sldMk cId="712558247" sldId="266"/>
            <ac:grpSpMk id="22" creationId="{F13AFDD5-48C6-419E-9459-07EB37AA4EF7}"/>
          </ac:grpSpMkLst>
        </pc:grpChg>
        <pc:grpChg chg="mod">
          <ac:chgData name="Sherif Khattab" userId="c83b1e15-36f3-4f46-aceb-05aac24c545e" providerId="ADAL" clId="{68922303-928D-411F-A7C3-3BB84E857E8F}" dt="2021-02-25T15:50:15.628" v="292"/>
          <ac:grpSpMkLst>
            <pc:docMk/>
            <pc:sldMk cId="712558247" sldId="266"/>
            <ac:grpSpMk id="29" creationId="{7DC8434B-D47F-4F84-B0DB-2B81A5A51359}"/>
          </ac:grpSpMkLst>
        </pc:grpChg>
        <pc:grpChg chg="mod">
          <ac:chgData name="Sherif Khattab" userId="c83b1e15-36f3-4f46-aceb-05aac24c545e" providerId="ADAL" clId="{68922303-928D-411F-A7C3-3BB84E857E8F}" dt="2021-02-25T15:50:22.136" v="299"/>
          <ac:grpSpMkLst>
            <pc:docMk/>
            <pc:sldMk cId="712558247" sldId="266"/>
            <ac:grpSpMk id="36" creationId="{3822D740-4098-4DB6-A294-F75B40C1F670}"/>
          </ac:grpSpMkLst>
        </pc:grpChg>
        <pc:inkChg chg="add mod">
          <ac:chgData name="Sherif Khattab" userId="c83b1e15-36f3-4f46-aceb-05aac24c545e" providerId="ADAL" clId="{68922303-928D-411F-A7C3-3BB84E857E8F}" dt="2021-02-25T15:50:02.994" v="274"/>
          <ac:inkMkLst>
            <pc:docMk/>
            <pc:sldMk cId="712558247" sldId="266"/>
            <ac:inkMk id="3" creationId="{45B1F85F-8E89-4156-B1A5-234A3071336E}"/>
          </ac:inkMkLst>
        </pc:inkChg>
        <pc:inkChg chg="add mod">
          <ac:chgData name="Sherif Khattab" userId="c83b1e15-36f3-4f46-aceb-05aac24c545e" providerId="ADAL" clId="{68922303-928D-411F-A7C3-3BB84E857E8F}" dt="2021-02-25T15:50:02.994" v="274"/>
          <ac:inkMkLst>
            <pc:docMk/>
            <pc:sldMk cId="712558247" sldId="266"/>
            <ac:inkMk id="5" creationId="{5181A8F8-B103-40BD-96C2-4BC1794F4714}"/>
          </ac:inkMkLst>
        </pc:inkChg>
        <pc:inkChg chg="add mod">
          <ac:chgData name="Sherif Khattab" userId="c83b1e15-36f3-4f46-aceb-05aac24c545e" providerId="ADAL" clId="{68922303-928D-411F-A7C3-3BB84E857E8F}" dt="2021-02-25T15:50:02.994" v="274"/>
          <ac:inkMkLst>
            <pc:docMk/>
            <pc:sldMk cId="712558247" sldId="266"/>
            <ac:inkMk id="7" creationId="{CD71A373-3B0C-47D2-9A2A-3E5BFFBC34C6}"/>
          </ac:inkMkLst>
        </pc:inkChg>
        <pc:inkChg chg="add mod">
          <ac:chgData name="Sherif Khattab" userId="c83b1e15-36f3-4f46-aceb-05aac24c545e" providerId="ADAL" clId="{68922303-928D-411F-A7C3-3BB84E857E8F}" dt="2021-02-25T15:50:02.994" v="274"/>
          <ac:inkMkLst>
            <pc:docMk/>
            <pc:sldMk cId="712558247" sldId="266"/>
            <ac:inkMk id="8" creationId="{2D99F822-0788-4CD9-91D7-20727D952BE6}"/>
          </ac:inkMkLst>
        </pc:inkChg>
        <pc:inkChg chg="add mod">
          <ac:chgData name="Sherif Khattab" userId="c83b1e15-36f3-4f46-aceb-05aac24c545e" providerId="ADAL" clId="{68922303-928D-411F-A7C3-3BB84E857E8F}" dt="2021-02-25T15:50:02.994" v="274"/>
          <ac:inkMkLst>
            <pc:docMk/>
            <pc:sldMk cId="712558247" sldId="266"/>
            <ac:inkMk id="9" creationId="{38062CBE-BC55-4844-A93C-1B15741A943D}"/>
          </ac:inkMkLst>
        </pc:inkChg>
        <pc:inkChg chg="add mod">
          <ac:chgData name="Sherif Khattab" userId="c83b1e15-36f3-4f46-aceb-05aac24c545e" providerId="ADAL" clId="{68922303-928D-411F-A7C3-3BB84E857E8F}" dt="2021-02-25T15:50:02.994" v="274"/>
          <ac:inkMkLst>
            <pc:docMk/>
            <pc:sldMk cId="712558247" sldId="266"/>
            <ac:inkMk id="10" creationId="{3FA39A50-EAD1-4B08-A3D8-402404496F9C}"/>
          </ac:inkMkLst>
        </pc:inkChg>
        <pc:inkChg chg="add mod">
          <ac:chgData name="Sherif Khattab" userId="c83b1e15-36f3-4f46-aceb-05aac24c545e" providerId="ADAL" clId="{68922303-928D-411F-A7C3-3BB84E857E8F}" dt="2021-02-25T15:50:07.362" v="281"/>
          <ac:inkMkLst>
            <pc:docMk/>
            <pc:sldMk cId="712558247" sldId="266"/>
            <ac:inkMk id="12" creationId="{3B71DC39-AADD-428C-B1B2-467A7020F1A7}"/>
          </ac:inkMkLst>
        </pc:inkChg>
        <pc:inkChg chg="add mod">
          <ac:chgData name="Sherif Khattab" userId="c83b1e15-36f3-4f46-aceb-05aac24c545e" providerId="ADAL" clId="{68922303-928D-411F-A7C3-3BB84E857E8F}" dt="2021-02-25T15:50:07.362" v="281"/>
          <ac:inkMkLst>
            <pc:docMk/>
            <pc:sldMk cId="712558247" sldId="266"/>
            <ac:inkMk id="13" creationId="{3BFE6415-7C9F-4619-8A51-E54757FB6015}"/>
          </ac:inkMkLst>
        </pc:inkChg>
        <pc:inkChg chg="add mod">
          <ac:chgData name="Sherif Khattab" userId="c83b1e15-36f3-4f46-aceb-05aac24c545e" providerId="ADAL" clId="{68922303-928D-411F-A7C3-3BB84E857E8F}" dt="2021-02-25T15:50:07.362" v="281"/>
          <ac:inkMkLst>
            <pc:docMk/>
            <pc:sldMk cId="712558247" sldId="266"/>
            <ac:inkMk id="14" creationId="{9F01A05D-ED32-4F7C-8412-31420535CC14}"/>
          </ac:inkMkLst>
        </pc:inkChg>
        <pc:inkChg chg="add mod">
          <ac:chgData name="Sherif Khattab" userId="c83b1e15-36f3-4f46-aceb-05aac24c545e" providerId="ADAL" clId="{68922303-928D-411F-A7C3-3BB84E857E8F}" dt="2021-02-25T15:50:07.362" v="281"/>
          <ac:inkMkLst>
            <pc:docMk/>
            <pc:sldMk cId="712558247" sldId="266"/>
            <ac:inkMk id="15" creationId="{E7A06600-726A-4642-99A3-1A87DD273DD4}"/>
          </ac:inkMkLst>
        </pc:inkChg>
        <pc:inkChg chg="add mod">
          <ac:chgData name="Sherif Khattab" userId="c83b1e15-36f3-4f46-aceb-05aac24c545e" providerId="ADAL" clId="{68922303-928D-411F-A7C3-3BB84E857E8F}" dt="2021-02-25T15:50:07.362" v="281"/>
          <ac:inkMkLst>
            <pc:docMk/>
            <pc:sldMk cId="712558247" sldId="266"/>
            <ac:inkMk id="16" creationId="{ADEA8BF5-B8FB-45CF-899F-F7DCCD38BA43}"/>
          </ac:inkMkLst>
        </pc:inkChg>
        <pc:inkChg chg="add mod">
          <ac:chgData name="Sherif Khattab" userId="c83b1e15-36f3-4f46-aceb-05aac24c545e" providerId="ADAL" clId="{68922303-928D-411F-A7C3-3BB84E857E8F}" dt="2021-02-25T15:50:07.362" v="281"/>
          <ac:inkMkLst>
            <pc:docMk/>
            <pc:sldMk cId="712558247" sldId="266"/>
            <ac:inkMk id="17" creationId="{4239F05F-C6F4-451E-A595-62697A9F4594}"/>
          </ac:inkMkLst>
        </pc:inkChg>
        <pc:inkChg chg="add mod">
          <ac:chgData name="Sherif Khattab" userId="c83b1e15-36f3-4f46-aceb-05aac24c545e" providerId="ADAL" clId="{68922303-928D-411F-A7C3-3BB84E857E8F}" dt="2021-02-25T15:50:11.713" v="285"/>
          <ac:inkMkLst>
            <pc:docMk/>
            <pc:sldMk cId="712558247" sldId="266"/>
            <ac:inkMk id="19" creationId="{8061E5E0-0C6E-4F65-8DD1-6A48343D9D35}"/>
          </ac:inkMkLst>
        </pc:inkChg>
        <pc:inkChg chg="add mod">
          <ac:chgData name="Sherif Khattab" userId="c83b1e15-36f3-4f46-aceb-05aac24c545e" providerId="ADAL" clId="{68922303-928D-411F-A7C3-3BB84E857E8F}" dt="2021-02-25T15:50:11.713" v="285"/>
          <ac:inkMkLst>
            <pc:docMk/>
            <pc:sldMk cId="712558247" sldId="266"/>
            <ac:inkMk id="20" creationId="{3178B822-4B8D-4209-91F1-7472E0F99A11}"/>
          </ac:inkMkLst>
        </pc:inkChg>
        <pc:inkChg chg="add mod">
          <ac:chgData name="Sherif Khattab" userId="c83b1e15-36f3-4f46-aceb-05aac24c545e" providerId="ADAL" clId="{68922303-928D-411F-A7C3-3BB84E857E8F}" dt="2021-02-25T15:50:11.713" v="285"/>
          <ac:inkMkLst>
            <pc:docMk/>
            <pc:sldMk cId="712558247" sldId="266"/>
            <ac:inkMk id="21" creationId="{BD2077B3-2D83-45D7-8B6B-AE2683A36374}"/>
          </ac:inkMkLst>
        </pc:inkChg>
        <pc:inkChg chg="add mod">
          <ac:chgData name="Sherif Khattab" userId="c83b1e15-36f3-4f46-aceb-05aac24c545e" providerId="ADAL" clId="{68922303-928D-411F-A7C3-3BB84E857E8F}" dt="2021-02-25T15:50:15.628" v="292"/>
          <ac:inkMkLst>
            <pc:docMk/>
            <pc:sldMk cId="712558247" sldId="266"/>
            <ac:inkMk id="23" creationId="{6BB44C3A-74D6-49DD-8FB8-1AB242FC05CC}"/>
          </ac:inkMkLst>
        </pc:inkChg>
        <pc:inkChg chg="add mod">
          <ac:chgData name="Sherif Khattab" userId="c83b1e15-36f3-4f46-aceb-05aac24c545e" providerId="ADAL" clId="{68922303-928D-411F-A7C3-3BB84E857E8F}" dt="2021-02-25T15:50:15.628" v="292"/>
          <ac:inkMkLst>
            <pc:docMk/>
            <pc:sldMk cId="712558247" sldId="266"/>
            <ac:inkMk id="24" creationId="{8253F759-0DAC-45AC-8B36-951912D7E5B1}"/>
          </ac:inkMkLst>
        </pc:inkChg>
        <pc:inkChg chg="add mod">
          <ac:chgData name="Sherif Khattab" userId="c83b1e15-36f3-4f46-aceb-05aac24c545e" providerId="ADAL" clId="{68922303-928D-411F-A7C3-3BB84E857E8F}" dt="2021-02-25T15:50:15.628" v="292"/>
          <ac:inkMkLst>
            <pc:docMk/>
            <pc:sldMk cId="712558247" sldId="266"/>
            <ac:inkMk id="25" creationId="{26D83465-2DDA-4407-BCE5-0B30242EA559}"/>
          </ac:inkMkLst>
        </pc:inkChg>
        <pc:inkChg chg="add mod">
          <ac:chgData name="Sherif Khattab" userId="c83b1e15-36f3-4f46-aceb-05aac24c545e" providerId="ADAL" clId="{68922303-928D-411F-A7C3-3BB84E857E8F}" dt="2021-02-25T15:50:15.628" v="292"/>
          <ac:inkMkLst>
            <pc:docMk/>
            <pc:sldMk cId="712558247" sldId="266"/>
            <ac:inkMk id="26" creationId="{7ADE09A1-B1F6-49FD-8513-AC79C729A55C}"/>
          </ac:inkMkLst>
        </pc:inkChg>
        <pc:inkChg chg="add mod">
          <ac:chgData name="Sherif Khattab" userId="c83b1e15-36f3-4f46-aceb-05aac24c545e" providerId="ADAL" clId="{68922303-928D-411F-A7C3-3BB84E857E8F}" dt="2021-02-25T15:50:15.628" v="292"/>
          <ac:inkMkLst>
            <pc:docMk/>
            <pc:sldMk cId="712558247" sldId="266"/>
            <ac:inkMk id="27" creationId="{D67C35D0-A305-4D01-9CB5-5C9AC1871770}"/>
          </ac:inkMkLst>
        </pc:inkChg>
        <pc:inkChg chg="add mod">
          <ac:chgData name="Sherif Khattab" userId="c83b1e15-36f3-4f46-aceb-05aac24c545e" providerId="ADAL" clId="{68922303-928D-411F-A7C3-3BB84E857E8F}" dt="2021-02-25T15:50:15.628" v="292"/>
          <ac:inkMkLst>
            <pc:docMk/>
            <pc:sldMk cId="712558247" sldId="266"/>
            <ac:inkMk id="28" creationId="{C1133A13-E77D-4B96-B065-07F2E51EC215}"/>
          </ac:inkMkLst>
        </pc:inkChg>
        <pc:inkChg chg="add mod">
          <ac:chgData name="Sherif Khattab" userId="c83b1e15-36f3-4f46-aceb-05aac24c545e" providerId="ADAL" clId="{68922303-928D-411F-A7C3-3BB84E857E8F}" dt="2021-02-25T15:50:22.136" v="299"/>
          <ac:inkMkLst>
            <pc:docMk/>
            <pc:sldMk cId="712558247" sldId="266"/>
            <ac:inkMk id="30" creationId="{5A4C5E97-670D-42CC-89AA-B553445A3BF5}"/>
          </ac:inkMkLst>
        </pc:inkChg>
        <pc:inkChg chg="add mod">
          <ac:chgData name="Sherif Khattab" userId="c83b1e15-36f3-4f46-aceb-05aac24c545e" providerId="ADAL" clId="{68922303-928D-411F-A7C3-3BB84E857E8F}" dt="2021-02-25T15:50:22.136" v="299"/>
          <ac:inkMkLst>
            <pc:docMk/>
            <pc:sldMk cId="712558247" sldId="266"/>
            <ac:inkMk id="31" creationId="{F4FD93B1-4877-4255-BC15-A962929EDC45}"/>
          </ac:inkMkLst>
        </pc:inkChg>
        <pc:inkChg chg="add mod">
          <ac:chgData name="Sherif Khattab" userId="c83b1e15-36f3-4f46-aceb-05aac24c545e" providerId="ADAL" clId="{68922303-928D-411F-A7C3-3BB84E857E8F}" dt="2021-02-25T15:50:22.136" v="299"/>
          <ac:inkMkLst>
            <pc:docMk/>
            <pc:sldMk cId="712558247" sldId="266"/>
            <ac:inkMk id="32" creationId="{F2D11DAF-A7A7-4DA1-89CE-9B9B380A1F60}"/>
          </ac:inkMkLst>
        </pc:inkChg>
        <pc:inkChg chg="add mod">
          <ac:chgData name="Sherif Khattab" userId="c83b1e15-36f3-4f46-aceb-05aac24c545e" providerId="ADAL" clId="{68922303-928D-411F-A7C3-3BB84E857E8F}" dt="2021-02-25T15:50:22.136" v="299"/>
          <ac:inkMkLst>
            <pc:docMk/>
            <pc:sldMk cId="712558247" sldId="266"/>
            <ac:inkMk id="33" creationId="{7293AC57-6ADE-4761-A1C7-48F8E319F887}"/>
          </ac:inkMkLst>
        </pc:inkChg>
        <pc:inkChg chg="add mod">
          <ac:chgData name="Sherif Khattab" userId="c83b1e15-36f3-4f46-aceb-05aac24c545e" providerId="ADAL" clId="{68922303-928D-411F-A7C3-3BB84E857E8F}" dt="2021-02-25T15:50:22.136" v="299"/>
          <ac:inkMkLst>
            <pc:docMk/>
            <pc:sldMk cId="712558247" sldId="266"/>
            <ac:inkMk id="34" creationId="{88713AFC-A746-44B8-9B74-817A8C8691E9}"/>
          </ac:inkMkLst>
        </pc:inkChg>
        <pc:inkChg chg="add mod">
          <ac:chgData name="Sherif Khattab" userId="c83b1e15-36f3-4f46-aceb-05aac24c545e" providerId="ADAL" clId="{68922303-928D-411F-A7C3-3BB84E857E8F}" dt="2021-02-25T15:50:22.136" v="299"/>
          <ac:inkMkLst>
            <pc:docMk/>
            <pc:sldMk cId="712558247" sldId="266"/>
            <ac:inkMk id="35" creationId="{40DE8186-37C1-40C2-B49C-D365CC108225}"/>
          </ac:inkMkLst>
        </pc:inkChg>
      </pc:sldChg>
      <pc:sldChg chg="modAnim">
        <pc:chgData name="Sherif Khattab" userId="c83b1e15-36f3-4f46-aceb-05aac24c545e" providerId="ADAL" clId="{68922303-928D-411F-A7C3-3BB84E857E8F}" dt="2021-02-25T15:49:15.537" v="262"/>
        <pc:sldMkLst>
          <pc:docMk/>
          <pc:sldMk cId="171235497" sldId="283"/>
        </pc:sldMkLst>
      </pc:sldChg>
      <pc:sldChg chg="modAnim">
        <pc:chgData name="Sherif Khattab" userId="c83b1e15-36f3-4f46-aceb-05aac24c545e" providerId="ADAL" clId="{68922303-928D-411F-A7C3-3BB84E857E8F}" dt="2021-02-25T15:49:24.265" v="264"/>
        <pc:sldMkLst>
          <pc:docMk/>
          <pc:sldMk cId="2099089282" sldId="284"/>
        </pc:sldMkLst>
      </pc:sldChg>
      <pc:sldChg chg="addSp delSp modSp mod">
        <pc:chgData name="Sherif Khattab" userId="c83b1e15-36f3-4f46-aceb-05aac24c545e" providerId="ADAL" clId="{68922303-928D-411F-A7C3-3BB84E857E8F}" dt="2021-02-25T15:34:27.027" v="88"/>
        <pc:sldMkLst>
          <pc:docMk/>
          <pc:sldMk cId="463012687" sldId="289"/>
        </pc:sldMkLst>
        <pc:spChg chg="mod">
          <ac:chgData name="Sherif Khattab" userId="c83b1e15-36f3-4f46-aceb-05aac24c545e" providerId="ADAL" clId="{68922303-928D-411F-A7C3-3BB84E857E8F}" dt="2021-02-25T15:26:37.086" v="0" actId="1076"/>
          <ac:spMkLst>
            <pc:docMk/>
            <pc:sldMk cId="463012687" sldId="289"/>
            <ac:spMk id="46282" creationId="{E7A6F565-6797-41A4-9E37-DE763723D06D}"/>
          </ac:spMkLst>
        </pc:spChg>
        <pc:spChg chg="mod">
          <ac:chgData name="Sherif Khattab" userId="c83b1e15-36f3-4f46-aceb-05aac24c545e" providerId="ADAL" clId="{68922303-928D-411F-A7C3-3BB84E857E8F}" dt="2021-02-25T15:26:37.086" v="0" actId="1076"/>
          <ac:spMkLst>
            <pc:docMk/>
            <pc:sldMk cId="463012687" sldId="289"/>
            <ac:spMk id="46283" creationId="{3F42026E-385F-48A6-8000-7D34E9DD210A}"/>
          </ac:spMkLst>
        </pc:spChg>
        <pc:grpChg chg="mod">
          <ac:chgData name="Sherif Khattab" userId="c83b1e15-36f3-4f46-aceb-05aac24c545e" providerId="ADAL" clId="{68922303-928D-411F-A7C3-3BB84E857E8F}" dt="2021-02-25T15:28:27.382" v="3"/>
          <ac:grpSpMkLst>
            <pc:docMk/>
            <pc:sldMk cId="463012687" sldId="289"/>
            <ac:grpSpMk id="5" creationId="{07EE03A1-8A90-4B73-A932-362DDC4DAE68}"/>
          </ac:grpSpMkLst>
        </pc:grpChg>
        <pc:grpChg chg="mod">
          <ac:chgData name="Sherif Khattab" userId="c83b1e15-36f3-4f46-aceb-05aac24c545e" providerId="ADAL" clId="{68922303-928D-411F-A7C3-3BB84E857E8F}" dt="2021-02-25T15:28:39.933" v="6"/>
          <ac:grpSpMkLst>
            <pc:docMk/>
            <pc:sldMk cId="463012687" sldId="289"/>
            <ac:grpSpMk id="8" creationId="{FD2C3776-ED61-4F82-A7E4-1CD1A4DD5B67}"/>
          </ac:grpSpMkLst>
        </pc:grpChg>
        <pc:grpChg chg="add del mod">
          <ac:chgData name="Sherif Khattab" userId="c83b1e15-36f3-4f46-aceb-05aac24c545e" providerId="ADAL" clId="{68922303-928D-411F-A7C3-3BB84E857E8F}" dt="2021-02-25T15:34:27.027" v="88"/>
          <ac:grpSpMkLst>
            <pc:docMk/>
            <pc:sldMk cId="463012687" sldId="289"/>
            <ac:grpSpMk id="19" creationId="{3F599FE0-19D3-4080-9F8E-438967F21A4A}"/>
          </ac:grpSpMkLst>
        </pc:grpChg>
        <pc:inkChg chg="add mod">
          <ac:chgData name="Sherif Khattab" userId="c83b1e15-36f3-4f46-aceb-05aac24c545e" providerId="ADAL" clId="{68922303-928D-411F-A7C3-3BB84E857E8F}" dt="2021-02-25T15:28:27.382" v="3"/>
          <ac:inkMkLst>
            <pc:docMk/>
            <pc:sldMk cId="463012687" sldId="289"/>
            <ac:inkMk id="2" creationId="{95FC7BE5-961F-4782-84B2-7D2967B931A2}"/>
          </ac:inkMkLst>
        </pc:inkChg>
        <pc:inkChg chg="add mod">
          <ac:chgData name="Sherif Khattab" userId="c83b1e15-36f3-4f46-aceb-05aac24c545e" providerId="ADAL" clId="{68922303-928D-411F-A7C3-3BB84E857E8F}" dt="2021-02-25T15:28:27.382" v="3"/>
          <ac:inkMkLst>
            <pc:docMk/>
            <pc:sldMk cId="463012687" sldId="289"/>
            <ac:inkMk id="4" creationId="{0A4622D2-040D-4D85-8CCD-ED32DF43489E}"/>
          </ac:inkMkLst>
        </pc:inkChg>
        <pc:inkChg chg="add mod">
          <ac:chgData name="Sherif Khattab" userId="c83b1e15-36f3-4f46-aceb-05aac24c545e" providerId="ADAL" clId="{68922303-928D-411F-A7C3-3BB84E857E8F}" dt="2021-02-25T15:28:39.933" v="6"/>
          <ac:inkMkLst>
            <pc:docMk/>
            <pc:sldMk cId="463012687" sldId="289"/>
            <ac:inkMk id="6" creationId="{5BF6C2E5-70C7-4DBE-9059-06FE36AD560F}"/>
          </ac:inkMkLst>
        </pc:inkChg>
        <pc:inkChg chg="add mod">
          <ac:chgData name="Sherif Khattab" userId="c83b1e15-36f3-4f46-aceb-05aac24c545e" providerId="ADAL" clId="{68922303-928D-411F-A7C3-3BB84E857E8F}" dt="2021-02-25T15:28:39.933" v="6"/>
          <ac:inkMkLst>
            <pc:docMk/>
            <pc:sldMk cId="463012687" sldId="289"/>
            <ac:inkMk id="7" creationId="{73FC8A87-0656-4326-AFFF-145FC3A58E78}"/>
          </ac:inkMkLst>
        </pc:inkChg>
        <pc:inkChg chg="mod">
          <ac:chgData name="Sherif Khattab" userId="c83b1e15-36f3-4f46-aceb-05aac24c545e" providerId="ADAL" clId="{68922303-928D-411F-A7C3-3BB84E857E8F}" dt="2021-02-25T15:34:24.559" v="87"/>
          <ac:inkMkLst>
            <pc:docMk/>
            <pc:sldMk cId="463012687" sldId="289"/>
            <ac:inkMk id="20" creationId="{9F21670E-8AAB-4961-BC9B-9B238D6EF704}"/>
          </ac:inkMkLst>
        </pc:inkChg>
        <pc:inkChg chg="mod">
          <ac:chgData name="Sherif Khattab" userId="c83b1e15-36f3-4f46-aceb-05aac24c545e" providerId="ADAL" clId="{68922303-928D-411F-A7C3-3BB84E857E8F}" dt="2021-02-25T15:34:24.559" v="87"/>
          <ac:inkMkLst>
            <pc:docMk/>
            <pc:sldMk cId="463012687" sldId="289"/>
            <ac:inkMk id="21" creationId="{8EC1AF88-E978-46F0-BFDA-4047148D6C14}"/>
          </ac:inkMkLst>
        </pc:inkChg>
        <pc:inkChg chg="mod">
          <ac:chgData name="Sherif Khattab" userId="c83b1e15-36f3-4f46-aceb-05aac24c545e" providerId="ADAL" clId="{68922303-928D-411F-A7C3-3BB84E857E8F}" dt="2021-02-25T15:34:24.559" v="87"/>
          <ac:inkMkLst>
            <pc:docMk/>
            <pc:sldMk cId="463012687" sldId="289"/>
            <ac:inkMk id="22" creationId="{C1EAE497-178F-43E7-944B-14030608E455}"/>
          </ac:inkMkLst>
        </pc:inkChg>
      </pc:sldChg>
      <pc:sldChg chg="modAnim">
        <pc:chgData name="Sherif Khattab" userId="c83b1e15-36f3-4f46-aceb-05aac24c545e" providerId="ADAL" clId="{68922303-928D-411F-A7C3-3BB84E857E8F}" dt="2021-02-25T15:45:57.483" v="226"/>
        <pc:sldMkLst>
          <pc:docMk/>
          <pc:sldMk cId="442392580" sldId="290"/>
        </pc:sldMkLst>
      </pc:sldChg>
      <pc:sldChg chg="modAnim">
        <pc:chgData name="Sherif Khattab" userId="c83b1e15-36f3-4f46-aceb-05aac24c545e" providerId="ADAL" clId="{68922303-928D-411F-A7C3-3BB84E857E8F}" dt="2021-02-25T15:43:29.539" v="206"/>
        <pc:sldMkLst>
          <pc:docMk/>
          <pc:sldMk cId="574001865" sldId="464"/>
        </pc:sldMkLst>
      </pc:sldChg>
      <pc:sldChg chg="delSp modSp mod modAnim">
        <pc:chgData name="Sherif Khattab" userId="c83b1e15-36f3-4f46-aceb-05aac24c545e" providerId="ADAL" clId="{68922303-928D-411F-A7C3-3BB84E857E8F}" dt="2021-02-25T15:44:45.302" v="215" actId="478"/>
        <pc:sldMkLst>
          <pc:docMk/>
          <pc:sldMk cId="2156977365" sldId="465"/>
        </pc:sldMkLst>
        <pc:spChg chg="mod">
          <ac:chgData name="Sherif Khattab" userId="c83b1e15-36f3-4f46-aceb-05aac24c545e" providerId="ADAL" clId="{68922303-928D-411F-A7C3-3BB84E857E8F}" dt="2021-02-25T15:43:53.345" v="207" actId="113"/>
          <ac:spMkLst>
            <pc:docMk/>
            <pc:sldMk cId="2156977365" sldId="465"/>
            <ac:spMk id="23674" creationId="{4D76BCDC-27B9-4D4B-B937-8F5D4916D535}"/>
          </ac:spMkLst>
        </pc:spChg>
        <pc:spChg chg="del">
          <ac:chgData name="Sherif Khattab" userId="c83b1e15-36f3-4f46-aceb-05aac24c545e" providerId="ADAL" clId="{68922303-928D-411F-A7C3-3BB84E857E8F}" dt="2021-02-25T15:44:37.269" v="212" actId="478"/>
          <ac:spMkLst>
            <pc:docMk/>
            <pc:sldMk cId="2156977365" sldId="465"/>
            <ac:spMk id="23676" creationId="{355D98EB-B321-40F2-9AA1-DAA3A7A0AA61}"/>
          </ac:spMkLst>
        </pc:spChg>
        <pc:spChg chg="del">
          <ac:chgData name="Sherif Khattab" userId="c83b1e15-36f3-4f46-aceb-05aac24c545e" providerId="ADAL" clId="{68922303-928D-411F-A7C3-3BB84E857E8F}" dt="2021-02-25T15:44:45.302" v="215" actId="478"/>
          <ac:spMkLst>
            <pc:docMk/>
            <pc:sldMk cId="2156977365" sldId="465"/>
            <ac:spMk id="23677" creationId="{E18AD9C6-511C-489C-AEAA-D7EAC45A4AF5}"/>
          </ac:spMkLst>
        </pc:spChg>
        <pc:graphicFrameChg chg="del modGraphic">
          <ac:chgData name="Sherif Khattab" userId="c83b1e15-36f3-4f46-aceb-05aac24c545e" providerId="ADAL" clId="{68922303-928D-411F-A7C3-3BB84E857E8F}" dt="2021-02-25T15:44:42.397" v="214" actId="478"/>
          <ac:graphicFrameMkLst>
            <pc:docMk/>
            <pc:sldMk cId="2156977365" sldId="465"/>
            <ac:graphicFrameMk id="23669" creationId="{29723A6E-6397-40B3-A499-6EB6AFF1BED9}"/>
          </ac:graphicFrameMkLst>
        </pc:graphicFrameChg>
      </pc:sldChg>
      <pc:sldChg chg="delSp modSp modAnim">
        <pc:chgData name="Sherif Khattab" userId="c83b1e15-36f3-4f46-aceb-05aac24c545e" providerId="ADAL" clId="{68922303-928D-411F-A7C3-3BB84E857E8F}" dt="2021-02-25T15:47:50.471" v="245" actId="478"/>
        <pc:sldMkLst>
          <pc:docMk/>
          <pc:sldMk cId="1593910045" sldId="468"/>
        </pc:sldMkLst>
        <pc:spChg chg="mod">
          <ac:chgData name="Sherif Khattab" userId="c83b1e15-36f3-4f46-aceb-05aac24c545e" providerId="ADAL" clId="{68922303-928D-411F-A7C3-3BB84E857E8F}" dt="2021-02-25T15:47:16.790" v="236" actId="1076"/>
          <ac:spMkLst>
            <pc:docMk/>
            <pc:sldMk cId="1593910045" sldId="468"/>
            <ac:spMk id="28686" creationId="{2C086B6A-1ED8-40F5-BCAF-F33E78E16329}"/>
          </ac:spMkLst>
        </pc:spChg>
        <pc:spChg chg="mod">
          <ac:chgData name="Sherif Khattab" userId="c83b1e15-36f3-4f46-aceb-05aac24c545e" providerId="ADAL" clId="{68922303-928D-411F-A7C3-3BB84E857E8F}" dt="2021-02-25T15:47:39.205" v="239" actId="1076"/>
          <ac:spMkLst>
            <pc:docMk/>
            <pc:sldMk cId="1593910045" sldId="468"/>
            <ac:spMk id="28717" creationId="{65836439-78E8-4455-A276-A88D6A2179F8}"/>
          </ac:spMkLst>
        </pc:spChg>
        <pc:spChg chg="mod">
          <ac:chgData name="Sherif Khattab" userId="c83b1e15-36f3-4f46-aceb-05aac24c545e" providerId="ADAL" clId="{68922303-928D-411F-A7C3-3BB84E857E8F}" dt="2021-02-25T15:47:42.834" v="240" actId="1076"/>
          <ac:spMkLst>
            <pc:docMk/>
            <pc:sldMk cId="1593910045" sldId="468"/>
            <ac:spMk id="28718" creationId="{FC8D50AF-002E-470B-ACB9-7FB7BEB9E1FF}"/>
          </ac:spMkLst>
        </pc:spChg>
        <pc:cxnChg chg="mod">
          <ac:chgData name="Sherif Khattab" userId="c83b1e15-36f3-4f46-aceb-05aac24c545e" providerId="ADAL" clId="{68922303-928D-411F-A7C3-3BB84E857E8F}" dt="2021-02-25T15:47:16.790" v="236" actId="1076"/>
          <ac:cxnSpMkLst>
            <pc:docMk/>
            <pc:sldMk cId="1593910045" sldId="468"/>
            <ac:cxnSpMk id="28720" creationId="{E8375A5B-8A59-40EF-B15B-CAC95158E2DA}"/>
          </ac:cxnSpMkLst>
        </pc:cxnChg>
        <pc:cxnChg chg="mod">
          <ac:chgData name="Sherif Khattab" userId="c83b1e15-36f3-4f46-aceb-05aac24c545e" providerId="ADAL" clId="{68922303-928D-411F-A7C3-3BB84E857E8F}" dt="2021-02-25T15:47:16.790" v="236" actId="1076"/>
          <ac:cxnSpMkLst>
            <pc:docMk/>
            <pc:sldMk cId="1593910045" sldId="468"/>
            <ac:cxnSpMk id="28721" creationId="{99F1050E-A1AD-4284-B78C-21F78A3318E4}"/>
          </ac:cxnSpMkLst>
        </pc:cxnChg>
        <pc:cxnChg chg="del mod">
          <ac:chgData name="Sherif Khattab" userId="c83b1e15-36f3-4f46-aceb-05aac24c545e" providerId="ADAL" clId="{68922303-928D-411F-A7C3-3BB84E857E8F}" dt="2021-02-25T15:47:50.471" v="245" actId="478"/>
          <ac:cxnSpMkLst>
            <pc:docMk/>
            <pc:sldMk cId="1593910045" sldId="468"/>
            <ac:cxnSpMk id="28722" creationId="{83EC386E-60C3-4B0F-AAC6-1DEE298F26BA}"/>
          </ac:cxnSpMkLst>
        </pc:cxnChg>
        <pc:cxnChg chg="del mod">
          <ac:chgData name="Sherif Khattab" userId="c83b1e15-36f3-4f46-aceb-05aac24c545e" providerId="ADAL" clId="{68922303-928D-411F-A7C3-3BB84E857E8F}" dt="2021-02-25T15:47:48.251" v="244" actId="478"/>
          <ac:cxnSpMkLst>
            <pc:docMk/>
            <pc:sldMk cId="1593910045" sldId="468"/>
            <ac:cxnSpMk id="28723" creationId="{07636F23-6B5B-4D60-8ED6-4B0F8B48F859}"/>
          </ac:cxnSpMkLst>
        </pc:cxnChg>
        <pc:cxnChg chg="del mod">
          <ac:chgData name="Sherif Khattab" userId="c83b1e15-36f3-4f46-aceb-05aac24c545e" providerId="ADAL" clId="{68922303-928D-411F-A7C3-3BB84E857E8F}" dt="2021-02-25T15:47:45.903" v="242" actId="478"/>
          <ac:cxnSpMkLst>
            <pc:docMk/>
            <pc:sldMk cId="1593910045" sldId="468"/>
            <ac:cxnSpMk id="28724" creationId="{4CAC54C3-3E8E-4C56-A2F9-EC039220E56C}"/>
          </ac:cxnSpMkLst>
        </pc:cxnChg>
        <pc:cxnChg chg="del mod">
          <ac:chgData name="Sherif Khattab" userId="c83b1e15-36f3-4f46-aceb-05aac24c545e" providerId="ADAL" clId="{68922303-928D-411F-A7C3-3BB84E857E8F}" dt="2021-02-25T15:47:44.491" v="241" actId="478"/>
          <ac:cxnSpMkLst>
            <pc:docMk/>
            <pc:sldMk cId="1593910045" sldId="468"/>
            <ac:cxnSpMk id="28725" creationId="{3A105430-E387-4460-9D9D-5BAA4D979997}"/>
          </ac:cxnSpMkLst>
        </pc:cxnChg>
        <pc:cxnChg chg="del mod">
          <ac:chgData name="Sherif Khattab" userId="c83b1e15-36f3-4f46-aceb-05aac24c545e" providerId="ADAL" clId="{68922303-928D-411F-A7C3-3BB84E857E8F}" dt="2021-02-25T15:47:46.961" v="243" actId="478"/>
          <ac:cxnSpMkLst>
            <pc:docMk/>
            <pc:sldMk cId="1593910045" sldId="468"/>
            <ac:cxnSpMk id="28726" creationId="{4F6EA0F1-1245-4403-9078-8889A1086600}"/>
          </ac:cxnSpMkLst>
        </pc:cxnChg>
      </pc:sldChg>
      <pc:sldChg chg="del">
        <pc:chgData name="Sherif Khattab" userId="c83b1e15-36f3-4f46-aceb-05aac24c545e" providerId="ADAL" clId="{68922303-928D-411F-A7C3-3BB84E857E8F}" dt="2021-02-25T15:49:35.434" v="265" actId="47"/>
        <pc:sldMkLst>
          <pc:docMk/>
          <pc:sldMk cId="3388432277" sldId="471"/>
        </pc:sldMkLst>
      </pc:sldChg>
      <pc:sldChg chg="del">
        <pc:chgData name="Sherif Khattab" userId="c83b1e15-36f3-4f46-aceb-05aac24c545e" providerId="ADAL" clId="{68922303-928D-411F-A7C3-3BB84E857E8F}" dt="2021-02-25T15:49:36.184" v="266" actId="47"/>
        <pc:sldMkLst>
          <pc:docMk/>
          <pc:sldMk cId="3899682656" sldId="472"/>
        </pc:sldMkLst>
      </pc:sldChg>
      <pc:sldChg chg="addSp modSp">
        <pc:chgData name="Sherif Khattab" userId="c83b1e15-36f3-4f46-aceb-05aac24c545e" providerId="ADAL" clId="{68922303-928D-411F-A7C3-3BB84E857E8F}" dt="2021-02-25T15:53:21.449" v="347" actId="164"/>
        <pc:sldMkLst>
          <pc:docMk/>
          <pc:sldMk cId="1155444083" sldId="476"/>
        </pc:sldMkLst>
        <pc:spChg chg="mod">
          <ac:chgData name="Sherif Khattab" userId="c83b1e15-36f3-4f46-aceb-05aac24c545e" providerId="ADAL" clId="{68922303-928D-411F-A7C3-3BB84E857E8F}" dt="2021-02-25T15:53:21.449" v="347" actId="164"/>
          <ac:spMkLst>
            <pc:docMk/>
            <pc:sldMk cId="1155444083" sldId="476"/>
            <ac:spMk id="15362" creationId="{9EE1E519-72D4-4A5C-A1BC-54BDBE91735C}"/>
          </ac:spMkLst>
        </pc:spChg>
        <pc:spChg chg="mod">
          <ac:chgData name="Sherif Khattab" userId="c83b1e15-36f3-4f46-aceb-05aac24c545e" providerId="ADAL" clId="{68922303-928D-411F-A7C3-3BB84E857E8F}" dt="2021-02-25T15:53:21.449" v="347" actId="164"/>
          <ac:spMkLst>
            <pc:docMk/>
            <pc:sldMk cId="1155444083" sldId="476"/>
            <ac:spMk id="15363" creationId="{3B7F1674-4983-4D55-A5DC-4DBE4C058CC8}"/>
          </ac:spMkLst>
        </pc:spChg>
        <pc:spChg chg="mod">
          <ac:chgData name="Sherif Khattab" userId="c83b1e15-36f3-4f46-aceb-05aac24c545e" providerId="ADAL" clId="{68922303-928D-411F-A7C3-3BB84E857E8F}" dt="2021-02-25T15:53:21.449" v="347" actId="164"/>
          <ac:spMkLst>
            <pc:docMk/>
            <pc:sldMk cId="1155444083" sldId="476"/>
            <ac:spMk id="15364" creationId="{C319B432-6CE9-44F7-AD7F-F6BAF0737CF6}"/>
          </ac:spMkLst>
        </pc:spChg>
        <pc:spChg chg="mod">
          <ac:chgData name="Sherif Khattab" userId="c83b1e15-36f3-4f46-aceb-05aac24c545e" providerId="ADAL" clId="{68922303-928D-411F-A7C3-3BB84E857E8F}" dt="2021-02-25T15:53:21.449" v="347" actId="164"/>
          <ac:spMkLst>
            <pc:docMk/>
            <pc:sldMk cId="1155444083" sldId="476"/>
            <ac:spMk id="15365" creationId="{1EC819C5-8F1C-4E16-9973-13633ED5FEE7}"/>
          </ac:spMkLst>
        </pc:spChg>
        <pc:spChg chg="mod">
          <ac:chgData name="Sherif Khattab" userId="c83b1e15-36f3-4f46-aceb-05aac24c545e" providerId="ADAL" clId="{68922303-928D-411F-A7C3-3BB84E857E8F}" dt="2021-02-25T15:53:21.449" v="347" actId="164"/>
          <ac:spMkLst>
            <pc:docMk/>
            <pc:sldMk cId="1155444083" sldId="476"/>
            <ac:spMk id="15366" creationId="{1B6064B4-EEC4-4DA7-A2DF-92FE5D1C04D0}"/>
          </ac:spMkLst>
        </pc:spChg>
        <pc:spChg chg="mod">
          <ac:chgData name="Sherif Khattab" userId="c83b1e15-36f3-4f46-aceb-05aac24c545e" providerId="ADAL" clId="{68922303-928D-411F-A7C3-3BB84E857E8F}" dt="2021-02-25T15:53:21.449" v="347" actId="164"/>
          <ac:spMkLst>
            <pc:docMk/>
            <pc:sldMk cId="1155444083" sldId="476"/>
            <ac:spMk id="15367" creationId="{F0EF7ECA-3328-4CFB-843C-F52CD92148B6}"/>
          </ac:spMkLst>
        </pc:spChg>
        <pc:spChg chg="mod">
          <ac:chgData name="Sherif Khattab" userId="c83b1e15-36f3-4f46-aceb-05aac24c545e" providerId="ADAL" clId="{68922303-928D-411F-A7C3-3BB84E857E8F}" dt="2021-02-25T15:53:21.449" v="347" actId="164"/>
          <ac:spMkLst>
            <pc:docMk/>
            <pc:sldMk cId="1155444083" sldId="476"/>
            <ac:spMk id="15368" creationId="{8AAA5D01-E803-4C09-95A4-D40CBB2B1499}"/>
          </ac:spMkLst>
        </pc:spChg>
        <pc:spChg chg="mod">
          <ac:chgData name="Sherif Khattab" userId="c83b1e15-36f3-4f46-aceb-05aac24c545e" providerId="ADAL" clId="{68922303-928D-411F-A7C3-3BB84E857E8F}" dt="2021-02-25T15:53:21.449" v="347" actId="164"/>
          <ac:spMkLst>
            <pc:docMk/>
            <pc:sldMk cId="1155444083" sldId="476"/>
            <ac:spMk id="15369" creationId="{6190BFFE-790F-40EB-952D-D5E1DF83A8B0}"/>
          </ac:spMkLst>
        </pc:spChg>
        <pc:spChg chg="mod">
          <ac:chgData name="Sherif Khattab" userId="c83b1e15-36f3-4f46-aceb-05aac24c545e" providerId="ADAL" clId="{68922303-928D-411F-A7C3-3BB84E857E8F}" dt="2021-02-25T15:53:21.449" v="347" actId="164"/>
          <ac:spMkLst>
            <pc:docMk/>
            <pc:sldMk cId="1155444083" sldId="476"/>
            <ac:spMk id="15370" creationId="{ACF3477B-F811-4A16-87E6-008D17D1F872}"/>
          </ac:spMkLst>
        </pc:spChg>
        <pc:spChg chg="mod">
          <ac:chgData name="Sherif Khattab" userId="c83b1e15-36f3-4f46-aceb-05aac24c545e" providerId="ADAL" clId="{68922303-928D-411F-A7C3-3BB84E857E8F}" dt="2021-02-25T15:53:21.449" v="347" actId="164"/>
          <ac:spMkLst>
            <pc:docMk/>
            <pc:sldMk cId="1155444083" sldId="476"/>
            <ac:spMk id="15371" creationId="{D3E61DC4-AF79-4373-AAB9-CFAC0867340E}"/>
          </ac:spMkLst>
        </pc:spChg>
        <pc:spChg chg="mod">
          <ac:chgData name="Sherif Khattab" userId="c83b1e15-36f3-4f46-aceb-05aac24c545e" providerId="ADAL" clId="{68922303-928D-411F-A7C3-3BB84E857E8F}" dt="2021-02-25T15:53:21.449" v="347" actId="164"/>
          <ac:spMkLst>
            <pc:docMk/>
            <pc:sldMk cId="1155444083" sldId="476"/>
            <ac:spMk id="15372" creationId="{F11E10CF-0CBC-4BF8-BF22-C1CC5D1C7370}"/>
          </ac:spMkLst>
        </pc:spChg>
        <pc:spChg chg="mod">
          <ac:chgData name="Sherif Khattab" userId="c83b1e15-36f3-4f46-aceb-05aac24c545e" providerId="ADAL" clId="{68922303-928D-411F-A7C3-3BB84E857E8F}" dt="2021-02-25T15:53:21.449" v="347" actId="164"/>
          <ac:spMkLst>
            <pc:docMk/>
            <pc:sldMk cId="1155444083" sldId="476"/>
            <ac:spMk id="15373" creationId="{07718FC3-F7E5-4F5C-8CAF-81AB285B186E}"/>
          </ac:spMkLst>
        </pc:spChg>
        <pc:spChg chg="mod">
          <ac:chgData name="Sherif Khattab" userId="c83b1e15-36f3-4f46-aceb-05aac24c545e" providerId="ADAL" clId="{68922303-928D-411F-A7C3-3BB84E857E8F}" dt="2021-02-25T15:53:21.449" v="347" actId="164"/>
          <ac:spMkLst>
            <pc:docMk/>
            <pc:sldMk cId="1155444083" sldId="476"/>
            <ac:spMk id="15374" creationId="{4469632C-E59E-4C1B-8D19-F3DC927FD957}"/>
          </ac:spMkLst>
        </pc:spChg>
        <pc:spChg chg="mod">
          <ac:chgData name="Sherif Khattab" userId="c83b1e15-36f3-4f46-aceb-05aac24c545e" providerId="ADAL" clId="{68922303-928D-411F-A7C3-3BB84E857E8F}" dt="2021-02-25T15:53:21.449" v="347" actId="164"/>
          <ac:spMkLst>
            <pc:docMk/>
            <pc:sldMk cId="1155444083" sldId="476"/>
            <ac:spMk id="15375" creationId="{EF82CC15-A16C-43E2-8DC5-F44AE2F0EC00}"/>
          </ac:spMkLst>
        </pc:spChg>
        <pc:spChg chg="mod">
          <ac:chgData name="Sherif Khattab" userId="c83b1e15-36f3-4f46-aceb-05aac24c545e" providerId="ADAL" clId="{68922303-928D-411F-A7C3-3BB84E857E8F}" dt="2021-02-25T15:53:21.449" v="347" actId="164"/>
          <ac:spMkLst>
            <pc:docMk/>
            <pc:sldMk cId="1155444083" sldId="476"/>
            <ac:spMk id="15376" creationId="{33203DA8-7A53-4509-9927-D0D973EADA69}"/>
          </ac:spMkLst>
        </pc:spChg>
        <pc:spChg chg="mod">
          <ac:chgData name="Sherif Khattab" userId="c83b1e15-36f3-4f46-aceb-05aac24c545e" providerId="ADAL" clId="{68922303-928D-411F-A7C3-3BB84E857E8F}" dt="2021-02-25T15:53:21.449" v="347" actId="164"/>
          <ac:spMkLst>
            <pc:docMk/>
            <pc:sldMk cId="1155444083" sldId="476"/>
            <ac:spMk id="15377" creationId="{F283CEB2-FFBD-4E4B-A9C0-AF413AAC185C}"/>
          </ac:spMkLst>
        </pc:spChg>
        <pc:spChg chg="mod">
          <ac:chgData name="Sherif Khattab" userId="c83b1e15-36f3-4f46-aceb-05aac24c545e" providerId="ADAL" clId="{68922303-928D-411F-A7C3-3BB84E857E8F}" dt="2021-02-25T15:53:21.449" v="347" actId="164"/>
          <ac:spMkLst>
            <pc:docMk/>
            <pc:sldMk cId="1155444083" sldId="476"/>
            <ac:spMk id="15378" creationId="{1C05A9C5-0D24-4874-8451-BF56F329B5FA}"/>
          </ac:spMkLst>
        </pc:spChg>
        <pc:spChg chg="mod">
          <ac:chgData name="Sherif Khattab" userId="c83b1e15-36f3-4f46-aceb-05aac24c545e" providerId="ADAL" clId="{68922303-928D-411F-A7C3-3BB84E857E8F}" dt="2021-02-25T15:53:21.449" v="347" actId="164"/>
          <ac:spMkLst>
            <pc:docMk/>
            <pc:sldMk cId="1155444083" sldId="476"/>
            <ac:spMk id="15379" creationId="{2FAA3126-DE60-4E9A-8CFE-40F2918257EB}"/>
          </ac:spMkLst>
        </pc:spChg>
        <pc:spChg chg="mod">
          <ac:chgData name="Sherif Khattab" userId="c83b1e15-36f3-4f46-aceb-05aac24c545e" providerId="ADAL" clId="{68922303-928D-411F-A7C3-3BB84E857E8F}" dt="2021-02-25T15:53:21.449" v="347" actId="164"/>
          <ac:spMkLst>
            <pc:docMk/>
            <pc:sldMk cId="1155444083" sldId="476"/>
            <ac:spMk id="15380" creationId="{EA45CBD1-7F7C-4F95-B72E-F0A2444464B6}"/>
          </ac:spMkLst>
        </pc:spChg>
        <pc:spChg chg="mod">
          <ac:chgData name="Sherif Khattab" userId="c83b1e15-36f3-4f46-aceb-05aac24c545e" providerId="ADAL" clId="{68922303-928D-411F-A7C3-3BB84E857E8F}" dt="2021-02-25T15:53:21.449" v="347" actId="164"/>
          <ac:spMkLst>
            <pc:docMk/>
            <pc:sldMk cId="1155444083" sldId="476"/>
            <ac:spMk id="15381" creationId="{5968A63A-13F4-446D-9E71-A4EFD9374D55}"/>
          </ac:spMkLst>
        </pc:spChg>
        <pc:spChg chg="mod">
          <ac:chgData name="Sherif Khattab" userId="c83b1e15-36f3-4f46-aceb-05aac24c545e" providerId="ADAL" clId="{68922303-928D-411F-A7C3-3BB84E857E8F}" dt="2021-02-25T15:53:21.449" v="347" actId="164"/>
          <ac:spMkLst>
            <pc:docMk/>
            <pc:sldMk cId="1155444083" sldId="476"/>
            <ac:spMk id="15382" creationId="{CA276496-CA0A-4D41-A212-F33AF61207DE}"/>
          </ac:spMkLst>
        </pc:spChg>
        <pc:spChg chg="mod">
          <ac:chgData name="Sherif Khattab" userId="c83b1e15-36f3-4f46-aceb-05aac24c545e" providerId="ADAL" clId="{68922303-928D-411F-A7C3-3BB84E857E8F}" dt="2021-02-25T15:53:21.449" v="347" actId="164"/>
          <ac:spMkLst>
            <pc:docMk/>
            <pc:sldMk cId="1155444083" sldId="476"/>
            <ac:spMk id="15383" creationId="{E5AF1205-5A8B-493B-94C6-922142D813A6}"/>
          </ac:spMkLst>
        </pc:spChg>
        <pc:spChg chg="mod">
          <ac:chgData name="Sherif Khattab" userId="c83b1e15-36f3-4f46-aceb-05aac24c545e" providerId="ADAL" clId="{68922303-928D-411F-A7C3-3BB84E857E8F}" dt="2021-02-25T15:53:21.449" v="347" actId="164"/>
          <ac:spMkLst>
            <pc:docMk/>
            <pc:sldMk cId="1155444083" sldId="476"/>
            <ac:spMk id="15384" creationId="{E7CEFAE6-4690-4846-967C-D7891367EB12}"/>
          </ac:spMkLst>
        </pc:spChg>
        <pc:spChg chg="mod">
          <ac:chgData name="Sherif Khattab" userId="c83b1e15-36f3-4f46-aceb-05aac24c545e" providerId="ADAL" clId="{68922303-928D-411F-A7C3-3BB84E857E8F}" dt="2021-02-25T15:53:21.449" v="347" actId="164"/>
          <ac:spMkLst>
            <pc:docMk/>
            <pc:sldMk cId="1155444083" sldId="476"/>
            <ac:spMk id="15385" creationId="{5F37B972-1F09-4CA3-84B9-D3C9B64B5436}"/>
          </ac:spMkLst>
        </pc:spChg>
        <pc:spChg chg="mod">
          <ac:chgData name="Sherif Khattab" userId="c83b1e15-36f3-4f46-aceb-05aac24c545e" providerId="ADAL" clId="{68922303-928D-411F-A7C3-3BB84E857E8F}" dt="2021-02-25T15:53:21.449" v="347" actId="164"/>
          <ac:spMkLst>
            <pc:docMk/>
            <pc:sldMk cId="1155444083" sldId="476"/>
            <ac:spMk id="15386" creationId="{08E221BC-1DED-4B22-B5FD-669C52DB7B69}"/>
          </ac:spMkLst>
        </pc:spChg>
        <pc:spChg chg="mod">
          <ac:chgData name="Sherif Khattab" userId="c83b1e15-36f3-4f46-aceb-05aac24c545e" providerId="ADAL" clId="{68922303-928D-411F-A7C3-3BB84E857E8F}" dt="2021-02-25T15:53:21.449" v="347" actId="164"/>
          <ac:spMkLst>
            <pc:docMk/>
            <pc:sldMk cId="1155444083" sldId="476"/>
            <ac:spMk id="15387" creationId="{5A2C119C-97E3-492C-A4C7-C931FB930F52}"/>
          </ac:spMkLst>
        </pc:spChg>
        <pc:grpChg chg="add mod">
          <ac:chgData name="Sherif Khattab" userId="c83b1e15-36f3-4f46-aceb-05aac24c545e" providerId="ADAL" clId="{68922303-928D-411F-A7C3-3BB84E857E8F}" dt="2021-02-25T15:53:21.449" v="347" actId="164"/>
          <ac:grpSpMkLst>
            <pc:docMk/>
            <pc:sldMk cId="1155444083" sldId="476"/>
            <ac:grpSpMk id="2" creationId="{D7D38671-CD43-4DAF-A576-A40F174F994B}"/>
          </ac:grpSpMkLst>
        </pc:grpChg>
      </pc:sldChg>
      <pc:sldChg chg="addSp delSp modSp mod modAnim">
        <pc:chgData name="Sherif Khattab" userId="c83b1e15-36f3-4f46-aceb-05aac24c545e" providerId="ADAL" clId="{68922303-928D-411F-A7C3-3BB84E857E8F}" dt="2021-02-25T15:53:50.186" v="360" actId="1076"/>
        <pc:sldMkLst>
          <pc:docMk/>
          <pc:sldMk cId="2699784146" sldId="477"/>
        </pc:sldMkLst>
        <pc:spChg chg="add del mod">
          <ac:chgData name="Sherif Khattab" userId="c83b1e15-36f3-4f46-aceb-05aac24c545e" providerId="ADAL" clId="{68922303-928D-411F-A7C3-3BB84E857E8F}" dt="2021-02-25T15:53:04.471" v="346" actId="478"/>
          <ac:spMkLst>
            <pc:docMk/>
            <pc:sldMk cId="2699784146" sldId="477"/>
            <ac:spMk id="46" creationId="{FEBB95A3-DDA4-46B6-98CF-B2B46D508DD9}"/>
          </ac:spMkLst>
        </pc:spChg>
        <pc:spChg chg="add mod">
          <ac:chgData name="Sherif Khattab" userId="c83b1e15-36f3-4f46-aceb-05aac24c545e" providerId="ADAL" clId="{68922303-928D-411F-A7C3-3BB84E857E8F}" dt="2021-02-25T15:53:50.186" v="360" actId="1076"/>
          <ac:spMkLst>
            <pc:docMk/>
            <pc:sldMk cId="2699784146" sldId="477"/>
            <ac:spMk id="47" creationId="{70478B86-BE7A-4828-91E3-1CFE5358E74F}"/>
          </ac:spMkLst>
        </pc:spChg>
        <pc:spChg chg="add mod">
          <ac:chgData name="Sherif Khattab" userId="c83b1e15-36f3-4f46-aceb-05aac24c545e" providerId="ADAL" clId="{68922303-928D-411F-A7C3-3BB84E857E8F}" dt="2021-02-25T15:53:50.186" v="360" actId="1076"/>
          <ac:spMkLst>
            <pc:docMk/>
            <pc:sldMk cId="2699784146" sldId="477"/>
            <ac:spMk id="48" creationId="{2CF631FF-A8AA-4A03-8283-182B574ED194}"/>
          </ac:spMkLst>
        </pc:spChg>
        <pc:spChg chg="add mod">
          <ac:chgData name="Sherif Khattab" userId="c83b1e15-36f3-4f46-aceb-05aac24c545e" providerId="ADAL" clId="{68922303-928D-411F-A7C3-3BB84E857E8F}" dt="2021-02-25T15:53:50.186" v="360" actId="1076"/>
          <ac:spMkLst>
            <pc:docMk/>
            <pc:sldMk cId="2699784146" sldId="477"/>
            <ac:spMk id="49" creationId="{F74A2888-3D85-47E2-B7D3-8473C2D94231}"/>
          </ac:spMkLst>
        </pc:spChg>
        <pc:spChg chg="add mod">
          <ac:chgData name="Sherif Khattab" userId="c83b1e15-36f3-4f46-aceb-05aac24c545e" providerId="ADAL" clId="{68922303-928D-411F-A7C3-3BB84E857E8F}" dt="2021-02-25T15:53:50.186" v="360" actId="1076"/>
          <ac:spMkLst>
            <pc:docMk/>
            <pc:sldMk cId="2699784146" sldId="477"/>
            <ac:spMk id="50" creationId="{EBDB909D-0417-4FC9-BD5E-EE7408BE5A8B}"/>
          </ac:spMkLst>
        </pc:spChg>
        <pc:spChg chg="add mod">
          <ac:chgData name="Sherif Khattab" userId="c83b1e15-36f3-4f46-aceb-05aac24c545e" providerId="ADAL" clId="{68922303-928D-411F-A7C3-3BB84E857E8F}" dt="2021-02-25T15:53:50.186" v="360" actId="1076"/>
          <ac:spMkLst>
            <pc:docMk/>
            <pc:sldMk cId="2699784146" sldId="477"/>
            <ac:spMk id="51" creationId="{EB43FF9E-708E-4007-A741-6556D00C99F1}"/>
          </ac:spMkLst>
        </pc:spChg>
        <pc:spChg chg="add mod">
          <ac:chgData name="Sherif Khattab" userId="c83b1e15-36f3-4f46-aceb-05aac24c545e" providerId="ADAL" clId="{68922303-928D-411F-A7C3-3BB84E857E8F}" dt="2021-02-25T15:53:50.186" v="360" actId="1076"/>
          <ac:spMkLst>
            <pc:docMk/>
            <pc:sldMk cId="2699784146" sldId="477"/>
            <ac:spMk id="52" creationId="{602FFF44-E1A7-4F08-947C-FCEDB44B1573}"/>
          </ac:spMkLst>
        </pc:spChg>
        <pc:spChg chg="add mod">
          <ac:chgData name="Sherif Khattab" userId="c83b1e15-36f3-4f46-aceb-05aac24c545e" providerId="ADAL" clId="{68922303-928D-411F-A7C3-3BB84E857E8F}" dt="2021-02-25T15:53:50.186" v="360" actId="1076"/>
          <ac:spMkLst>
            <pc:docMk/>
            <pc:sldMk cId="2699784146" sldId="477"/>
            <ac:spMk id="53" creationId="{715B2B2F-4EE5-469D-9CF4-FAD8B81B2D8A}"/>
          </ac:spMkLst>
        </pc:spChg>
        <pc:spChg chg="add mod">
          <ac:chgData name="Sherif Khattab" userId="c83b1e15-36f3-4f46-aceb-05aac24c545e" providerId="ADAL" clId="{68922303-928D-411F-A7C3-3BB84E857E8F}" dt="2021-02-25T15:53:50.186" v="360" actId="1076"/>
          <ac:spMkLst>
            <pc:docMk/>
            <pc:sldMk cId="2699784146" sldId="477"/>
            <ac:spMk id="54" creationId="{A5F8627F-EC55-4728-8A90-2F3DC4971467}"/>
          </ac:spMkLst>
        </pc:spChg>
        <pc:spChg chg="add mod">
          <ac:chgData name="Sherif Khattab" userId="c83b1e15-36f3-4f46-aceb-05aac24c545e" providerId="ADAL" clId="{68922303-928D-411F-A7C3-3BB84E857E8F}" dt="2021-02-25T15:53:50.186" v="360" actId="1076"/>
          <ac:spMkLst>
            <pc:docMk/>
            <pc:sldMk cId="2699784146" sldId="477"/>
            <ac:spMk id="55" creationId="{C609B494-ABD1-49AF-BF4D-8838EA5B2534}"/>
          </ac:spMkLst>
        </pc:spChg>
        <pc:spChg chg="add mod">
          <ac:chgData name="Sherif Khattab" userId="c83b1e15-36f3-4f46-aceb-05aac24c545e" providerId="ADAL" clId="{68922303-928D-411F-A7C3-3BB84E857E8F}" dt="2021-02-25T15:53:50.186" v="360" actId="1076"/>
          <ac:spMkLst>
            <pc:docMk/>
            <pc:sldMk cId="2699784146" sldId="477"/>
            <ac:spMk id="56" creationId="{7D889010-B299-466D-82B4-177C24431B77}"/>
          </ac:spMkLst>
        </pc:spChg>
        <pc:spChg chg="add mod">
          <ac:chgData name="Sherif Khattab" userId="c83b1e15-36f3-4f46-aceb-05aac24c545e" providerId="ADAL" clId="{68922303-928D-411F-A7C3-3BB84E857E8F}" dt="2021-02-25T15:53:50.186" v="360" actId="1076"/>
          <ac:spMkLst>
            <pc:docMk/>
            <pc:sldMk cId="2699784146" sldId="477"/>
            <ac:spMk id="57" creationId="{042AE578-9853-41C1-9FEE-2BDC954750B2}"/>
          </ac:spMkLst>
        </pc:spChg>
        <pc:spChg chg="add mod">
          <ac:chgData name="Sherif Khattab" userId="c83b1e15-36f3-4f46-aceb-05aac24c545e" providerId="ADAL" clId="{68922303-928D-411F-A7C3-3BB84E857E8F}" dt="2021-02-25T15:53:50.186" v="360" actId="1076"/>
          <ac:spMkLst>
            <pc:docMk/>
            <pc:sldMk cId="2699784146" sldId="477"/>
            <ac:spMk id="58" creationId="{3F05F2F3-9971-434B-933D-3540CC1FA7B6}"/>
          </ac:spMkLst>
        </pc:spChg>
        <pc:spChg chg="add mod">
          <ac:chgData name="Sherif Khattab" userId="c83b1e15-36f3-4f46-aceb-05aac24c545e" providerId="ADAL" clId="{68922303-928D-411F-A7C3-3BB84E857E8F}" dt="2021-02-25T15:53:50.186" v="360" actId="1076"/>
          <ac:spMkLst>
            <pc:docMk/>
            <pc:sldMk cId="2699784146" sldId="477"/>
            <ac:spMk id="59" creationId="{3628C920-6348-4060-A082-303D78D4ECEB}"/>
          </ac:spMkLst>
        </pc:spChg>
        <pc:spChg chg="add mod">
          <ac:chgData name="Sherif Khattab" userId="c83b1e15-36f3-4f46-aceb-05aac24c545e" providerId="ADAL" clId="{68922303-928D-411F-A7C3-3BB84E857E8F}" dt="2021-02-25T15:53:50.186" v="360" actId="1076"/>
          <ac:spMkLst>
            <pc:docMk/>
            <pc:sldMk cId="2699784146" sldId="477"/>
            <ac:spMk id="60" creationId="{FCF1BB4B-3271-40FE-8A7A-56EA02CA6499}"/>
          </ac:spMkLst>
        </pc:spChg>
        <pc:spChg chg="add mod">
          <ac:chgData name="Sherif Khattab" userId="c83b1e15-36f3-4f46-aceb-05aac24c545e" providerId="ADAL" clId="{68922303-928D-411F-A7C3-3BB84E857E8F}" dt="2021-02-25T15:53:50.186" v="360" actId="1076"/>
          <ac:spMkLst>
            <pc:docMk/>
            <pc:sldMk cId="2699784146" sldId="477"/>
            <ac:spMk id="61" creationId="{97DD194B-BADF-47D0-A7BB-101BA9FDCC34}"/>
          </ac:spMkLst>
        </pc:spChg>
        <pc:spChg chg="add mod">
          <ac:chgData name="Sherif Khattab" userId="c83b1e15-36f3-4f46-aceb-05aac24c545e" providerId="ADAL" clId="{68922303-928D-411F-A7C3-3BB84E857E8F}" dt="2021-02-25T15:53:50.186" v="360" actId="1076"/>
          <ac:spMkLst>
            <pc:docMk/>
            <pc:sldMk cId="2699784146" sldId="477"/>
            <ac:spMk id="62" creationId="{66FE219A-452F-437D-A047-CFA1EDAE2E66}"/>
          </ac:spMkLst>
        </pc:spChg>
        <pc:spChg chg="add mod">
          <ac:chgData name="Sherif Khattab" userId="c83b1e15-36f3-4f46-aceb-05aac24c545e" providerId="ADAL" clId="{68922303-928D-411F-A7C3-3BB84E857E8F}" dt="2021-02-25T15:53:50.186" v="360" actId="1076"/>
          <ac:spMkLst>
            <pc:docMk/>
            <pc:sldMk cId="2699784146" sldId="477"/>
            <ac:spMk id="63" creationId="{6EA06320-50FB-478D-BBAF-E714A581E7BF}"/>
          </ac:spMkLst>
        </pc:spChg>
        <pc:spChg chg="add mod">
          <ac:chgData name="Sherif Khattab" userId="c83b1e15-36f3-4f46-aceb-05aac24c545e" providerId="ADAL" clId="{68922303-928D-411F-A7C3-3BB84E857E8F}" dt="2021-02-25T15:53:50.186" v="360" actId="1076"/>
          <ac:spMkLst>
            <pc:docMk/>
            <pc:sldMk cId="2699784146" sldId="477"/>
            <ac:spMk id="64" creationId="{B3A86F32-A86E-4B09-9488-0B074923A446}"/>
          </ac:spMkLst>
        </pc:spChg>
        <pc:spChg chg="add mod">
          <ac:chgData name="Sherif Khattab" userId="c83b1e15-36f3-4f46-aceb-05aac24c545e" providerId="ADAL" clId="{68922303-928D-411F-A7C3-3BB84E857E8F}" dt="2021-02-25T15:53:50.186" v="360" actId="1076"/>
          <ac:spMkLst>
            <pc:docMk/>
            <pc:sldMk cId="2699784146" sldId="477"/>
            <ac:spMk id="65" creationId="{424C984F-1DC3-41CA-9F3A-926FBB8C73C2}"/>
          </ac:spMkLst>
        </pc:spChg>
        <pc:spChg chg="add mod">
          <ac:chgData name="Sherif Khattab" userId="c83b1e15-36f3-4f46-aceb-05aac24c545e" providerId="ADAL" clId="{68922303-928D-411F-A7C3-3BB84E857E8F}" dt="2021-02-25T15:53:50.186" v="360" actId="1076"/>
          <ac:spMkLst>
            <pc:docMk/>
            <pc:sldMk cId="2699784146" sldId="477"/>
            <ac:spMk id="66" creationId="{5F590AB0-3600-4B82-B3AE-A641C997615F}"/>
          </ac:spMkLst>
        </pc:spChg>
        <pc:spChg chg="add mod">
          <ac:chgData name="Sherif Khattab" userId="c83b1e15-36f3-4f46-aceb-05aac24c545e" providerId="ADAL" clId="{68922303-928D-411F-A7C3-3BB84E857E8F}" dt="2021-02-25T15:53:50.186" v="360" actId="1076"/>
          <ac:spMkLst>
            <pc:docMk/>
            <pc:sldMk cId="2699784146" sldId="477"/>
            <ac:spMk id="67" creationId="{41E7CC6C-2857-4C8A-9198-ECD1F085B750}"/>
          </ac:spMkLst>
        </pc:spChg>
        <pc:spChg chg="add mod">
          <ac:chgData name="Sherif Khattab" userId="c83b1e15-36f3-4f46-aceb-05aac24c545e" providerId="ADAL" clId="{68922303-928D-411F-A7C3-3BB84E857E8F}" dt="2021-02-25T15:53:50.186" v="360" actId="1076"/>
          <ac:spMkLst>
            <pc:docMk/>
            <pc:sldMk cId="2699784146" sldId="477"/>
            <ac:spMk id="68" creationId="{135582FE-2245-4240-8C43-586AD6A39865}"/>
          </ac:spMkLst>
        </pc:spChg>
        <pc:spChg chg="add mod">
          <ac:chgData name="Sherif Khattab" userId="c83b1e15-36f3-4f46-aceb-05aac24c545e" providerId="ADAL" clId="{68922303-928D-411F-A7C3-3BB84E857E8F}" dt="2021-02-25T15:53:50.186" v="360" actId="1076"/>
          <ac:spMkLst>
            <pc:docMk/>
            <pc:sldMk cId="2699784146" sldId="477"/>
            <ac:spMk id="69" creationId="{BCE5CEED-A5E9-4C70-9BFF-5129642DDBE2}"/>
          </ac:spMkLst>
        </pc:spChg>
        <pc:spChg chg="add mod">
          <ac:chgData name="Sherif Khattab" userId="c83b1e15-36f3-4f46-aceb-05aac24c545e" providerId="ADAL" clId="{68922303-928D-411F-A7C3-3BB84E857E8F}" dt="2021-02-25T15:53:50.186" v="360" actId="1076"/>
          <ac:spMkLst>
            <pc:docMk/>
            <pc:sldMk cId="2699784146" sldId="477"/>
            <ac:spMk id="70" creationId="{2A4F9820-B9F2-4947-8565-F69BCCB719C5}"/>
          </ac:spMkLst>
        </pc:spChg>
        <pc:spChg chg="add mod">
          <ac:chgData name="Sherif Khattab" userId="c83b1e15-36f3-4f46-aceb-05aac24c545e" providerId="ADAL" clId="{68922303-928D-411F-A7C3-3BB84E857E8F}" dt="2021-02-25T15:53:50.186" v="360" actId="1076"/>
          <ac:spMkLst>
            <pc:docMk/>
            <pc:sldMk cId="2699784146" sldId="477"/>
            <ac:spMk id="71" creationId="{86D67011-A301-4B85-9A0E-9BFF2444E0E1}"/>
          </ac:spMkLst>
        </pc:spChg>
        <pc:spChg chg="add mod">
          <ac:chgData name="Sherif Khattab" userId="c83b1e15-36f3-4f46-aceb-05aac24c545e" providerId="ADAL" clId="{68922303-928D-411F-A7C3-3BB84E857E8F}" dt="2021-02-25T15:53:50.186" v="360" actId="1076"/>
          <ac:spMkLst>
            <pc:docMk/>
            <pc:sldMk cId="2699784146" sldId="477"/>
            <ac:spMk id="72" creationId="{11BB157E-C005-420B-BC93-6F14A2B09F81}"/>
          </ac:spMkLst>
        </pc:spChg>
        <pc:grpChg chg="del mod">
          <ac:chgData name="Sherif Khattab" userId="c83b1e15-36f3-4f46-aceb-05aac24c545e" providerId="ADAL" clId="{68922303-928D-411F-A7C3-3BB84E857E8F}" dt="2021-02-25T15:51:40.813" v="308"/>
          <ac:grpSpMkLst>
            <pc:docMk/>
            <pc:sldMk cId="2699784146" sldId="477"/>
            <ac:grpSpMk id="6" creationId="{0B376B8D-39C1-4A22-92CC-C6DBBE92EAE0}"/>
          </ac:grpSpMkLst>
        </pc:grpChg>
        <pc:grpChg chg="mod">
          <ac:chgData name="Sherif Khattab" userId="c83b1e15-36f3-4f46-aceb-05aac24c545e" providerId="ADAL" clId="{68922303-928D-411F-A7C3-3BB84E857E8F}" dt="2021-02-25T15:51:40.813" v="308"/>
          <ac:grpSpMkLst>
            <pc:docMk/>
            <pc:sldMk cId="2699784146" sldId="477"/>
            <ac:grpSpMk id="11" creationId="{71F90F41-E169-4459-BFD6-31D4484907B1}"/>
          </ac:grpSpMkLst>
        </pc:grpChg>
        <pc:grpChg chg="mod">
          <ac:chgData name="Sherif Khattab" userId="c83b1e15-36f3-4f46-aceb-05aac24c545e" providerId="ADAL" clId="{68922303-928D-411F-A7C3-3BB84E857E8F}" dt="2021-02-25T15:51:47.831" v="314"/>
          <ac:grpSpMkLst>
            <pc:docMk/>
            <pc:sldMk cId="2699784146" sldId="477"/>
            <ac:grpSpMk id="17" creationId="{72855525-F083-4FAD-A3E5-80E2943332C5}"/>
          </ac:grpSpMkLst>
        </pc:grpChg>
        <pc:grpChg chg="del mod">
          <ac:chgData name="Sherif Khattab" userId="c83b1e15-36f3-4f46-aceb-05aac24c545e" providerId="ADAL" clId="{68922303-928D-411F-A7C3-3BB84E857E8F}" dt="2021-02-25T15:52:05.791" v="329"/>
          <ac:grpSpMkLst>
            <pc:docMk/>
            <pc:sldMk cId="2699784146" sldId="477"/>
            <ac:grpSpMk id="23" creationId="{9DFC7C7B-4DA5-48A1-8D62-EA4E49F379B6}"/>
          </ac:grpSpMkLst>
        </pc:grpChg>
        <pc:grpChg chg="del mod">
          <ac:chgData name="Sherif Khattab" userId="c83b1e15-36f3-4f46-aceb-05aac24c545e" providerId="ADAL" clId="{68922303-928D-411F-A7C3-3BB84E857E8F}" dt="2021-02-25T15:52:05.791" v="329"/>
          <ac:grpSpMkLst>
            <pc:docMk/>
            <pc:sldMk cId="2699784146" sldId="477"/>
            <ac:grpSpMk id="26" creationId="{06672422-823E-40F4-BF94-94E55D15C274}"/>
          </ac:grpSpMkLst>
        </pc:grpChg>
        <pc:grpChg chg="mod">
          <ac:chgData name="Sherif Khattab" userId="c83b1e15-36f3-4f46-aceb-05aac24c545e" providerId="ADAL" clId="{68922303-928D-411F-A7C3-3BB84E857E8F}" dt="2021-02-25T15:52:05.791" v="329"/>
          <ac:grpSpMkLst>
            <pc:docMk/>
            <pc:sldMk cId="2699784146" sldId="477"/>
            <ac:grpSpMk id="32" creationId="{EDDC31E5-2494-4323-8E16-7D7B56C61631}"/>
          </ac:grpSpMkLst>
        </pc:grpChg>
        <pc:grpChg chg="del mod">
          <ac:chgData name="Sherif Khattab" userId="c83b1e15-36f3-4f46-aceb-05aac24c545e" providerId="ADAL" clId="{68922303-928D-411F-A7C3-3BB84E857E8F}" dt="2021-02-25T15:52:13.146" v="339"/>
          <ac:grpSpMkLst>
            <pc:docMk/>
            <pc:sldMk cId="2699784146" sldId="477"/>
            <ac:grpSpMk id="35" creationId="{0BD41DD2-D3A9-4174-BFC2-6FDDDFFA5633}"/>
          </ac:grpSpMkLst>
        </pc:grpChg>
        <pc:grpChg chg="mod">
          <ac:chgData name="Sherif Khattab" userId="c83b1e15-36f3-4f46-aceb-05aac24c545e" providerId="ADAL" clId="{68922303-928D-411F-A7C3-3BB84E857E8F}" dt="2021-02-25T15:52:13.146" v="339"/>
          <ac:grpSpMkLst>
            <pc:docMk/>
            <pc:sldMk cId="2699784146" sldId="477"/>
            <ac:grpSpMk id="42" creationId="{5107D812-A225-4FBA-AC51-6DC66E026A44}"/>
          </ac:grpSpMkLst>
        </pc:grpChg>
        <pc:grpChg chg="add mod">
          <ac:chgData name="Sherif Khattab" userId="c83b1e15-36f3-4f46-aceb-05aac24c545e" providerId="ADAL" clId="{68922303-928D-411F-A7C3-3BB84E857E8F}" dt="2021-02-25T15:53:50.186" v="360" actId="1076"/>
          <ac:grpSpMkLst>
            <pc:docMk/>
            <pc:sldMk cId="2699784146" sldId="477"/>
            <ac:grpSpMk id="43" creationId="{F4D65B6A-CC20-443F-96DB-2A17C149AE19}"/>
          </ac:grpSpMkLst>
        </pc:grpChg>
        <pc:graphicFrameChg chg="del mod">
          <ac:chgData name="Sherif Khattab" userId="c83b1e15-36f3-4f46-aceb-05aac24c545e" providerId="ADAL" clId="{68922303-928D-411F-A7C3-3BB84E857E8F}" dt="2021-02-25T15:52:23.321" v="340" actId="478"/>
          <ac:graphicFrameMkLst>
            <pc:docMk/>
            <pc:sldMk cId="2699784146" sldId="477"/>
            <ac:graphicFrameMk id="16387" creationId="{AF2F8ED8-16A1-4F89-BDB6-8C2730B36B52}"/>
          </ac:graphicFrameMkLst>
        </pc:graphicFrameChg>
        <pc:inkChg chg="add mod">
          <ac:chgData name="Sherif Khattab" userId="c83b1e15-36f3-4f46-aceb-05aac24c545e" providerId="ADAL" clId="{68922303-928D-411F-A7C3-3BB84E857E8F}" dt="2021-02-25T15:51:40.813" v="308"/>
          <ac:inkMkLst>
            <pc:docMk/>
            <pc:sldMk cId="2699784146" sldId="477"/>
            <ac:inkMk id="3" creationId="{B7F64E05-0DD5-42F1-8308-9DD6318F18F6}"/>
          </ac:inkMkLst>
        </pc:inkChg>
        <pc:inkChg chg="add mod">
          <ac:chgData name="Sherif Khattab" userId="c83b1e15-36f3-4f46-aceb-05aac24c545e" providerId="ADAL" clId="{68922303-928D-411F-A7C3-3BB84E857E8F}" dt="2021-02-25T15:51:40.813" v="308"/>
          <ac:inkMkLst>
            <pc:docMk/>
            <pc:sldMk cId="2699784146" sldId="477"/>
            <ac:inkMk id="5" creationId="{1DB42B41-D6D5-4610-94BD-A3DA69D641F7}"/>
          </ac:inkMkLst>
        </pc:inkChg>
        <pc:inkChg chg="add mod">
          <ac:chgData name="Sherif Khattab" userId="c83b1e15-36f3-4f46-aceb-05aac24c545e" providerId="ADAL" clId="{68922303-928D-411F-A7C3-3BB84E857E8F}" dt="2021-02-25T15:51:40.813" v="308"/>
          <ac:inkMkLst>
            <pc:docMk/>
            <pc:sldMk cId="2699784146" sldId="477"/>
            <ac:inkMk id="7" creationId="{DFCAF876-FE82-47DC-874E-7AE58B24ADF4}"/>
          </ac:inkMkLst>
        </pc:inkChg>
        <pc:inkChg chg="add mod">
          <ac:chgData name="Sherif Khattab" userId="c83b1e15-36f3-4f46-aceb-05aac24c545e" providerId="ADAL" clId="{68922303-928D-411F-A7C3-3BB84E857E8F}" dt="2021-02-25T15:51:40.813" v="308"/>
          <ac:inkMkLst>
            <pc:docMk/>
            <pc:sldMk cId="2699784146" sldId="477"/>
            <ac:inkMk id="8" creationId="{8EF62B12-FACB-46BD-A507-0E84C2377D80}"/>
          </ac:inkMkLst>
        </pc:inkChg>
        <pc:inkChg chg="add mod">
          <ac:chgData name="Sherif Khattab" userId="c83b1e15-36f3-4f46-aceb-05aac24c545e" providerId="ADAL" clId="{68922303-928D-411F-A7C3-3BB84E857E8F}" dt="2021-02-25T15:51:40.813" v="308"/>
          <ac:inkMkLst>
            <pc:docMk/>
            <pc:sldMk cId="2699784146" sldId="477"/>
            <ac:inkMk id="9" creationId="{A29A46CF-60CF-4733-BE6A-B618605D9BE5}"/>
          </ac:inkMkLst>
        </pc:inkChg>
        <pc:inkChg chg="add mod">
          <ac:chgData name="Sherif Khattab" userId="c83b1e15-36f3-4f46-aceb-05aac24c545e" providerId="ADAL" clId="{68922303-928D-411F-A7C3-3BB84E857E8F}" dt="2021-02-25T15:51:40.813" v="308"/>
          <ac:inkMkLst>
            <pc:docMk/>
            <pc:sldMk cId="2699784146" sldId="477"/>
            <ac:inkMk id="10" creationId="{C4976F4B-818A-4BDE-BE5C-487E2E92A1C1}"/>
          </ac:inkMkLst>
        </pc:inkChg>
        <pc:inkChg chg="add">
          <ac:chgData name="Sherif Khattab" userId="c83b1e15-36f3-4f46-aceb-05aac24c545e" providerId="ADAL" clId="{68922303-928D-411F-A7C3-3BB84E857E8F}" dt="2021-02-25T15:51:41.781" v="309" actId="9405"/>
          <ac:inkMkLst>
            <pc:docMk/>
            <pc:sldMk cId="2699784146" sldId="477"/>
            <ac:inkMk id="12" creationId="{9CF30C49-5B1D-4C2A-89B6-81E6D6EF44F3}"/>
          </ac:inkMkLst>
        </pc:inkChg>
        <pc:inkChg chg="add mod">
          <ac:chgData name="Sherif Khattab" userId="c83b1e15-36f3-4f46-aceb-05aac24c545e" providerId="ADAL" clId="{68922303-928D-411F-A7C3-3BB84E857E8F}" dt="2021-02-25T15:51:47.831" v="314"/>
          <ac:inkMkLst>
            <pc:docMk/>
            <pc:sldMk cId="2699784146" sldId="477"/>
            <ac:inkMk id="13" creationId="{27E7B734-C597-4C13-AC40-B1BC846D69CE}"/>
          </ac:inkMkLst>
        </pc:inkChg>
        <pc:inkChg chg="add mod">
          <ac:chgData name="Sherif Khattab" userId="c83b1e15-36f3-4f46-aceb-05aac24c545e" providerId="ADAL" clId="{68922303-928D-411F-A7C3-3BB84E857E8F}" dt="2021-02-25T15:51:47.831" v="314"/>
          <ac:inkMkLst>
            <pc:docMk/>
            <pc:sldMk cId="2699784146" sldId="477"/>
            <ac:inkMk id="14" creationId="{07CAF6FB-C295-4352-B3D0-746A05B9F166}"/>
          </ac:inkMkLst>
        </pc:inkChg>
        <pc:inkChg chg="add mod">
          <ac:chgData name="Sherif Khattab" userId="c83b1e15-36f3-4f46-aceb-05aac24c545e" providerId="ADAL" clId="{68922303-928D-411F-A7C3-3BB84E857E8F}" dt="2021-02-25T15:51:47.831" v="314"/>
          <ac:inkMkLst>
            <pc:docMk/>
            <pc:sldMk cId="2699784146" sldId="477"/>
            <ac:inkMk id="15" creationId="{885DD685-F52A-42A7-9421-B14597CACF91}"/>
          </ac:inkMkLst>
        </pc:inkChg>
        <pc:inkChg chg="add mod">
          <ac:chgData name="Sherif Khattab" userId="c83b1e15-36f3-4f46-aceb-05aac24c545e" providerId="ADAL" clId="{68922303-928D-411F-A7C3-3BB84E857E8F}" dt="2021-02-25T15:51:47.831" v="314"/>
          <ac:inkMkLst>
            <pc:docMk/>
            <pc:sldMk cId="2699784146" sldId="477"/>
            <ac:inkMk id="16" creationId="{745D2CB5-7D13-4C39-B415-5FF1CD8C761C}"/>
          </ac:inkMkLst>
        </pc:inkChg>
        <pc:inkChg chg="add">
          <ac:chgData name="Sherif Khattab" userId="c83b1e15-36f3-4f46-aceb-05aac24c545e" providerId="ADAL" clId="{68922303-928D-411F-A7C3-3BB84E857E8F}" dt="2021-02-25T15:51:51.841" v="315" actId="9405"/>
          <ac:inkMkLst>
            <pc:docMk/>
            <pc:sldMk cId="2699784146" sldId="477"/>
            <ac:inkMk id="18" creationId="{03403C92-9415-425C-80D8-8C7E9291E68D}"/>
          </ac:inkMkLst>
        </pc:inkChg>
        <pc:inkChg chg="add mod">
          <ac:chgData name="Sherif Khattab" userId="c83b1e15-36f3-4f46-aceb-05aac24c545e" providerId="ADAL" clId="{68922303-928D-411F-A7C3-3BB84E857E8F}" dt="2021-02-25T15:52:05.791" v="329"/>
          <ac:inkMkLst>
            <pc:docMk/>
            <pc:sldMk cId="2699784146" sldId="477"/>
            <ac:inkMk id="19" creationId="{53E987EF-CA3A-450E-ACA1-B0F473CA1C8A}"/>
          </ac:inkMkLst>
        </pc:inkChg>
        <pc:inkChg chg="add mod">
          <ac:chgData name="Sherif Khattab" userId="c83b1e15-36f3-4f46-aceb-05aac24c545e" providerId="ADAL" clId="{68922303-928D-411F-A7C3-3BB84E857E8F}" dt="2021-02-25T15:52:05.791" v="329"/>
          <ac:inkMkLst>
            <pc:docMk/>
            <pc:sldMk cId="2699784146" sldId="477"/>
            <ac:inkMk id="20" creationId="{B421E85A-94BB-4896-98A7-5134656A49AB}"/>
          </ac:inkMkLst>
        </pc:inkChg>
        <pc:inkChg chg="add mod">
          <ac:chgData name="Sherif Khattab" userId="c83b1e15-36f3-4f46-aceb-05aac24c545e" providerId="ADAL" clId="{68922303-928D-411F-A7C3-3BB84E857E8F}" dt="2021-02-25T15:52:05.791" v="329"/>
          <ac:inkMkLst>
            <pc:docMk/>
            <pc:sldMk cId="2699784146" sldId="477"/>
            <ac:inkMk id="21" creationId="{D24E7870-5FDB-4BE7-8E05-A878F99C39A0}"/>
          </ac:inkMkLst>
        </pc:inkChg>
        <pc:inkChg chg="add mod">
          <ac:chgData name="Sherif Khattab" userId="c83b1e15-36f3-4f46-aceb-05aac24c545e" providerId="ADAL" clId="{68922303-928D-411F-A7C3-3BB84E857E8F}" dt="2021-02-25T15:52:05.791" v="329"/>
          <ac:inkMkLst>
            <pc:docMk/>
            <pc:sldMk cId="2699784146" sldId="477"/>
            <ac:inkMk id="22" creationId="{885F647D-3D63-4521-9FB9-77B1B64B1D1A}"/>
          </ac:inkMkLst>
        </pc:inkChg>
        <pc:inkChg chg="add mod">
          <ac:chgData name="Sherif Khattab" userId="c83b1e15-36f3-4f46-aceb-05aac24c545e" providerId="ADAL" clId="{68922303-928D-411F-A7C3-3BB84E857E8F}" dt="2021-02-25T15:52:05.791" v="329"/>
          <ac:inkMkLst>
            <pc:docMk/>
            <pc:sldMk cId="2699784146" sldId="477"/>
            <ac:inkMk id="24" creationId="{EB541233-B202-4EC6-9AD5-E84FDFC9405D}"/>
          </ac:inkMkLst>
        </pc:inkChg>
        <pc:inkChg chg="add mod">
          <ac:chgData name="Sherif Khattab" userId="c83b1e15-36f3-4f46-aceb-05aac24c545e" providerId="ADAL" clId="{68922303-928D-411F-A7C3-3BB84E857E8F}" dt="2021-02-25T15:52:05.791" v="329"/>
          <ac:inkMkLst>
            <pc:docMk/>
            <pc:sldMk cId="2699784146" sldId="477"/>
            <ac:inkMk id="25" creationId="{FDC6E810-571B-4FDB-8A93-DA99CCE792DE}"/>
          </ac:inkMkLst>
        </pc:inkChg>
        <pc:inkChg chg="add mod">
          <ac:chgData name="Sherif Khattab" userId="c83b1e15-36f3-4f46-aceb-05aac24c545e" providerId="ADAL" clId="{68922303-928D-411F-A7C3-3BB84E857E8F}" dt="2021-02-25T15:52:05.791" v="329"/>
          <ac:inkMkLst>
            <pc:docMk/>
            <pc:sldMk cId="2699784146" sldId="477"/>
            <ac:inkMk id="27" creationId="{614925D2-61B6-404E-9FA9-627795B5CD23}"/>
          </ac:inkMkLst>
        </pc:inkChg>
        <pc:inkChg chg="add mod">
          <ac:chgData name="Sherif Khattab" userId="c83b1e15-36f3-4f46-aceb-05aac24c545e" providerId="ADAL" clId="{68922303-928D-411F-A7C3-3BB84E857E8F}" dt="2021-02-25T15:52:05.791" v="329"/>
          <ac:inkMkLst>
            <pc:docMk/>
            <pc:sldMk cId="2699784146" sldId="477"/>
            <ac:inkMk id="28" creationId="{C1D2FC67-A4B2-468A-91AD-21BAA4D84002}"/>
          </ac:inkMkLst>
        </pc:inkChg>
        <pc:inkChg chg="add mod">
          <ac:chgData name="Sherif Khattab" userId="c83b1e15-36f3-4f46-aceb-05aac24c545e" providerId="ADAL" clId="{68922303-928D-411F-A7C3-3BB84E857E8F}" dt="2021-02-25T15:52:05.791" v="329"/>
          <ac:inkMkLst>
            <pc:docMk/>
            <pc:sldMk cId="2699784146" sldId="477"/>
            <ac:inkMk id="29" creationId="{2D7F5A03-DBF2-4B8D-8AEF-2FBB4CA350D7}"/>
          </ac:inkMkLst>
        </pc:inkChg>
        <pc:inkChg chg="add mod">
          <ac:chgData name="Sherif Khattab" userId="c83b1e15-36f3-4f46-aceb-05aac24c545e" providerId="ADAL" clId="{68922303-928D-411F-A7C3-3BB84E857E8F}" dt="2021-02-25T15:52:05.791" v="329"/>
          <ac:inkMkLst>
            <pc:docMk/>
            <pc:sldMk cId="2699784146" sldId="477"/>
            <ac:inkMk id="30" creationId="{3B1BA86E-9E34-455D-AC91-9953667DA12F}"/>
          </ac:inkMkLst>
        </pc:inkChg>
        <pc:inkChg chg="add mod">
          <ac:chgData name="Sherif Khattab" userId="c83b1e15-36f3-4f46-aceb-05aac24c545e" providerId="ADAL" clId="{68922303-928D-411F-A7C3-3BB84E857E8F}" dt="2021-02-25T15:52:05.791" v="329"/>
          <ac:inkMkLst>
            <pc:docMk/>
            <pc:sldMk cId="2699784146" sldId="477"/>
            <ac:inkMk id="31" creationId="{2862AF67-0F20-400A-8B95-11AADF021483}"/>
          </ac:inkMkLst>
        </pc:inkChg>
        <pc:inkChg chg="add mod">
          <ac:chgData name="Sherif Khattab" userId="c83b1e15-36f3-4f46-aceb-05aac24c545e" providerId="ADAL" clId="{68922303-928D-411F-A7C3-3BB84E857E8F}" dt="2021-02-25T15:52:13.146" v="339"/>
          <ac:inkMkLst>
            <pc:docMk/>
            <pc:sldMk cId="2699784146" sldId="477"/>
            <ac:inkMk id="33" creationId="{318C6BD6-5BFE-40C2-AA37-F33E5AC45498}"/>
          </ac:inkMkLst>
        </pc:inkChg>
        <pc:inkChg chg="add mod">
          <ac:chgData name="Sherif Khattab" userId="c83b1e15-36f3-4f46-aceb-05aac24c545e" providerId="ADAL" clId="{68922303-928D-411F-A7C3-3BB84E857E8F}" dt="2021-02-25T15:52:13.146" v="339"/>
          <ac:inkMkLst>
            <pc:docMk/>
            <pc:sldMk cId="2699784146" sldId="477"/>
            <ac:inkMk id="34" creationId="{A68EBAE3-E0DF-4C87-AC31-D6B8701E880A}"/>
          </ac:inkMkLst>
        </pc:inkChg>
        <pc:inkChg chg="add mod">
          <ac:chgData name="Sherif Khattab" userId="c83b1e15-36f3-4f46-aceb-05aac24c545e" providerId="ADAL" clId="{68922303-928D-411F-A7C3-3BB84E857E8F}" dt="2021-02-25T15:52:13.146" v="339"/>
          <ac:inkMkLst>
            <pc:docMk/>
            <pc:sldMk cId="2699784146" sldId="477"/>
            <ac:inkMk id="36" creationId="{A55072EF-0F07-4734-A92C-11E7792EBF68}"/>
          </ac:inkMkLst>
        </pc:inkChg>
        <pc:inkChg chg="add mod">
          <ac:chgData name="Sherif Khattab" userId="c83b1e15-36f3-4f46-aceb-05aac24c545e" providerId="ADAL" clId="{68922303-928D-411F-A7C3-3BB84E857E8F}" dt="2021-02-25T15:52:13.146" v="339"/>
          <ac:inkMkLst>
            <pc:docMk/>
            <pc:sldMk cId="2699784146" sldId="477"/>
            <ac:inkMk id="37" creationId="{05A69555-CE01-4DBF-8CE1-4EEF6A2CA017}"/>
          </ac:inkMkLst>
        </pc:inkChg>
        <pc:inkChg chg="add mod">
          <ac:chgData name="Sherif Khattab" userId="c83b1e15-36f3-4f46-aceb-05aac24c545e" providerId="ADAL" clId="{68922303-928D-411F-A7C3-3BB84E857E8F}" dt="2021-02-25T15:52:13.146" v="339"/>
          <ac:inkMkLst>
            <pc:docMk/>
            <pc:sldMk cId="2699784146" sldId="477"/>
            <ac:inkMk id="38" creationId="{80595075-3579-40EF-8BC9-CAD4B1664F21}"/>
          </ac:inkMkLst>
        </pc:inkChg>
        <pc:inkChg chg="add mod">
          <ac:chgData name="Sherif Khattab" userId="c83b1e15-36f3-4f46-aceb-05aac24c545e" providerId="ADAL" clId="{68922303-928D-411F-A7C3-3BB84E857E8F}" dt="2021-02-25T15:52:13.146" v="339"/>
          <ac:inkMkLst>
            <pc:docMk/>
            <pc:sldMk cId="2699784146" sldId="477"/>
            <ac:inkMk id="39" creationId="{76F849FB-8C41-4F33-A4DD-FF6780D5C4DD}"/>
          </ac:inkMkLst>
        </pc:inkChg>
        <pc:inkChg chg="add mod">
          <ac:chgData name="Sherif Khattab" userId="c83b1e15-36f3-4f46-aceb-05aac24c545e" providerId="ADAL" clId="{68922303-928D-411F-A7C3-3BB84E857E8F}" dt="2021-02-25T15:52:13.146" v="339"/>
          <ac:inkMkLst>
            <pc:docMk/>
            <pc:sldMk cId="2699784146" sldId="477"/>
            <ac:inkMk id="40" creationId="{D4DF972F-996C-4C48-BEFF-6907AC460FC3}"/>
          </ac:inkMkLst>
        </pc:inkChg>
        <pc:inkChg chg="add mod">
          <ac:chgData name="Sherif Khattab" userId="c83b1e15-36f3-4f46-aceb-05aac24c545e" providerId="ADAL" clId="{68922303-928D-411F-A7C3-3BB84E857E8F}" dt="2021-02-25T15:52:13.146" v="339"/>
          <ac:inkMkLst>
            <pc:docMk/>
            <pc:sldMk cId="2699784146" sldId="477"/>
            <ac:inkMk id="41" creationId="{2754820E-D6E4-480F-AB32-235446ACDE70}"/>
          </ac:inkMkLst>
        </pc:inkChg>
      </pc:sldChg>
      <pc:sldChg chg="modAnim">
        <pc:chgData name="Sherif Khattab" userId="c83b1e15-36f3-4f46-aceb-05aac24c545e" providerId="ADAL" clId="{68922303-928D-411F-A7C3-3BB84E857E8F}" dt="2021-02-25T15:54:06.397" v="362"/>
        <pc:sldMkLst>
          <pc:docMk/>
          <pc:sldMk cId="3905532786" sldId="478"/>
        </pc:sldMkLst>
      </pc:sldChg>
      <pc:sldChg chg="addSp delSp modSp mod addAnim delAnim modAnim">
        <pc:chgData name="Sherif Khattab" userId="c83b1e15-36f3-4f46-aceb-05aac24c545e" providerId="ADAL" clId="{68922303-928D-411F-A7C3-3BB84E857E8F}" dt="2021-02-25T15:58:40.842" v="493"/>
        <pc:sldMkLst>
          <pc:docMk/>
          <pc:sldMk cId="1298367991" sldId="479"/>
        </pc:sldMkLst>
        <pc:spChg chg="mod">
          <ac:chgData name="Sherif Khattab" userId="c83b1e15-36f3-4f46-aceb-05aac24c545e" providerId="ADAL" clId="{68922303-928D-411F-A7C3-3BB84E857E8F}" dt="2021-02-25T15:55:43.720" v="405" actId="1076"/>
          <ac:spMkLst>
            <pc:docMk/>
            <pc:sldMk cId="1298367991" sldId="479"/>
            <ac:spMk id="8" creationId="{D61BC132-6704-4FDB-B1EF-B1BB5543999B}"/>
          </ac:spMkLst>
        </pc:spChg>
        <pc:spChg chg="mod">
          <ac:chgData name="Sherif Khattab" userId="c83b1e15-36f3-4f46-aceb-05aac24c545e" providerId="ADAL" clId="{68922303-928D-411F-A7C3-3BB84E857E8F}" dt="2021-02-25T15:55:43.720" v="405" actId="1076"/>
          <ac:spMkLst>
            <pc:docMk/>
            <pc:sldMk cId="1298367991" sldId="479"/>
            <ac:spMk id="9" creationId="{C7CDAE72-AB53-4D76-8E4E-C39A085D7733}"/>
          </ac:spMkLst>
        </pc:spChg>
        <pc:spChg chg="mod">
          <ac:chgData name="Sherif Khattab" userId="c83b1e15-36f3-4f46-aceb-05aac24c545e" providerId="ADAL" clId="{68922303-928D-411F-A7C3-3BB84E857E8F}" dt="2021-02-25T15:55:43.720" v="405" actId="1076"/>
          <ac:spMkLst>
            <pc:docMk/>
            <pc:sldMk cId="1298367991" sldId="479"/>
            <ac:spMk id="10" creationId="{DD1F3A50-8937-4E08-9046-9778A139646B}"/>
          </ac:spMkLst>
        </pc:spChg>
        <pc:spChg chg="mod">
          <ac:chgData name="Sherif Khattab" userId="c83b1e15-36f3-4f46-aceb-05aac24c545e" providerId="ADAL" clId="{68922303-928D-411F-A7C3-3BB84E857E8F}" dt="2021-02-25T15:55:43.720" v="405" actId="1076"/>
          <ac:spMkLst>
            <pc:docMk/>
            <pc:sldMk cId="1298367991" sldId="479"/>
            <ac:spMk id="11" creationId="{16BA2277-2C3E-4A48-91D7-A755308F5BB4}"/>
          </ac:spMkLst>
        </pc:spChg>
        <pc:spChg chg="mod">
          <ac:chgData name="Sherif Khattab" userId="c83b1e15-36f3-4f46-aceb-05aac24c545e" providerId="ADAL" clId="{68922303-928D-411F-A7C3-3BB84E857E8F}" dt="2021-02-25T15:55:43.720" v="405" actId="1076"/>
          <ac:spMkLst>
            <pc:docMk/>
            <pc:sldMk cId="1298367991" sldId="479"/>
            <ac:spMk id="12" creationId="{A762E872-6810-4047-AF71-2641872A5467}"/>
          </ac:spMkLst>
        </pc:spChg>
        <pc:spChg chg="mod">
          <ac:chgData name="Sherif Khattab" userId="c83b1e15-36f3-4f46-aceb-05aac24c545e" providerId="ADAL" clId="{68922303-928D-411F-A7C3-3BB84E857E8F}" dt="2021-02-25T15:55:43.720" v="405" actId="1076"/>
          <ac:spMkLst>
            <pc:docMk/>
            <pc:sldMk cId="1298367991" sldId="479"/>
            <ac:spMk id="13" creationId="{26F2AFF5-C931-479B-A97E-F699A5EE0CAA}"/>
          </ac:spMkLst>
        </pc:spChg>
        <pc:spChg chg="mod">
          <ac:chgData name="Sherif Khattab" userId="c83b1e15-36f3-4f46-aceb-05aac24c545e" providerId="ADAL" clId="{68922303-928D-411F-A7C3-3BB84E857E8F}" dt="2021-02-25T15:55:43.720" v="405" actId="1076"/>
          <ac:spMkLst>
            <pc:docMk/>
            <pc:sldMk cId="1298367991" sldId="479"/>
            <ac:spMk id="14" creationId="{29DC298E-CEC7-44E1-80E1-60460FA7B36B}"/>
          </ac:spMkLst>
        </pc:spChg>
        <pc:spChg chg="mod">
          <ac:chgData name="Sherif Khattab" userId="c83b1e15-36f3-4f46-aceb-05aac24c545e" providerId="ADAL" clId="{68922303-928D-411F-A7C3-3BB84E857E8F}" dt="2021-02-25T15:55:43.720" v="405" actId="1076"/>
          <ac:spMkLst>
            <pc:docMk/>
            <pc:sldMk cId="1298367991" sldId="479"/>
            <ac:spMk id="15" creationId="{8C5BB51E-B933-4170-8A15-343598863806}"/>
          </ac:spMkLst>
        </pc:spChg>
        <pc:spChg chg="mod">
          <ac:chgData name="Sherif Khattab" userId="c83b1e15-36f3-4f46-aceb-05aac24c545e" providerId="ADAL" clId="{68922303-928D-411F-A7C3-3BB84E857E8F}" dt="2021-02-25T15:55:43.720" v="405" actId="1076"/>
          <ac:spMkLst>
            <pc:docMk/>
            <pc:sldMk cId="1298367991" sldId="479"/>
            <ac:spMk id="16" creationId="{140FAE73-9833-44ED-B1A9-6DFDF053181E}"/>
          </ac:spMkLst>
        </pc:spChg>
        <pc:spChg chg="mod">
          <ac:chgData name="Sherif Khattab" userId="c83b1e15-36f3-4f46-aceb-05aac24c545e" providerId="ADAL" clId="{68922303-928D-411F-A7C3-3BB84E857E8F}" dt="2021-02-25T15:55:43.720" v="405" actId="1076"/>
          <ac:spMkLst>
            <pc:docMk/>
            <pc:sldMk cId="1298367991" sldId="479"/>
            <ac:spMk id="17" creationId="{52FD708D-692F-46E0-AFA4-9283B88F5B37}"/>
          </ac:spMkLst>
        </pc:spChg>
        <pc:spChg chg="mod">
          <ac:chgData name="Sherif Khattab" userId="c83b1e15-36f3-4f46-aceb-05aac24c545e" providerId="ADAL" clId="{68922303-928D-411F-A7C3-3BB84E857E8F}" dt="2021-02-25T15:55:43.720" v="405" actId="1076"/>
          <ac:spMkLst>
            <pc:docMk/>
            <pc:sldMk cId="1298367991" sldId="479"/>
            <ac:spMk id="18" creationId="{23465CCE-845E-4C81-89C4-A0B4FA2FA862}"/>
          </ac:spMkLst>
        </pc:spChg>
        <pc:spChg chg="mod">
          <ac:chgData name="Sherif Khattab" userId="c83b1e15-36f3-4f46-aceb-05aac24c545e" providerId="ADAL" clId="{68922303-928D-411F-A7C3-3BB84E857E8F}" dt="2021-02-25T15:55:43.720" v="405" actId="1076"/>
          <ac:spMkLst>
            <pc:docMk/>
            <pc:sldMk cId="1298367991" sldId="479"/>
            <ac:spMk id="19" creationId="{1A39EA78-44BA-4064-A9DC-588F6C93F931}"/>
          </ac:spMkLst>
        </pc:spChg>
        <pc:spChg chg="mod">
          <ac:chgData name="Sherif Khattab" userId="c83b1e15-36f3-4f46-aceb-05aac24c545e" providerId="ADAL" clId="{68922303-928D-411F-A7C3-3BB84E857E8F}" dt="2021-02-25T15:55:43.720" v="405" actId="1076"/>
          <ac:spMkLst>
            <pc:docMk/>
            <pc:sldMk cId="1298367991" sldId="479"/>
            <ac:spMk id="20" creationId="{6B49252F-AEA8-4CAB-B8B9-F4A583534985}"/>
          </ac:spMkLst>
        </pc:spChg>
        <pc:spChg chg="mod">
          <ac:chgData name="Sherif Khattab" userId="c83b1e15-36f3-4f46-aceb-05aac24c545e" providerId="ADAL" clId="{68922303-928D-411F-A7C3-3BB84E857E8F}" dt="2021-02-25T15:55:43.720" v="405" actId="1076"/>
          <ac:spMkLst>
            <pc:docMk/>
            <pc:sldMk cId="1298367991" sldId="479"/>
            <ac:spMk id="21" creationId="{0A3606E0-A7A0-4528-B768-CF0E388075DB}"/>
          </ac:spMkLst>
        </pc:spChg>
        <pc:spChg chg="mod">
          <ac:chgData name="Sherif Khattab" userId="c83b1e15-36f3-4f46-aceb-05aac24c545e" providerId="ADAL" clId="{68922303-928D-411F-A7C3-3BB84E857E8F}" dt="2021-02-25T15:55:43.720" v="405" actId="1076"/>
          <ac:spMkLst>
            <pc:docMk/>
            <pc:sldMk cId="1298367991" sldId="479"/>
            <ac:spMk id="22" creationId="{7003A0A4-2840-4C56-B423-6940C0EFC9CB}"/>
          </ac:spMkLst>
        </pc:spChg>
        <pc:spChg chg="mod">
          <ac:chgData name="Sherif Khattab" userId="c83b1e15-36f3-4f46-aceb-05aac24c545e" providerId="ADAL" clId="{68922303-928D-411F-A7C3-3BB84E857E8F}" dt="2021-02-25T15:55:43.720" v="405" actId="1076"/>
          <ac:spMkLst>
            <pc:docMk/>
            <pc:sldMk cId="1298367991" sldId="479"/>
            <ac:spMk id="23" creationId="{E914FAE9-104B-4321-8F24-42FD39EECB81}"/>
          </ac:spMkLst>
        </pc:spChg>
        <pc:spChg chg="mod">
          <ac:chgData name="Sherif Khattab" userId="c83b1e15-36f3-4f46-aceb-05aac24c545e" providerId="ADAL" clId="{68922303-928D-411F-A7C3-3BB84E857E8F}" dt="2021-02-25T15:55:43.720" v="405" actId="1076"/>
          <ac:spMkLst>
            <pc:docMk/>
            <pc:sldMk cId="1298367991" sldId="479"/>
            <ac:spMk id="24" creationId="{0C48EDB9-4C5D-4F93-A81B-F7BD1514260A}"/>
          </ac:spMkLst>
        </pc:spChg>
        <pc:spChg chg="mod">
          <ac:chgData name="Sherif Khattab" userId="c83b1e15-36f3-4f46-aceb-05aac24c545e" providerId="ADAL" clId="{68922303-928D-411F-A7C3-3BB84E857E8F}" dt="2021-02-25T15:55:43.720" v="405" actId="1076"/>
          <ac:spMkLst>
            <pc:docMk/>
            <pc:sldMk cId="1298367991" sldId="479"/>
            <ac:spMk id="25" creationId="{1EE05DCD-2017-4642-9333-70639115BB43}"/>
          </ac:spMkLst>
        </pc:spChg>
        <pc:spChg chg="mod">
          <ac:chgData name="Sherif Khattab" userId="c83b1e15-36f3-4f46-aceb-05aac24c545e" providerId="ADAL" clId="{68922303-928D-411F-A7C3-3BB84E857E8F}" dt="2021-02-25T15:55:43.720" v="405" actId="1076"/>
          <ac:spMkLst>
            <pc:docMk/>
            <pc:sldMk cId="1298367991" sldId="479"/>
            <ac:spMk id="26" creationId="{02D427FF-E4EC-41FD-9049-95514A774C33}"/>
          </ac:spMkLst>
        </pc:spChg>
        <pc:spChg chg="mod">
          <ac:chgData name="Sherif Khattab" userId="c83b1e15-36f3-4f46-aceb-05aac24c545e" providerId="ADAL" clId="{68922303-928D-411F-A7C3-3BB84E857E8F}" dt="2021-02-25T15:55:43.720" v="405" actId="1076"/>
          <ac:spMkLst>
            <pc:docMk/>
            <pc:sldMk cId="1298367991" sldId="479"/>
            <ac:spMk id="27" creationId="{717273D5-4F19-4CCB-B273-42746FFB4995}"/>
          </ac:spMkLst>
        </pc:spChg>
        <pc:spChg chg="mod">
          <ac:chgData name="Sherif Khattab" userId="c83b1e15-36f3-4f46-aceb-05aac24c545e" providerId="ADAL" clId="{68922303-928D-411F-A7C3-3BB84E857E8F}" dt="2021-02-25T15:55:43.720" v="405" actId="1076"/>
          <ac:spMkLst>
            <pc:docMk/>
            <pc:sldMk cId="1298367991" sldId="479"/>
            <ac:spMk id="28" creationId="{17E23F76-96C6-43EB-9F5F-EBB5C0B04B87}"/>
          </ac:spMkLst>
        </pc:spChg>
        <pc:spChg chg="mod">
          <ac:chgData name="Sherif Khattab" userId="c83b1e15-36f3-4f46-aceb-05aac24c545e" providerId="ADAL" clId="{68922303-928D-411F-A7C3-3BB84E857E8F}" dt="2021-02-25T15:55:43.720" v="405" actId="1076"/>
          <ac:spMkLst>
            <pc:docMk/>
            <pc:sldMk cId="1298367991" sldId="479"/>
            <ac:spMk id="29" creationId="{897B350D-CB83-4FF8-9D62-0C534A435389}"/>
          </ac:spMkLst>
        </pc:spChg>
        <pc:spChg chg="mod">
          <ac:chgData name="Sherif Khattab" userId="c83b1e15-36f3-4f46-aceb-05aac24c545e" providerId="ADAL" clId="{68922303-928D-411F-A7C3-3BB84E857E8F}" dt="2021-02-25T15:55:43.720" v="405" actId="1076"/>
          <ac:spMkLst>
            <pc:docMk/>
            <pc:sldMk cId="1298367991" sldId="479"/>
            <ac:spMk id="30" creationId="{11F6D6FB-504D-4A4D-962F-AB7E472F80D7}"/>
          </ac:spMkLst>
        </pc:spChg>
        <pc:spChg chg="mod">
          <ac:chgData name="Sherif Khattab" userId="c83b1e15-36f3-4f46-aceb-05aac24c545e" providerId="ADAL" clId="{68922303-928D-411F-A7C3-3BB84E857E8F}" dt="2021-02-25T15:55:43.720" v="405" actId="1076"/>
          <ac:spMkLst>
            <pc:docMk/>
            <pc:sldMk cId="1298367991" sldId="479"/>
            <ac:spMk id="31" creationId="{D26291BD-B4A3-4669-8D2E-EDBC1CC4FCA9}"/>
          </ac:spMkLst>
        </pc:spChg>
        <pc:spChg chg="mod">
          <ac:chgData name="Sherif Khattab" userId="c83b1e15-36f3-4f46-aceb-05aac24c545e" providerId="ADAL" clId="{68922303-928D-411F-A7C3-3BB84E857E8F}" dt="2021-02-25T15:55:43.720" v="405" actId="1076"/>
          <ac:spMkLst>
            <pc:docMk/>
            <pc:sldMk cId="1298367991" sldId="479"/>
            <ac:spMk id="32" creationId="{94058467-E8B9-4BA4-8BB6-DE3C50D0A71D}"/>
          </ac:spMkLst>
        </pc:spChg>
        <pc:spChg chg="mod">
          <ac:chgData name="Sherif Khattab" userId="c83b1e15-36f3-4f46-aceb-05aac24c545e" providerId="ADAL" clId="{68922303-928D-411F-A7C3-3BB84E857E8F}" dt="2021-02-25T15:55:43.720" v="405" actId="1076"/>
          <ac:spMkLst>
            <pc:docMk/>
            <pc:sldMk cId="1298367991" sldId="479"/>
            <ac:spMk id="33" creationId="{13FDFF38-D610-4389-B8CA-880BE84E49FA}"/>
          </ac:spMkLst>
        </pc:spChg>
        <pc:spChg chg="add del">
          <ac:chgData name="Sherif Khattab" userId="c83b1e15-36f3-4f46-aceb-05aac24c545e" providerId="ADAL" clId="{68922303-928D-411F-A7C3-3BB84E857E8F}" dt="2021-02-25T15:56:40.759" v="409" actId="34122"/>
          <ac:spMkLst>
            <pc:docMk/>
            <pc:sldMk cId="1298367991" sldId="479"/>
            <ac:spMk id="71" creationId="{524DAFAD-04B6-4F41-98EC-F147BE29FC04}"/>
          </ac:spMkLst>
        </pc:spChg>
        <pc:spChg chg="add del">
          <ac:chgData name="Sherif Khattab" userId="c83b1e15-36f3-4f46-aceb-05aac24c545e" providerId="ADAL" clId="{68922303-928D-411F-A7C3-3BB84E857E8F}" dt="2021-02-25T15:56:40.759" v="409" actId="34122"/>
          <ac:spMkLst>
            <pc:docMk/>
            <pc:sldMk cId="1298367991" sldId="479"/>
            <ac:spMk id="109" creationId="{C8226B59-9633-4F25-A2FE-D03CC0BC549F}"/>
          </ac:spMkLst>
        </pc:spChg>
        <pc:spChg chg="add del">
          <ac:chgData name="Sherif Khattab" userId="c83b1e15-36f3-4f46-aceb-05aac24c545e" providerId="ADAL" clId="{68922303-928D-411F-A7C3-3BB84E857E8F}" dt="2021-02-25T15:56:40.759" v="409" actId="34122"/>
          <ac:spMkLst>
            <pc:docMk/>
            <pc:sldMk cId="1298367991" sldId="479"/>
            <ac:spMk id="135" creationId="{B118B9EB-7EF3-4BD6-B5C8-19D37DCD0F50}"/>
          </ac:spMkLst>
        </pc:spChg>
        <pc:grpChg chg="add mod">
          <ac:chgData name="Sherif Khattab" userId="c83b1e15-36f3-4f46-aceb-05aac24c545e" providerId="ADAL" clId="{68922303-928D-411F-A7C3-3BB84E857E8F}" dt="2021-02-25T15:55:43.720" v="405" actId="1076"/>
          <ac:grpSpMkLst>
            <pc:docMk/>
            <pc:sldMk cId="1298367991" sldId="479"/>
            <ac:grpSpMk id="7" creationId="{C531F251-E222-44F4-8DA4-AB867AEF8EF8}"/>
          </ac:grpSpMkLst>
        </pc:grpChg>
        <pc:grpChg chg="del mod">
          <ac:chgData name="Sherif Khattab" userId="c83b1e15-36f3-4f46-aceb-05aac24c545e" providerId="ADAL" clId="{68922303-928D-411F-A7C3-3BB84E857E8F}" dt="2021-02-25T15:54:37.700" v="373"/>
          <ac:grpSpMkLst>
            <pc:docMk/>
            <pc:sldMk cId="1298367991" sldId="479"/>
            <ac:grpSpMk id="34" creationId="{FD759F7E-FBCA-4A87-8D46-5BA0472855E5}"/>
          </ac:grpSpMkLst>
        </pc:grpChg>
        <pc:grpChg chg="del mod">
          <ac:chgData name="Sherif Khattab" userId="c83b1e15-36f3-4f46-aceb-05aac24c545e" providerId="ADAL" clId="{68922303-928D-411F-A7C3-3BB84E857E8F}" dt="2021-02-25T15:54:45.629" v="379"/>
          <ac:grpSpMkLst>
            <pc:docMk/>
            <pc:sldMk cId="1298367991" sldId="479"/>
            <ac:grpSpMk id="39" creationId="{8884DC94-EC0A-49D8-8BC3-5BA284597E2C}"/>
          </ac:grpSpMkLst>
        </pc:grpChg>
        <pc:grpChg chg="del mod">
          <ac:chgData name="Sherif Khattab" userId="c83b1e15-36f3-4f46-aceb-05aac24c545e" providerId="ADAL" clId="{68922303-928D-411F-A7C3-3BB84E857E8F}" dt="2021-02-25T15:54:52.951" v="386"/>
          <ac:grpSpMkLst>
            <pc:docMk/>
            <pc:sldMk cId="1298367991" sldId="479"/>
            <ac:grpSpMk id="45" creationId="{BB8117D2-1C32-4404-B40E-166A284F3797}"/>
          </ac:grpSpMkLst>
        </pc:grpChg>
        <pc:grpChg chg="del mod">
          <ac:chgData name="Sherif Khattab" userId="c83b1e15-36f3-4f46-aceb-05aac24c545e" providerId="ADAL" clId="{68922303-928D-411F-A7C3-3BB84E857E8F}" dt="2021-02-25T15:55:00.040" v="391"/>
          <ac:grpSpMkLst>
            <pc:docMk/>
            <pc:sldMk cId="1298367991" sldId="479"/>
            <ac:grpSpMk id="52" creationId="{908157AB-8EE1-4DF0-AC20-4B7C15EAF312}"/>
          </ac:grpSpMkLst>
        </pc:grpChg>
        <pc:grpChg chg="add del mod">
          <ac:chgData name="Sherif Khattab" userId="c83b1e15-36f3-4f46-aceb-05aac24c545e" providerId="ADAL" clId="{68922303-928D-411F-A7C3-3BB84E857E8F}" dt="2021-02-25T15:57:51.172" v="447" actId="478"/>
          <ac:grpSpMkLst>
            <pc:docMk/>
            <pc:sldMk cId="1298367991" sldId="479"/>
            <ac:grpSpMk id="57" creationId="{0DF247D0-2626-4303-8859-B0EB2FAAAD95}"/>
          </ac:grpSpMkLst>
        </pc:grpChg>
        <pc:grpChg chg="add del mod">
          <ac:chgData name="Sherif Khattab" userId="c83b1e15-36f3-4f46-aceb-05aac24c545e" providerId="ADAL" clId="{68922303-928D-411F-A7C3-3BB84E857E8F}" dt="2021-02-25T15:57:51.815" v="449" actId="478"/>
          <ac:grpSpMkLst>
            <pc:docMk/>
            <pc:sldMk cId="1298367991" sldId="479"/>
            <ac:grpSpMk id="60" creationId="{6707E280-D028-4759-B232-0EB84D4D5829}"/>
          </ac:grpSpMkLst>
        </pc:grpChg>
        <pc:grpChg chg="add del mod">
          <ac:chgData name="Sherif Khattab" userId="c83b1e15-36f3-4f46-aceb-05aac24c545e" providerId="ADAL" clId="{68922303-928D-411F-A7C3-3BB84E857E8F}" dt="2021-02-25T15:57:51.426" v="448" actId="478"/>
          <ac:grpSpMkLst>
            <pc:docMk/>
            <pc:sldMk cId="1298367991" sldId="479"/>
            <ac:grpSpMk id="18439" creationId="{C5E5857F-ECB7-4147-B72E-7DD1118AF209}"/>
          </ac:grpSpMkLst>
        </pc:grpChg>
        <pc:grpChg chg="add del mod">
          <ac:chgData name="Sherif Khattab" userId="c83b1e15-36f3-4f46-aceb-05aac24c545e" providerId="ADAL" clId="{68922303-928D-411F-A7C3-3BB84E857E8F}" dt="2021-02-25T15:57:53.780" v="459"/>
          <ac:grpSpMkLst>
            <pc:docMk/>
            <pc:sldMk cId="1298367991" sldId="479"/>
            <ac:grpSpMk id="18446" creationId="{AE463B91-694F-400B-B235-4DE99B09CD17}"/>
          </ac:grpSpMkLst>
        </pc:grpChg>
        <pc:grpChg chg="add del mod">
          <ac:chgData name="Sherif Khattab" userId="c83b1e15-36f3-4f46-aceb-05aac24c545e" providerId="ADAL" clId="{68922303-928D-411F-A7C3-3BB84E857E8F}" dt="2021-02-25T15:57:54.725" v="463"/>
          <ac:grpSpMkLst>
            <pc:docMk/>
            <pc:sldMk cId="1298367991" sldId="479"/>
            <ac:grpSpMk id="18449" creationId="{78D08A37-5F23-4F25-9EA5-0DF0792A24CC}"/>
          </ac:grpSpMkLst>
        </pc:grpChg>
        <pc:grpChg chg="mod">
          <ac:chgData name="Sherif Khattab" userId="c83b1e15-36f3-4f46-aceb-05aac24c545e" providerId="ADAL" clId="{68922303-928D-411F-A7C3-3BB84E857E8F}" dt="2021-02-25T15:57:54.725" v="463"/>
          <ac:grpSpMkLst>
            <pc:docMk/>
            <pc:sldMk cId="1298367991" sldId="479"/>
            <ac:grpSpMk id="18453" creationId="{02766C6C-2C98-4CD8-9B4E-69FEB1C4DA67}"/>
          </ac:grpSpMkLst>
        </pc:grpChg>
        <pc:grpChg chg="mod">
          <ac:chgData name="Sherif Khattab" userId="c83b1e15-36f3-4f46-aceb-05aac24c545e" providerId="ADAL" clId="{68922303-928D-411F-A7C3-3BB84E857E8F}" dt="2021-02-25T15:58:06.260" v="477"/>
          <ac:grpSpMkLst>
            <pc:docMk/>
            <pc:sldMk cId="1298367991" sldId="479"/>
            <ac:grpSpMk id="18467" creationId="{B0748EFE-2E42-4BB1-B9FB-5ADCCA0C1DEF}"/>
          </ac:grpSpMkLst>
        </pc:grpChg>
        <pc:grpChg chg="del mod">
          <ac:chgData name="Sherif Khattab" userId="c83b1e15-36f3-4f46-aceb-05aac24c545e" providerId="ADAL" clId="{68922303-928D-411F-A7C3-3BB84E857E8F}" dt="2021-02-25T15:58:14.379" v="490"/>
          <ac:grpSpMkLst>
            <pc:docMk/>
            <pc:sldMk cId="1298367991" sldId="479"/>
            <ac:grpSpMk id="18471" creationId="{4BB613DF-D616-4D1F-B6B2-9EAD2239FD81}"/>
          </ac:grpSpMkLst>
        </pc:grpChg>
        <pc:grpChg chg="mod">
          <ac:chgData name="Sherif Khattab" userId="c83b1e15-36f3-4f46-aceb-05aac24c545e" providerId="ADAL" clId="{68922303-928D-411F-A7C3-3BB84E857E8F}" dt="2021-02-25T15:58:14.379" v="490"/>
          <ac:grpSpMkLst>
            <pc:docMk/>
            <pc:sldMk cId="1298367991" sldId="479"/>
            <ac:grpSpMk id="18480" creationId="{755B2D74-C153-4778-B82F-B2999E31ED00}"/>
          </ac:grpSpMkLst>
        </pc:grpChg>
        <pc:graphicFrameChg chg="del mod">
          <ac:chgData name="Sherif Khattab" userId="c83b1e15-36f3-4f46-aceb-05aac24c545e" providerId="ADAL" clId="{68922303-928D-411F-A7C3-3BB84E857E8F}" dt="2021-02-25T15:55:38.093" v="404" actId="478"/>
          <ac:graphicFrameMkLst>
            <pc:docMk/>
            <pc:sldMk cId="1298367991" sldId="479"/>
            <ac:graphicFrameMk id="18435" creationId="{E649380A-CE1F-4021-A060-3DE112829840}"/>
          </ac:graphicFrameMkLst>
        </pc:graphicFrameChg>
        <pc:inkChg chg="add del mod">
          <ac:chgData name="Sherif Khattab" userId="c83b1e15-36f3-4f46-aceb-05aac24c545e" providerId="ADAL" clId="{68922303-928D-411F-A7C3-3BB84E857E8F}" dt="2021-02-25T15:56:40.759" v="409" actId="34122"/>
          <ac:inkMkLst>
            <pc:docMk/>
            <pc:sldMk cId="1298367991" sldId="479"/>
            <ac:inkMk id="3" creationId="{6D158377-7B9B-4AD9-92E1-A74211609E5C}"/>
          </ac:inkMkLst>
        </pc:inkChg>
        <pc:inkChg chg="add del mod">
          <ac:chgData name="Sherif Khattab" userId="c83b1e15-36f3-4f46-aceb-05aac24c545e" providerId="ADAL" clId="{68922303-928D-411F-A7C3-3BB84E857E8F}" dt="2021-02-25T15:56:40.759" v="409" actId="34122"/>
          <ac:inkMkLst>
            <pc:docMk/>
            <pc:sldMk cId="1298367991" sldId="479"/>
            <ac:inkMk id="5" creationId="{13E03E3D-3998-47FB-83A3-54B27A446E85}"/>
          </ac:inkMkLst>
        </pc:inkChg>
        <pc:inkChg chg="add del mod">
          <ac:chgData name="Sherif Khattab" userId="c83b1e15-36f3-4f46-aceb-05aac24c545e" providerId="ADAL" clId="{68922303-928D-411F-A7C3-3BB84E857E8F}" dt="2021-02-25T15:56:40.759" v="409" actId="34122"/>
          <ac:inkMkLst>
            <pc:docMk/>
            <pc:sldMk cId="1298367991" sldId="479"/>
            <ac:inkMk id="6" creationId="{A000D121-B146-48A3-88D0-224F6E169328}"/>
          </ac:inkMkLst>
        </pc:inkChg>
        <pc:inkChg chg="add mod topLvl">
          <ac:chgData name="Sherif Khattab" userId="c83b1e15-36f3-4f46-aceb-05aac24c545e" providerId="ADAL" clId="{68922303-928D-411F-A7C3-3BB84E857E8F}" dt="2021-02-25T15:56:38.729" v="408" actId="34122"/>
          <ac:inkMkLst>
            <pc:docMk/>
            <pc:sldMk cId="1298367991" sldId="479"/>
            <ac:inkMk id="35" creationId="{2B59972C-2A8F-4423-BB09-46253C28E4E5}"/>
          </ac:inkMkLst>
        </pc:inkChg>
        <pc:inkChg chg="add del mod">
          <ac:chgData name="Sherif Khattab" userId="c83b1e15-36f3-4f46-aceb-05aac24c545e" providerId="ADAL" clId="{68922303-928D-411F-A7C3-3BB84E857E8F}" dt="2021-02-25T15:56:40.759" v="409" actId="34122"/>
          <ac:inkMkLst>
            <pc:docMk/>
            <pc:sldMk cId="1298367991" sldId="479"/>
            <ac:inkMk id="36" creationId="{0C270FDC-B62F-403B-99FE-63A365C60C9A}"/>
          </ac:inkMkLst>
        </pc:inkChg>
        <pc:inkChg chg="add del mod">
          <ac:chgData name="Sherif Khattab" userId="c83b1e15-36f3-4f46-aceb-05aac24c545e" providerId="ADAL" clId="{68922303-928D-411F-A7C3-3BB84E857E8F}" dt="2021-02-25T15:56:40.759" v="409" actId="34122"/>
          <ac:inkMkLst>
            <pc:docMk/>
            <pc:sldMk cId="1298367991" sldId="479"/>
            <ac:inkMk id="37" creationId="{331B95B2-734F-412B-86C5-C481E40E940A}"/>
          </ac:inkMkLst>
        </pc:inkChg>
        <pc:inkChg chg="add del mod">
          <ac:chgData name="Sherif Khattab" userId="c83b1e15-36f3-4f46-aceb-05aac24c545e" providerId="ADAL" clId="{68922303-928D-411F-A7C3-3BB84E857E8F}" dt="2021-02-25T15:56:40.759" v="409" actId="34122"/>
          <ac:inkMkLst>
            <pc:docMk/>
            <pc:sldMk cId="1298367991" sldId="479"/>
            <ac:inkMk id="38" creationId="{8A81C683-DBC7-4624-80FE-EDF04879A4FC}"/>
          </ac:inkMkLst>
        </pc:inkChg>
        <pc:inkChg chg="add del mod">
          <ac:chgData name="Sherif Khattab" userId="c83b1e15-36f3-4f46-aceb-05aac24c545e" providerId="ADAL" clId="{68922303-928D-411F-A7C3-3BB84E857E8F}" dt="2021-02-25T15:56:40.759" v="409" actId="34122"/>
          <ac:inkMkLst>
            <pc:docMk/>
            <pc:sldMk cId="1298367991" sldId="479"/>
            <ac:inkMk id="40" creationId="{075600B7-D8CD-4483-A377-1D8E962D5D10}"/>
          </ac:inkMkLst>
        </pc:inkChg>
        <pc:inkChg chg="add del mod">
          <ac:chgData name="Sherif Khattab" userId="c83b1e15-36f3-4f46-aceb-05aac24c545e" providerId="ADAL" clId="{68922303-928D-411F-A7C3-3BB84E857E8F}" dt="2021-02-25T15:56:40.759" v="409" actId="34122"/>
          <ac:inkMkLst>
            <pc:docMk/>
            <pc:sldMk cId="1298367991" sldId="479"/>
            <ac:inkMk id="41" creationId="{568CA73B-963E-4C6D-8487-D1D145FBFA6D}"/>
          </ac:inkMkLst>
        </pc:inkChg>
        <pc:inkChg chg="add del mod">
          <ac:chgData name="Sherif Khattab" userId="c83b1e15-36f3-4f46-aceb-05aac24c545e" providerId="ADAL" clId="{68922303-928D-411F-A7C3-3BB84E857E8F}" dt="2021-02-25T15:56:40.759" v="409" actId="34122"/>
          <ac:inkMkLst>
            <pc:docMk/>
            <pc:sldMk cId="1298367991" sldId="479"/>
            <ac:inkMk id="42" creationId="{199B56FD-6CBB-4F9D-A75D-1582A1E03FA6}"/>
          </ac:inkMkLst>
        </pc:inkChg>
        <pc:inkChg chg="add del mod">
          <ac:chgData name="Sherif Khattab" userId="c83b1e15-36f3-4f46-aceb-05aac24c545e" providerId="ADAL" clId="{68922303-928D-411F-A7C3-3BB84E857E8F}" dt="2021-02-25T15:56:40.759" v="409" actId="34122"/>
          <ac:inkMkLst>
            <pc:docMk/>
            <pc:sldMk cId="1298367991" sldId="479"/>
            <ac:inkMk id="43" creationId="{B2C0614F-E153-4723-9A71-DE186FB05214}"/>
          </ac:inkMkLst>
        </pc:inkChg>
        <pc:inkChg chg="add del mod topLvl">
          <ac:chgData name="Sherif Khattab" userId="c83b1e15-36f3-4f46-aceb-05aac24c545e" providerId="ADAL" clId="{68922303-928D-411F-A7C3-3BB84E857E8F}" dt="2021-02-25T15:56:40.759" v="409" actId="34122"/>
          <ac:inkMkLst>
            <pc:docMk/>
            <pc:sldMk cId="1298367991" sldId="479"/>
            <ac:inkMk id="44" creationId="{BD76B29B-41B4-46C2-87A3-E6BFEBA6ACD3}"/>
          </ac:inkMkLst>
        </pc:inkChg>
        <pc:inkChg chg="add del mod">
          <ac:chgData name="Sherif Khattab" userId="c83b1e15-36f3-4f46-aceb-05aac24c545e" providerId="ADAL" clId="{68922303-928D-411F-A7C3-3BB84E857E8F}" dt="2021-02-25T15:56:40.759" v="409" actId="34122"/>
          <ac:inkMkLst>
            <pc:docMk/>
            <pc:sldMk cId="1298367991" sldId="479"/>
            <ac:inkMk id="46" creationId="{F9288241-2527-4843-957B-ECD1D425BA97}"/>
          </ac:inkMkLst>
        </pc:inkChg>
        <pc:inkChg chg="add del mod">
          <ac:chgData name="Sherif Khattab" userId="c83b1e15-36f3-4f46-aceb-05aac24c545e" providerId="ADAL" clId="{68922303-928D-411F-A7C3-3BB84E857E8F}" dt="2021-02-25T15:56:40.759" v="409" actId="34122"/>
          <ac:inkMkLst>
            <pc:docMk/>
            <pc:sldMk cId="1298367991" sldId="479"/>
            <ac:inkMk id="47" creationId="{7A4EA537-A6BD-4FF2-BD2F-C8D02EAB7B01}"/>
          </ac:inkMkLst>
        </pc:inkChg>
        <pc:inkChg chg="add del mod">
          <ac:chgData name="Sherif Khattab" userId="c83b1e15-36f3-4f46-aceb-05aac24c545e" providerId="ADAL" clId="{68922303-928D-411F-A7C3-3BB84E857E8F}" dt="2021-02-25T15:56:40.759" v="409" actId="34122"/>
          <ac:inkMkLst>
            <pc:docMk/>
            <pc:sldMk cId="1298367991" sldId="479"/>
            <ac:inkMk id="48" creationId="{90D12393-DEB7-4884-91FB-B3BD58F5FBC5}"/>
          </ac:inkMkLst>
        </pc:inkChg>
        <pc:inkChg chg="add del mod">
          <ac:chgData name="Sherif Khattab" userId="c83b1e15-36f3-4f46-aceb-05aac24c545e" providerId="ADAL" clId="{68922303-928D-411F-A7C3-3BB84E857E8F}" dt="2021-02-25T15:56:40.759" v="409" actId="34122"/>
          <ac:inkMkLst>
            <pc:docMk/>
            <pc:sldMk cId="1298367991" sldId="479"/>
            <ac:inkMk id="49" creationId="{CD967B39-AE00-4D72-8067-D90884EED30A}"/>
          </ac:inkMkLst>
        </pc:inkChg>
        <pc:inkChg chg="add del mod">
          <ac:chgData name="Sherif Khattab" userId="c83b1e15-36f3-4f46-aceb-05aac24c545e" providerId="ADAL" clId="{68922303-928D-411F-A7C3-3BB84E857E8F}" dt="2021-02-25T15:56:40.759" v="409" actId="34122"/>
          <ac:inkMkLst>
            <pc:docMk/>
            <pc:sldMk cId="1298367991" sldId="479"/>
            <ac:inkMk id="50" creationId="{0E29A92B-C51F-4785-AADE-5B0B79FD8BCA}"/>
          </ac:inkMkLst>
        </pc:inkChg>
        <pc:inkChg chg="add del mod">
          <ac:chgData name="Sherif Khattab" userId="c83b1e15-36f3-4f46-aceb-05aac24c545e" providerId="ADAL" clId="{68922303-928D-411F-A7C3-3BB84E857E8F}" dt="2021-02-25T15:56:40.759" v="409" actId="34122"/>
          <ac:inkMkLst>
            <pc:docMk/>
            <pc:sldMk cId="1298367991" sldId="479"/>
            <ac:inkMk id="51" creationId="{779D9130-3262-4DEF-B1A4-28DF5DA8A5FE}"/>
          </ac:inkMkLst>
        </pc:inkChg>
        <pc:inkChg chg="add del mod">
          <ac:chgData name="Sherif Khattab" userId="c83b1e15-36f3-4f46-aceb-05aac24c545e" providerId="ADAL" clId="{68922303-928D-411F-A7C3-3BB84E857E8F}" dt="2021-02-25T15:56:40.759" v="409" actId="34122"/>
          <ac:inkMkLst>
            <pc:docMk/>
            <pc:sldMk cId="1298367991" sldId="479"/>
            <ac:inkMk id="53" creationId="{92AA2EEB-3CDD-48D1-A043-C7E56747B7BD}"/>
          </ac:inkMkLst>
        </pc:inkChg>
        <pc:inkChg chg="add del mod">
          <ac:chgData name="Sherif Khattab" userId="c83b1e15-36f3-4f46-aceb-05aac24c545e" providerId="ADAL" clId="{68922303-928D-411F-A7C3-3BB84E857E8F}" dt="2021-02-25T15:56:40.759" v="409" actId="34122"/>
          <ac:inkMkLst>
            <pc:docMk/>
            <pc:sldMk cId="1298367991" sldId="479"/>
            <ac:inkMk id="54" creationId="{54C9833E-5199-46D3-8284-1A6A1FAF72AF}"/>
          </ac:inkMkLst>
        </pc:inkChg>
        <pc:inkChg chg="add del mod">
          <ac:chgData name="Sherif Khattab" userId="c83b1e15-36f3-4f46-aceb-05aac24c545e" providerId="ADAL" clId="{68922303-928D-411F-A7C3-3BB84E857E8F}" dt="2021-02-25T15:56:40.759" v="409" actId="34122"/>
          <ac:inkMkLst>
            <pc:docMk/>
            <pc:sldMk cId="1298367991" sldId="479"/>
            <ac:inkMk id="55" creationId="{832AEE2A-99B4-4FC9-925D-FDA8F64217CA}"/>
          </ac:inkMkLst>
        </pc:inkChg>
        <pc:inkChg chg="add del mod">
          <ac:chgData name="Sherif Khattab" userId="c83b1e15-36f3-4f46-aceb-05aac24c545e" providerId="ADAL" clId="{68922303-928D-411F-A7C3-3BB84E857E8F}" dt="2021-02-25T15:56:40.759" v="409" actId="34122"/>
          <ac:inkMkLst>
            <pc:docMk/>
            <pc:sldMk cId="1298367991" sldId="479"/>
            <ac:inkMk id="56" creationId="{02C6D373-8291-42A6-842D-96C21DEE7D2F}"/>
          </ac:inkMkLst>
        </pc:inkChg>
        <pc:inkChg chg="add mod">
          <ac:chgData name="Sherif Khattab" userId="c83b1e15-36f3-4f46-aceb-05aac24c545e" providerId="ADAL" clId="{68922303-928D-411F-A7C3-3BB84E857E8F}" dt="2021-02-25T15:55:05.737" v="394"/>
          <ac:inkMkLst>
            <pc:docMk/>
            <pc:sldMk cId="1298367991" sldId="479"/>
            <ac:inkMk id="58" creationId="{CC81F665-DA3A-4B97-8AEE-F0BEBA86C43C}"/>
          </ac:inkMkLst>
        </pc:inkChg>
        <pc:inkChg chg="add mod">
          <ac:chgData name="Sherif Khattab" userId="c83b1e15-36f3-4f46-aceb-05aac24c545e" providerId="ADAL" clId="{68922303-928D-411F-A7C3-3BB84E857E8F}" dt="2021-02-25T15:55:05.737" v="394"/>
          <ac:inkMkLst>
            <pc:docMk/>
            <pc:sldMk cId="1298367991" sldId="479"/>
            <ac:inkMk id="59" creationId="{777F29CF-DE9D-4273-957E-D3B6AF6230BF}"/>
          </ac:inkMkLst>
        </pc:inkChg>
        <pc:inkChg chg="add mod">
          <ac:chgData name="Sherif Khattab" userId="c83b1e15-36f3-4f46-aceb-05aac24c545e" providerId="ADAL" clId="{68922303-928D-411F-A7C3-3BB84E857E8F}" dt="2021-02-25T15:55:32.312" v="403"/>
          <ac:inkMkLst>
            <pc:docMk/>
            <pc:sldMk cId="1298367991" sldId="479"/>
            <ac:inkMk id="61" creationId="{104CFC78-A710-4FB4-87F3-1AEC300DD153}"/>
          </ac:inkMkLst>
        </pc:inkChg>
        <pc:inkChg chg="add mod">
          <ac:chgData name="Sherif Khattab" userId="c83b1e15-36f3-4f46-aceb-05aac24c545e" providerId="ADAL" clId="{68922303-928D-411F-A7C3-3BB84E857E8F}" dt="2021-02-25T15:55:32.312" v="403"/>
          <ac:inkMkLst>
            <pc:docMk/>
            <pc:sldMk cId="1298367991" sldId="479"/>
            <ac:inkMk id="62" creationId="{C73081E3-B37F-41F7-BC59-CEC4323F1CC2}"/>
          </ac:inkMkLst>
        </pc:inkChg>
        <pc:inkChg chg="add mod">
          <ac:chgData name="Sherif Khattab" userId="c83b1e15-36f3-4f46-aceb-05aac24c545e" providerId="ADAL" clId="{68922303-928D-411F-A7C3-3BB84E857E8F}" dt="2021-02-25T15:55:32.312" v="403"/>
          <ac:inkMkLst>
            <pc:docMk/>
            <pc:sldMk cId="1298367991" sldId="479"/>
            <ac:inkMk id="63" creationId="{3664BB81-4CD2-4348-89CB-18E90890933F}"/>
          </ac:inkMkLst>
        </pc:inkChg>
        <pc:inkChg chg="add mod">
          <ac:chgData name="Sherif Khattab" userId="c83b1e15-36f3-4f46-aceb-05aac24c545e" providerId="ADAL" clId="{68922303-928D-411F-A7C3-3BB84E857E8F}" dt="2021-02-25T15:55:32.312" v="403"/>
          <ac:inkMkLst>
            <pc:docMk/>
            <pc:sldMk cId="1298367991" sldId="479"/>
            <ac:inkMk id="18432" creationId="{7220F253-DE72-48D5-8A7B-DB49F595BB78}"/>
          </ac:inkMkLst>
        </pc:inkChg>
        <pc:inkChg chg="add mod">
          <ac:chgData name="Sherif Khattab" userId="c83b1e15-36f3-4f46-aceb-05aac24c545e" providerId="ADAL" clId="{68922303-928D-411F-A7C3-3BB84E857E8F}" dt="2021-02-25T15:55:32.312" v="403"/>
          <ac:inkMkLst>
            <pc:docMk/>
            <pc:sldMk cId="1298367991" sldId="479"/>
            <ac:inkMk id="18436" creationId="{306384ED-BBEF-4385-9184-EE75C1AC0144}"/>
          </ac:inkMkLst>
        </pc:inkChg>
        <pc:inkChg chg="add mod">
          <ac:chgData name="Sherif Khattab" userId="c83b1e15-36f3-4f46-aceb-05aac24c545e" providerId="ADAL" clId="{68922303-928D-411F-A7C3-3BB84E857E8F}" dt="2021-02-25T15:55:32.312" v="403"/>
          <ac:inkMkLst>
            <pc:docMk/>
            <pc:sldMk cId="1298367991" sldId="479"/>
            <ac:inkMk id="18437" creationId="{6E62B13B-88F5-4A5F-892C-830056750221}"/>
          </ac:inkMkLst>
        </pc:inkChg>
        <pc:inkChg chg="add mod">
          <ac:chgData name="Sherif Khattab" userId="c83b1e15-36f3-4f46-aceb-05aac24c545e" providerId="ADAL" clId="{68922303-928D-411F-A7C3-3BB84E857E8F}" dt="2021-02-25T15:55:32.312" v="403"/>
          <ac:inkMkLst>
            <pc:docMk/>
            <pc:sldMk cId="1298367991" sldId="479"/>
            <ac:inkMk id="18438" creationId="{8D1F1781-33A4-4E90-B594-88AB355F21BF}"/>
          </ac:inkMkLst>
        </pc:inkChg>
        <pc:inkChg chg="add del mod">
          <ac:chgData name="Sherif Khattab" userId="c83b1e15-36f3-4f46-aceb-05aac24c545e" providerId="ADAL" clId="{68922303-928D-411F-A7C3-3BB84E857E8F}" dt="2021-02-25T15:57:54.725" v="463"/>
          <ac:inkMkLst>
            <pc:docMk/>
            <pc:sldMk cId="1298367991" sldId="479"/>
            <ac:inkMk id="18440" creationId="{575BC59A-A256-4028-8E92-6E6C05B94B3B}"/>
          </ac:inkMkLst>
        </pc:inkChg>
        <pc:inkChg chg="add del mod">
          <ac:chgData name="Sherif Khattab" userId="c83b1e15-36f3-4f46-aceb-05aac24c545e" providerId="ADAL" clId="{68922303-928D-411F-A7C3-3BB84E857E8F}" dt="2021-02-25T15:57:54.725" v="463"/>
          <ac:inkMkLst>
            <pc:docMk/>
            <pc:sldMk cId="1298367991" sldId="479"/>
            <ac:inkMk id="18441" creationId="{4CAD02D7-143D-46CF-AF8E-A0AFD0A18BB9}"/>
          </ac:inkMkLst>
        </pc:inkChg>
        <pc:inkChg chg="add del mod">
          <ac:chgData name="Sherif Khattab" userId="c83b1e15-36f3-4f46-aceb-05aac24c545e" providerId="ADAL" clId="{68922303-928D-411F-A7C3-3BB84E857E8F}" dt="2021-02-25T15:57:54.725" v="463"/>
          <ac:inkMkLst>
            <pc:docMk/>
            <pc:sldMk cId="1298367991" sldId="479"/>
            <ac:inkMk id="18442" creationId="{8CB58FCF-C76D-45C2-B370-A86F32E5258D}"/>
          </ac:inkMkLst>
        </pc:inkChg>
        <pc:inkChg chg="add del mod">
          <ac:chgData name="Sherif Khattab" userId="c83b1e15-36f3-4f46-aceb-05aac24c545e" providerId="ADAL" clId="{68922303-928D-411F-A7C3-3BB84E857E8F}" dt="2021-02-25T15:57:54.725" v="463"/>
          <ac:inkMkLst>
            <pc:docMk/>
            <pc:sldMk cId="1298367991" sldId="479"/>
            <ac:inkMk id="18443" creationId="{59443C6B-27ED-4A70-BA8C-3661E2F2F820}"/>
          </ac:inkMkLst>
        </pc:inkChg>
        <pc:inkChg chg="add del mod">
          <ac:chgData name="Sherif Khattab" userId="c83b1e15-36f3-4f46-aceb-05aac24c545e" providerId="ADAL" clId="{68922303-928D-411F-A7C3-3BB84E857E8F}" dt="2021-02-25T15:57:54.725" v="463"/>
          <ac:inkMkLst>
            <pc:docMk/>
            <pc:sldMk cId="1298367991" sldId="479"/>
            <ac:inkMk id="18444" creationId="{7C8C0CDD-5FEE-4567-BBD5-97E090E4FC66}"/>
          </ac:inkMkLst>
        </pc:inkChg>
        <pc:inkChg chg="add del mod">
          <ac:chgData name="Sherif Khattab" userId="c83b1e15-36f3-4f46-aceb-05aac24c545e" providerId="ADAL" clId="{68922303-928D-411F-A7C3-3BB84E857E8F}" dt="2021-02-25T15:57:54.725" v="463"/>
          <ac:inkMkLst>
            <pc:docMk/>
            <pc:sldMk cId="1298367991" sldId="479"/>
            <ac:inkMk id="18445" creationId="{03E86C08-9B59-4EE7-A3C3-4755D66A7B86}"/>
          </ac:inkMkLst>
        </pc:inkChg>
        <pc:inkChg chg="add del mod">
          <ac:chgData name="Sherif Khattab" userId="c83b1e15-36f3-4f46-aceb-05aac24c545e" providerId="ADAL" clId="{68922303-928D-411F-A7C3-3BB84E857E8F}" dt="2021-02-25T15:57:54.725" v="463"/>
          <ac:inkMkLst>
            <pc:docMk/>
            <pc:sldMk cId="1298367991" sldId="479"/>
            <ac:inkMk id="18447" creationId="{72EBCF5A-647C-471A-95CD-ABB23CD8E638}"/>
          </ac:inkMkLst>
        </pc:inkChg>
        <pc:inkChg chg="add del mod">
          <ac:chgData name="Sherif Khattab" userId="c83b1e15-36f3-4f46-aceb-05aac24c545e" providerId="ADAL" clId="{68922303-928D-411F-A7C3-3BB84E857E8F}" dt="2021-02-25T15:57:54.725" v="463"/>
          <ac:inkMkLst>
            <pc:docMk/>
            <pc:sldMk cId="1298367991" sldId="479"/>
            <ac:inkMk id="18448" creationId="{6AF62A84-9BD1-461E-AF45-9F7E049CBE86}"/>
          </ac:inkMkLst>
        </pc:inkChg>
        <pc:inkChg chg="add del mod">
          <ac:chgData name="Sherif Khattab" userId="c83b1e15-36f3-4f46-aceb-05aac24c545e" providerId="ADAL" clId="{68922303-928D-411F-A7C3-3BB84E857E8F}" dt="2021-02-25T15:57:54.725" v="463"/>
          <ac:inkMkLst>
            <pc:docMk/>
            <pc:sldMk cId="1298367991" sldId="479"/>
            <ac:inkMk id="18450" creationId="{273FE0CF-1CC0-404D-88CF-302F00A81F9F}"/>
          </ac:inkMkLst>
        </pc:inkChg>
        <pc:inkChg chg="add del mod">
          <ac:chgData name="Sherif Khattab" userId="c83b1e15-36f3-4f46-aceb-05aac24c545e" providerId="ADAL" clId="{68922303-928D-411F-A7C3-3BB84E857E8F}" dt="2021-02-25T15:57:54.725" v="463"/>
          <ac:inkMkLst>
            <pc:docMk/>
            <pc:sldMk cId="1298367991" sldId="479"/>
            <ac:inkMk id="18451" creationId="{DCE68424-748D-4AE7-A6EB-F608A523E0C2}"/>
          </ac:inkMkLst>
        </pc:inkChg>
        <pc:inkChg chg="add del mod">
          <ac:chgData name="Sherif Khattab" userId="c83b1e15-36f3-4f46-aceb-05aac24c545e" providerId="ADAL" clId="{68922303-928D-411F-A7C3-3BB84E857E8F}" dt="2021-02-25T15:57:54.725" v="463"/>
          <ac:inkMkLst>
            <pc:docMk/>
            <pc:sldMk cId="1298367991" sldId="479"/>
            <ac:inkMk id="18452" creationId="{9F1C6A05-4265-410C-AD9A-19A8807C1ABF}"/>
          </ac:inkMkLst>
        </pc:inkChg>
        <pc:inkChg chg="add del">
          <ac:chgData name="Sherif Khattab" userId="c83b1e15-36f3-4f46-aceb-05aac24c545e" providerId="ADAL" clId="{68922303-928D-411F-A7C3-3BB84E857E8F}" dt="2021-02-25T15:57:55.014" v="464" actId="9405"/>
          <ac:inkMkLst>
            <pc:docMk/>
            <pc:sldMk cId="1298367991" sldId="479"/>
            <ac:inkMk id="18454" creationId="{E8E3E202-DB25-40EF-BE73-FADCD755FED4}"/>
          </ac:inkMkLst>
        </pc:inkChg>
        <pc:inkChg chg="add mod">
          <ac:chgData name="Sherif Khattab" userId="c83b1e15-36f3-4f46-aceb-05aac24c545e" providerId="ADAL" clId="{68922303-928D-411F-A7C3-3BB84E857E8F}" dt="2021-02-25T15:58:06.260" v="477"/>
          <ac:inkMkLst>
            <pc:docMk/>
            <pc:sldMk cId="1298367991" sldId="479"/>
            <ac:inkMk id="18455" creationId="{0F6974C9-1818-435E-931D-6FD818010EBE}"/>
          </ac:inkMkLst>
        </pc:inkChg>
        <pc:inkChg chg="add mod">
          <ac:chgData name="Sherif Khattab" userId="c83b1e15-36f3-4f46-aceb-05aac24c545e" providerId="ADAL" clId="{68922303-928D-411F-A7C3-3BB84E857E8F}" dt="2021-02-25T15:58:06.260" v="477"/>
          <ac:inkMkLst>
            <pc:docMk/>
            <pc:sldMk cId="1298367991" sldId="479"/>
            <ac:inkMk id="18456" creationId="{193D5C91-0611-4108-A85E-08BB1888AD5E}"/>
          </ac:inkMkLst>
        </pc:inkChg>
        <pc:inkChg chg="add mod">
          <ac:chgData name="Sherif Khattab" userId="c83b1e15-36f3-4f46-aceb-05aac24c545e" providerId="ADAL" clId="{68922303-928D-411F-A7C3-3BB84E857E8F}" dt="2021-02-25T15:58:06.260" v="477"/>
          <ac:inkMkLst>
            <pc:docMk/>
            <pc:sldMk cId="1298367991" sldId="479"/>
            <ac:inkMk id="18457" creationId="{C9A788CA-57EE-4307-BECE-0FE3B22B4788}"/>
          </ac:inkMkLst>
        </pc:inkChg>
        <pc:inkChg chg="add mod">
          <ac:chgData name="Sherif Khattab" userId="c83b1e15-36f3-4f46-aceb-05aac24c545e" providerId="ADAL" clId="{68922303-928D-411F-A7C3-3BB84E857E8F}" dt="2021-02-25T15:58:06.260" v="477"/>
          <ac:inkMkLst>
            <pc:docMk/>
            <pc:sldMk cId="1298367991" sldId="479"/>
            <ac:inkMk id="18458" creationId="{EE27702C-3F76-4FF0-984A-4006C2E5B2BF}"/>
          </ac:inkMkLst>
        </pc:inkChg>
        <pc:inkChg chg="add mod">
          <ac:chgData name="Sherif Khattab" userId="c83b1e15-36f3-4f46-aceb-05aac24c545e" providerId="ADAL" clId="{68922303-928D-411F-A7C3-3BB84E857E8F}" dt="2021-02-25T15:58:06.260" v="477"/>
          <ac:inkMkLst>
            <pc:docMk/>
            <pc:sldMk cId="1298367991" sldId="479"/>
            <ac:inkMk id="18459" creationId="{6F29652A-72D2-4E1A-890F-F26A01C7993D}"/>
          </ac:inkMkLst>
        </pc:inkChg>
        <pc:inkChg chg="add mod">
          <ac:chgData name="Sherif Khattab" userId="c83b1e15-36f3-4f46-aceb-05aac24c545e" providerId="ADAL" clId="{68922303-928D-411F-A7C3-3BB84E857E8F}" dt="2021-02-25T15:58:06.260" v="477"/>
          <ac:inkMkLst>
            <pc:docMk/>
            <pc:sldMk cId="1298367991" sldId="479"/>
            <ac:inkMk id="18460" creationId="{ABF8B982-FB1F-4754-AD7E-4BC30F3861A1}"/>
          </ac:inkMkLst>
        </pc:inkChg>
        <pc:inkChg chg="add mod">
          <ac:chgData name="Sherif Khattab" userId="c83b1e15-36f3-4f46-aceb-05aac24c545e" providerId="ADAL" clId="{68922303-928D-411F-A7C3-3BB84E857E8F}" dt="2021-02-25T15:58:06.260" v="477"/>
          <ac:inkMkLst>
            <pc:docMk/>
            <pc:sldMk cId="1298367991" sldId="479"/>
            <ac:inkMk id="18461" creationId="{0BE2E413-25E2-4CB8-9CA1-42CF8F1F30F6}"/>
          </ac:inkMkLst>
        </pc:inkChg>
        <pc:inkChg chg="add mod">
          <ac:chgData name="Sherif Khattab" userId="c83b1e15-36f3-4f46-aceb-05aac24c545e" providerId="ADAL" clId="{68922303-928D-411F-A7C3-3BB84E857E8F}" dt="2021-02-25T15:58:06.260" v="477"/>
          <ac:inkMkLst>
            <pc:docMk/>
            <pc:sldMk cId="1298367991" sldId="479"/>
            <ac:inkMk id="18462" creationId="{AE90A567-A368-42A6-B4B4-0EBB2F329DDA}"/>
          </ac:inkMkLst>
        </pc:inkChg>
        <pc:inkChg chg="add mod">
          <ac:chgData name="Sherif Khattab" userId="c83b1e15-36f3-4f46-aceb-05aac24c545e" providerId="ADAL" clId="{68922303-928D-411F-A7C3-3BB84E857E8F}" dt="2021-02-25T15:58:06.260" v="477"/>
          <ac:inkMkLst>
            <pc:docMk/>
            <pc:sldMk cId="1298367991" sldId="479"/>
            <ac:inkMk id="18463" creationId="{4218EBAE-EFC7-43C3-88C9-3C3CDCFE160D}"/>
          </ac:inkMkLst>
        </pc:inkChg>
        <pc:inkChg chg="add mod">
          <ac:chgData name="Sherif Khattab" userId="c83b1e15-36f3-4f46-aceb-05aac24c545e" providerId="ADAL" clId="{68922303-928D-411F-A7C3-3BB84E857E8F}" dt="2021-02-25T15:58:06.260" v="477"/>
          <ac:inkMkLst>
            <pc:docMk/>
            <pc:sldMk cId="1298367991" sldId="479"/>
            <ac:inkMk id="18464" creationId="{9E3A5BFE-0852-4D19-94B7-7AC670826CF3}"/>
          </ac:inkMkLst>
        </pc:inkChg>
        <pc:inkChg chg="add mod">
          <ac:chgData name="Sherif Khattab" userId="c83b1e15-36f3-4f46-aceb-05aac24c545e" providerId="ADAL" clId="{68922303-928D-411F-A7C3-3BB84E857E8F}" dt="2021-02-25T15:58:06.260" v="477"/>
          <ac:inkMkLst>
            <pc:docMk/>
            <pc:sldMk cId="1298367991" sldId="479"/>
            <ac:inkMk id="18465" creationId="{DB0151E0-B595-46E3-A3A2-979C7F164A51}"/>
          </ac:inkMkLst>
        </pc:inkChg>
        <pc:inkChg chg="add mod">
          <ac:chgData name="Sherif Khattab" userId="c83b1e15-36f3-4f46-aceb-05aac24c545e" providerId="ADAL" clId="{68922303-928D-411F-A7C3-3BB84E857E8F}" dt="2021-02-25T15:58:06.260" v="477"/>
          <ac:inkMkLst>
            <pc:docMk/>
            <pc:sldMk cId="1298367991" sldId="479"/>
            <ac:inkMk id="18466" creationId="{B3AE26BA-0681-47B4-9F57-DCBE943AD359}"/>
          </ac:inkMkLst>
        </pc:inkChg>
        <pc:inkChg chg="add mod">
          <ac:chgData name="Sherif Khattab" userId="c83b1e15-36f3-4f46-aceb-05aac24c545e" providerId="ADAL" clId="{68922303-928D-411F-A7C3-3BB84E857E8F}" dt="2021-02-25T15:58:14.379" v="490"/>
          <ac:inkMkLst>
            <pc:docMk/>
            <pc:sldMk cId="1298367991" sldId="479"/>
            <ac:inkMk id="18468" creationId="{2664B0AF-A42B-49DA-A110-66A114F8E99F}"/>
          </ac:inkMkLst>
        </pc:inkChg>
        <pc:inkChg chg="add mod">
          <ac:chgData name="Sherif Khattab" userId="c83b1e15-36f3-4f46-aceb-05aac24c545e" providerId="ADAL" clId="{68922303-928D-411F-A7C3-3BB84E857E8F}" dt="2021-02-25T15:58:14.379" v="490"/>
          <ac:inkMkLst>
            <pc:docMk/>
            <pc:sldMk cId="1298367991" sldId="479"/>
            <ac:inkMk id="18469" creationId="{6D43DED0-212C-4B27-84C1-3A14AABCB319}"/>
          </ac:inkMkLst>
        </pc:inkChg>
        <pc:inkChg chg="add mod">
          <ac:chgData name="Sherif Khattab" userId="c83b1e15-36f3-4f46-aceb-05aac24c545e" providerId="ADAL" clId="{68922303-928D-411F-A7C3-3BB84E857E8F}" dt="2021-02-25T15:58:14.379" v="490"/>
          <ac:inkMkLst>
            <pc:docMk/>
            <pc:sldMk cId="1298367991" sldId="479"/>
            <ac:inkMk id="18470" creationId="{17662319-2B1E-4741-98B2-F705C958F824}"/>
          </ac:inkMkLst>
        </pc:inkChg>
        <pc:inkChg chg="add mod">
          <ac:chgData name="Sherif Khattab" userId="c83b1e15-36f3-4f46-aceb-05aac24c545e" providerId="ADAL" clId="{68922303-928D-411F-A7C3-3BB84E857E8F}" dt="2021-02-25T15:58:14.379" v="490"/>
          <ac:inkMkLst>
            <pc:docMk/>
            <pc:sldMk cId="1298367991" sldId="479"/>
            <ac:inkMk id="18472" creationId="{B00CE080-968C-46B9-A76F-D697ADF769CB}"/>
          </ac:inkMkLst>
        </pc:inkChg>
        <pc:inkChg chg="add mod">
          <ac:chgData name="Sherif Khattab" userId="c83b1e15-36f3-4f46-aceb-05aac24c545e" providerId="ADAL" clId="{68922303-928D-411F-A7C3-3BB84E857E8F}" dt="2021-02-25T15:58:14.379" v="490"/>
          <ac:inkMkLst>
            <pc:docMk/>
            <pc:sldMk cId="1298367991" sldId="479"/>
            <ac:inkMk id="18473" creationId="{44B0C968-4596-4A44-A74F-CE77FA0B6A62}"/>
          </ac:inkMkLst>
        </pc:inkChg>
        <pc:inkChg chg="add mod">
          <ac:chgData name="Sherif Khattab" userId="c83b1e15-36f3-4f46-aceb-05aac24c545e" providerId="ADAL" clId="{68922303-928D-411F-A7C3-3BB84E857E8F}" dt="2021-02-25T15:58:14.379" v="490"/>
          <ac:inkMkLst>
            <pc:docMk/>
            <pc:sldMk cId="1298367991" sldId="479"/>
            <ac:inkMk id="18474" creationId="{B5BB2221-B377-4A1D-8711-0DEC2ADBF412}"/>
          </ac:inkMkLst>
        </pc:inkChg>
        <pc:inkChg chg="add mod">
          <ac:chgData name="Sherif Khattab" userId="c83b1e15-36f3-4f46-aceb-05aac24c545e" providerId="ADAL" clId="{68922303-928D-411F-A7C3-3BB84E857E8F}" dt="2021-02-25T15:58:14.379" v="490"/>
          <ac:inkMkLst>
            <pc:docMk/>
            <pc:sldMk cId="1298367991" sldId="479"/>
            <ac:inkMk id="18475" creationId="{67AA70A7-C34E-4BBC-9CE4-7A1F59230D83}"/>
          </ac:inkMkLst>
        </pc:inkChg>
        <pc:inkChg chg="add mod">
          <ac:chgData name="Sherif Khattab" userId="c83b1e15-36f3-4f46-aceb-05aac24c545e" providerId="ADAL" clId="{68922303-928D-411F-A7C3-3BB84E857E8F}" dt="2021-02-25T15:58:14.379" v="490"/>
          <ac:inkMkLst>
            <pc:docMk/>
            <pc:sldMk cId="1298367991" sldId="479"/>
            <ac:inkMk id="18476" creationId="{685F3C27-513D-4757-8A59-41018064445A}"/>
          </ac:inkMkLst>
        </pc:inkChg>
        <pc:inkChg chg="add mod">
          <ac:chgData name="Sherif Khattab" userId="c83b1e15-36f3-4f46-aceb-05aac24c545e" providerId="ADAL" clId="{68922303-928D-411F-A7C3-3BB84E857E8F}" dt="2021-02-25T15:58:14.379" v="490"/>
          <ac:inkMkLst>
            <pc:docMk/>
            <pc:sldMk cId="1298367991" sldId="479"/>
            <ac:inkMk id="18477" creationId="{5F9474BF-FDF8-4C5A-9BA1-2CD668ABF643}"/>
          </ac:inkMkLst>
        </pc:inkChg>
        <pc:inkChg chg="add mod">
          <ac:chgData name="Sherif Khattab" userId="c83b1e15-36f3-4f46-aceb-05aac24c545e" providerId="ADAL" clId="{68922303-928D-411F-A7C3-3BB84E857E8F}" dt="2021-02-25T15:58:14.379" v="490"/>
          <ac:inkMkLst>
            <pc:docMk/>
            <pc:sldMk cId="1298367991" sldId="479"/>
            <ac:inkMk id="18478" creationId="{A6281505-FA1F-4514-9147-C09673F2F5D6}"/>
          </ac:inkMkLst>
        </pc:inkChg>
        <pc:inkChg chg="add mod">
          <ac:chgData name="Sherif Khattab" userId="c83b1e15-36f3-4f46-aceb-05aac24c545e" providerId="ADAL" clId="{68922303-928D-411F-A7C3-3BB84E857E8F}" dt="2021-02-25T15:58:14.379" v="490"/>
          <ac:inkMkLst>
            <pc:docMk/>
            <pc:sldMk cId="1298367991" sldId="479"/>
            <ac:inkMk id="18479" creationId="{DA492B8C-ADF4-461F-AC24-C6962A6E03E8}"/>
          </ac:inkMkLst>
        </pc:inkChg>
        <pc:cxnChg chg="add del mod">
          <ac:chgData name="Sherif Khattab" userId="c83b1e15-36f3-4f46-aceb-05aac24c545e" providerId="ADAL" clId="{68922303-928D-411F-A7C3-3BB84E857E8F}" dt="2021-02-25T15:56:40.759" v="409" actId="34122"/>
          <ac:cxnSpMkLst>
            <pc:docMk/>
            <pc:sldMk cId="1298367991" sldId="479"/>
            <ac:cxnSpMk id="141" creationId="{D22756FE-B8DE-46F6-B722-8EC13253C9E5}"/>
          </ac:cxnSpMkLst>
        </pc:cxnChg>
      </pc:sldChg>
      <pc:sldChg chg="del">
        <pc:chgData name="Sherif Khattab" userId="c83b1e15-36f3-4f46-aceb-05aac24c545e" providerId="ADAL" clId="{68922303-928D-411F-A7C3-3BB84E857E8F}" dt="2021-02-25T15:58:51.005" v="494" actId="47"/>
        <pc:sldMkLst>
          <pc:docMk/>
          <pc:sldMk cId="3535438083" sldId="481"/>
        </pc:sldMkLst>
      </pc:sldChg>
      <pc:sldChg chg="del">
        <pc:chgData name="Sherif Khattab" userId="c83b1e15-36f3-4f46-aceb-05aac24c545e" providerId="ADAL" clId="{68922303-928D-411F-A7C3-3BB84E857E8F}" dt="2021-02-25T15:58:51.005" v="494" actId="47"/>
        <pc:sldMkLst>
          <pc:docMk/>
          <pc:sldMk cId="2057102088" sldId="482"/>
        </pc:sldMkLst>
      </pc:sldChg>
      <pc:sldChg chg="del">
        <pc:chgData name="Sherif Khattab" userId="c83b1e15-36f3-4f46-aceb-05aac24c545e" providerId="ADAL" clId="{68922303-928D-411F-A7C3-3BB84E857E8F}" dt="2021-02-25T15:58:51.005" v="494" actId="47"/>
        <pc:sldMkLst>
          <pc:docMk/>
          <pc:sldMk cId="2447634280" sldId="483"/>
        </pc:sldMkLst>
      </pc:sldChg>
      <pc:sldChg chg="del">
        <pc:chgData name="Sherif Khattab" userId="c83b1e15-36f3-4f46-aceb-05aac24c545e" providerId="ADAL" clId="{68922303-928D-411F-A7C3-3BB84E857E8F}" dt="2021-02-25T15:58:51.005" v="494" actId="47"/>
        <pc:sldMkLst>
          <pc:docMk/>
          <pc:sldMk cId="153139649" sldId="484"/>
        </pc:sldMkLst>
      </pc:sldChg>
      <pc:sldChg chg="del">
        <pc:chgData name="Sherif Khattab" userId="c83b1e15-36f3-4f46-aceb-05aac24c545e" providerId="ADAL" clId="{68922303-928D-411F-A7C3-3BB84E857E8F}" dt="2021-02-25T15:58:51.005" v="494" actId="47"/>
        <pc:sldMkLst>
          <pc:docMk/>
          <pc:sldMk cId="3525073586" sldId="485"/>
        </pc:sldMkLst>
      </pc:sldChg>
      <pc:sldChg chg="del">
        <pc:chgData name="Sherif Khattab" userId="c83b1e15-36f3-4f46-aceb-05aac24c545e" providerId="ADAL" clId="{68922303-928D-411F-A7C3-3BB84E857E8F}" dt="2021-02-25T15:58:51.005" v="494" actId="47"/>
        <pc:sldMkLst>
          <pc:docMk/>
          <pc:sldMk cId="3383821824" sldId="486"/>
        </pc:sldMkLst>
      </pc:sldChg>
      <pc:sldChg chg="del">
        <pc:chgData name="Sherif Khattab" userId="c83b1e15-36f3-4f46-aceb-05aac24c545e" providerId="ADAL" clId="{68922303-928D-411F-A7C3-3BB84E857E8F}" dt="2021-02-25T15:58:51.005" v="494" actId="47"/>
        <pc:sldMkLst>
          <pc:docMk/>
          <pc:sldMk cId="1452566324" sldId="487"/>
        </pc:sldMkLst>
      </pc:sldChg>
      <pc:sldChg chg="del">
        <pc:chgData name="Sherif Khattab" userId="c83b1e15-36f3-4f46-aceb-05aac24c545e" providerId="ADAL" clId="{68922303-928D-411F-A7C3-3BB84E857E8F}" dt="2021-02-25T15:58:51.005" v="494" actId="47"/>
        <pc:sldMkLst>
          <pc:docMk/>
          <pc:sldMk cId="944056640" sldId="488"/>
        </pc:sldMkLst>
      </pc:sldChg>
      <pc:sldChg chg="del">
        <pc:chgData name="Sherif Khattab" userId="c83b1e15-36f3-4f46-aceb-05aac24c545e" providerId="ADAL" clId="{68922303-928D-411F-A7C3-3BB84E857E8F}" dt="2021-02-25T15:58:51.005" v="494" actId="47"/>
        <pc:sldMkLst>
          <pc:docMk/>
          <pc:sldMk cId="3287903914" sldId="489"/>
        </pc:sldMkLst>
      </pc:sldChg>
      <pc:sldChg chg="del">
        <pc:chgData name="Sherif Khattab" userId="c83b1e15-36f3-4f46-aceb-05aac24c545e" providerId="ADAL" clId="{68922303-928D-411F-A7C3-3BB84E857E8F}" dt="2021-02-25T15:58:51.005" v="494" actId="47"/>
        <pc:sldMkLst>
          <pc:docMk/>
          <pc:sldMk cId="798407738" sldId="490"/>
        </pc:sldMkLst>
      </pc:sldChg>
      <pc:sldChg chg="del">
        <pc:chgData name="Sherif Khattab" userId="c83b1e15-36f3-4f46-aceb-05aac24c545e" providerId="ADAL" clId="{68922303-928D-411F-A7C3-3BB84E857E8F}" dt="2021-02-25T15:58:51.005" v="494" actId="47"/>
        <pc:sldMkLst>
          <pc:docMk/>
          <pc:sldMk cId="756847625" sldId="491"/>
        </pc:sldMkLst>
      </pc:sldChg>
      <pc:sldChg chg="del">
        <pc:chgData name="Sherif Khattab" userId="c83b1e15-36f3-4f46-aceb-05aac24c545e" providerId="ADAL" clId="{68922303-928D-411F-A7C3-3BB84E857E8F}" dt="2021-02-25T15:58:51.005" v="494" actId="47"/>
        <pc:sldMkLst>
          <pc:docMk/>
          <pc:sldMk cId="2724765287" sldId="492"/>
        </pc:sldMkLst>
      </pc:sldChg>
      <pc:sldChg chg="del">
        <pc:chgData name="Sherif Khattab" userId="c83b1e15-36f3-4f46-aceb-05aac24c545e" providerId="ADAL" clId="{68922303-928D-411F-A7C3-3BB84E857E8F}" dt="2021-02-25T15:58:51.005" v="494" actId="47"/>
        <pc:sldMkLst>
          <pc:docMk/>
          <pc:sldMk cId="4152191741" sldId="493"/>
        </pc:sldMkLst>
      </pc:sldChg>
      <pc:sldChg chg="del">
        <pc:chgData name="Sherif Khattab" userId="c83b1e15-36f3-4f46-aceb-05aac24c545e" providerId="ADAL" clId="{68922303-928D-411F-A7C3-3BB84E857E8F}" dt="2021-02-25T15:58:51.005" v="494" actId="47"/>
        <pc:sldMkLst>
          <pc:docMk/>
          <pc:sldMk cId="3631551235" sldId="494"/>
        </pc:sldMkLst>
      </pc:sldChg>
      <pc:sldChg chg="del">
        <pc:chgData name="Sherif Khattab" userId="c83b1e15-36f3-4f46-aceb-05aac24c545e" providerId="ADAL" clId="{68922303-928D-411F-A7C3-3BB84E857E8F}" dt="2021-02-25T15:58:51.005" v="494" actId="47"/>
        <pc:sldMkLst>
          <pc:docMk/>
          <pc:sldMk cId="2502517520" sldId="495"/>
        </pc:sldMkLst>
      </pc:sldChg>
      <pc:sldChg chg="addSp delSp modSp add mod">
        <pc:chgData name="Sherif Khattab" userId="c83b1e15-36f3-4f46-aceb-05aac24c545e" providerId="ADAL" clId="{68922303-928D-411F-A7C3-3BB84E857E8F}" dt="2021-02-25T15:34:19.728" v="85"/>
        <pc:sldMkLst>
          <pc:docMk/>
          <pc:sldMk cId="2987249071" sldId="523"/>
        </pc:sldMkLst>
        <pc:grpChg chg="mod">
          <ac:chgData name="Sherif Khattab" userId="c83b1e15-36f3-4f46-aceb-05aac24c545e" providerId="ADAL" clId="{68922303-928D-411F-A7C3-3BB84E857E8F}" dt="2021-02-25T15:29:15.413" v="9" actId="1076"/>
          <ac:grpSpMkLst>
            <pc:docMk/>
            <pc:sldMk cId="2987249071" sldId="523"/>
            <ac:grpSpMk id="8" creationId="{FD2C3776-ED61-4F82-A7E4-1CD1A4DD5B67}"/>
          </ac:grpSpMkLst>
        </pc:grpChg>
        <pc:grpChg chg="del mod">
          <ac:chgData name="Sherif Khattab" userId="c83b1e15-36f3-4f46-aceb-05aac24c545e" providerId="ADAL" clId="{68922303-928D-411F-A7C3-3BB84E857E8F}" dt="2021-02-25T15:33:43.624" v="71" actId="478"/>
          <ac:grpSpMkLst>
            <pc:docMk/>
            <pc:sldMk cId="2987249071" sldId="523"/>
            <ac:grpSpMk id="14" creationId="{9D8C65BA-CCAB-4BFA-927D-670441551D9F}"/>
          </ac:grpSpMkLst>
        </pc:grpChg>
        <pc:grpChg chg="add mod">
          <ac:chgData name="Sherif Khattab" userId="c83b1e15-36f3-4f46-aceb-05aac24c545e" providerId="ADAL" clId="{68922303-928D-411F-A7C3-3BB84E857E8F}" dt="2021-02-25T15:34:19.728" v="85"/>
          <ac:grpSpMkLst>
            <pc:docMk/>
            <pc:sldMk cId="2987249071" sldId="523"/>
            <ac:grpSpMk id="25" creationId="{89A2C382-DDE8-4979-9371-F31E1E37EA2F}"/>
          </ac:grpSpMkLst>
        </pc:grpChg>
        <pc:graphicFrameChg chg="modGraphic">
          <ac:chgData name="Sherif Khattab" userId="c83b1e15-36f3-4f46-aceb-05aac24c545e" providerId="ADAL" clId="{68922303-928D-411F-A7C3-3BB84E857E8F}" dt="2021-02-25T15:31:24.385" v="39" actId="404"/>
          <ac:graphicFrameMkLst>
            <pc:docMk/>
            <pc:sldMk cId="2987249071" sldId="523"/>
            <ac:graphicFrameMk id="46128" creationId="{CC3071AF-5E82-4566-8B84-9DBAED71D174}"/>
          </ac:graphicFrameMkLst>
        </pc:graphicFrameChg>
        <pc:inkChg chg="add">
          <ac:chgData name="Sherif Khattab" userId="c83b1e15-36f3-4f46-aceb-05aac24c545e" providerId="ADAL" clId="{68922303-928D-411F-A7C3-3BB84E857E8F}" dt="2021-02-25T15:29:03.278" v="8" actId="9405"/>
          <ac:inkMkLst>
            <pc:docMk/>
            <pc:sldMk cId="2987249071" sldId="523"/>
            <ac:inkMk id="9" creationId="{32CA201C-CD8F-4135-9A04-D98D9C59B51E}"/>
          </ac:inkMkLst>
        </pc:inkChg>
        <pc:inkChg chg="add">
          <ac:chgData name="Sherif Khattab" userId="c83b1e15-36f3-4f46-aceb-05aac24c545e" providerId="ADAL" clId="{68922303-928D-411F-A7C3-3BB84E857E8F}" dt="2021-02-25T15:30:38.561" v="30" actId="9405"/>
          <ac:inkMkLst>
            <pc:docMk/>
            <pc:sldMk cId="2987249071" sldId="523"/>
            <ac:inkMk id="10" creationId="{30A16CE9-0F5C-4FA3-91B1-451828870270}"/>
          </ac:inkMkLst>
        </pc:inkChg>
        <pc:inkChg chg="add mod">
          <ac:chgData name="Sherif Khattab" userId="c83b1e15-36f3-4f46-aceb-05aac24c545e" providerId="ADAL" clId="{68922303-928D-411F-A7C3-3BB84E857E8F}" dt="2021-02-25T15:33:05.613" v="56"/>
          <ac:inkMkLst>
            <pc:docMk/>
            <pc:sldMk cId="2987249071" sldId="523"/>
            <ac:inkMk id="11" creationId="{12BFA0B0-D5A0-48E6-91FB-E576D565737B}"/>
          </ac:inkMkLst>
        </pc:inkChg>
        <pc:inkChg chg="add mod">
          <ac:chgData name="Sherif Khattab" userId="c83b1e15-36f3-4f46-aceb-05aac24c545e" providerId="ADAL" clId="{68922303-928D-411F-A7C3-3BB84E857E8F}" dt="2021-02-25T15:33:05.613" v="56"/>
          <ac:inkMkLst>
            <pc:docMk/>
            <pc:sldMk cId="2987249071" sldId="523"/>
            <ac:inkMk id="12" creationId="{98631044-16FF-43B6-A3BE-76C07DC59EAC}"/>
          </ac:inkMkLst>
        </pc:inkChg>
        <pc:inkChg chg="add mod">
          <ac:chgData name="Sherif Khattab" userId="c83b1e15-36f3-4f46-aceb-05aac24c545e" providerId="ADAL" clId="{68922303-928D-411F-A7C3-3BB84E857E8F}" dt="2021-02-25T15:33:05.613" v="56"/>
          <ac:inkMkLst>
            <pc:docMk/>
            <pc:sldMk cId="2987249071" sldId="523"/>
            <ac:inkMk id="13" creationId="{A8E01F24-CCCE-4057-BAF6-63C7E857480F}"/>
          </ac:inkMkLst>
        </pc:inkChg>
        <pc:inkChg chg="mod">
          <ac:chgData name="Sherif Khattab" userId="c83b1e15-36f3-4f46-aceb-05aac24c545e" providerId="ADAL" clId="{68922303-928D-411F-A7C3-3BB84E857E8F}" dt="2021-02-25T15:34:19.728" v="85"/>
          <ac:inkMkLst>
            <pc:docMk/>
            <pc:sldMk cId="2987249071" sldId="523"/>
            <ac:inkMk id="26" creationId="{4E63D1DC-9E63-426E-AA8D-DE1DED1449D8}"/>
          </ac:inkMkLst>
        </pc:inkChg>
        <pc:inkChg chg="mod">
          <ac:chgData name="Sherif Khattab" userId="c83b1e15-36f3-4f46-aceb-05aac24c545e" providerId="ADAL" clId="{68922303-928D-411F-A7C3-3BB84E857E8F}" dt="2021-02-25T15:34:19.728" v="85"/>
          <ac:inkMkLst>
            <pc:docMk/>
            <pc:sldMk cId="2987249071" sldId="523"/>
            <ac:inkMk id="27" creationId="{DCD879A5-2FCA-4AAF-80B1-21208679495E}"/>
          </ac:inkMkLst>
        </pc:inkChg>
        <pc:inkChg chg="mod">
          <ac:chgData name="Sherif Khattab" userId="c83b1e15-36f3-4f46-aceb-05aac24c545e" providerId="ADAL" clId="{68922303-928D-411F-A7C3-3BB84E857E8F}" dt="2021-02-25T15:34:19.728" v="85"/>
          <ac:inkMkLst>
            <pc:docMk/>
            <pc:sldMk cId="2987249071" sldId="523"/>
            <ac:inkMk id="28" creationId="{EAE8D645-089F-40F7-B206-2847DB97963E}"/>
          </ac:inkMkLst>
        </pc:inkChg>
      </pc:sldChg>
      <pc:sldChg chg="addSp delSp modSp add mod">
        <pc:chgData name="Sherif Khattab" userId="c83b1e15-36f3-4f46-aceb-05aac24c545e" providerId="ADAL" clId="{68922303-928D-411F-A7C3-3BB84E857E8F}" dt="2021-02-25T15:34:18.153" v="84"/>
        <pc:sldMkLst>
          <pc:docMk/>
          <pc:sldMk cId="1810255753" sldId="524"/>
        </pc:sldMkLst>
        <pc:grpChg chg="add del mod">
          <ac:chgData name="Sherif Khattab" userId="c83b1e15-36f3-4f46-aceb-05aac24c545e" providerId="ADAL" clId="{68922303-928D-411F-A7C3-3BB84E857E8F}" dt="2021-02-25T15:33:49.112" v="72" actId="478"/>
          <ac:grpSpMkLst>
            <pc:docMk/>
            <pc:sldMk cId="1810255753" sldId="524"/>
            <ac:grpSpMk id="21" creationId="{67442B0B-3955-42E6-A396-4BAABDDC78C4}"/>
          </ac:grpSpMkLst>
        </pc:grpChg>
        <pc:grpChg chg="add mod">
          <ac:chgData name="Sherif Khattab" userId="c83b1e15-36f3-4f46-aceb-05aac24c545e" providerId="ADAL" clId="{68922303-928D-411F-A7C3-3BB84E857E8F}" dt="2021-02-25T15:34:18.153" v="84"/>
          <ac:grpSpMkLst>
            <pc:docMk/>
            <pc:sldMk cId="1810255753" sldId="524"/>
            <ac:grpSpMk id="25" creationId="{4ABA285F-8960-41BF-A56B-4C16BF7D0C2C}"/>
          </ac:grpSpMkLst>
        </pc:grpChg>
        <pc:graphicFrameChg chg="mod modGraphic">
          <ac:chgData name="Sherif Khattab" userId="c83b1e15-36f3-4f46-aceb-05aac24c545e" providerId="ADAL" clId="{68922303-928D-411F-A7C3-3BB84E857E8F}" dt="2021-02-25T15:31:34.305" v="41"/>
          <ac:graphicFrameMkLst>
            <pc:docMk/>
            <pc:sldMk cId="1810255753" sldId="524"/>
            <ac:graphicFrameMk id="46128" creationId="{CC3071AF-5E82-4566-8B84-9DBAED71D174}"/>
          </ac:graphicFrameMkLst>
        </pc:graphicFrameChg>
        <pc:inkChg chg="add">
          <ac:chgData name="Sherif Khattab" userId="c83b1e15-36f3-4f46-aceb-05aac24c545e" providerId="ADAL" clId="{68922303-928D-411F-A7C3-3BB84E857E8F}" dt="2021-02-25T15:31:06.429" v="31" actId="9405"/>
          <ac:inkMkLst>
            <pc:docMk/>
            <pc:sldMk cId="1810255753" sldId="524"/>
            <ac:inkMk id="10" creationId="{40B19F6C-F73C-4460-9363-8D9355340790}"/>
          </ac:inkMkLst>
        </pc:inkChg>
        <pc:inkChg chg="mod">
          <ac:chgData name="Sherif Khattab" userId="c83b1e15-36f3-4f46-aceb-05aac24c545e" providerId="ADAL" clId="{68922303-928D-411F-A7C3-3BB84E857E8F}" dt="2021-02-25T15:33:13.874" v="59"/>
          <ac:inkMkLst>
            <pc:docMk/>
            <pc:sldMk cId="1810255753" sldId="524"/>
            <ac:inkMk id="22" creationId="{7A439D6E-755A-4F82-BB80-9610EAC8E0CA}"/>
          </ac:inkMkLst>
        </pc:inkChg>
        <pc:inkChg chg="mod">
          <ac:chgData name="Sherif Khattab" userId="c83b1e15-36f3-4f46-aceb-05aac24c545e" providerId="ADAL" clId="{68922303-928D-411F-A7C3-3BB84E857E8F}" dt="2021-02-25T15:33:13.874" v="59"/>
          <ac:inkMkLst>
            <pc:docMk/>
            <pc:sldMk cId="1810255753" sldId="524"/>
            <ac:inkMk id="23" creationId="{178839B5-CB34-4F9F-A979-911C94F8BE7D}"/>
          </ac:inkMkLst>
        </pc:inkChg>
        <pc:inkChg chg="mod">
          <ac:chgData name="Sherif Khattab" userId="c83b1e15-36f3-4f46-aceb-05aac24c545e" providerId="ADAL" clId="{68922303-928D-411F-A7C3-3BB84E857E8F}" dt="2021-02-25T15:33:13.874" v="59"/>
          <ac:inkMkLst>
            <pc:docMk/>
            <pc:sldMk cId="1810255753" sldId="524"/>
            <ac:inkMk id="24" creationId="{9BEFEA33-7F16-4E25-A550-EB450776C1E4}"/>
          </ac:inkMkLst>
        </pc:inkChg>
        <pc:inkChg chg="mod">
          <ac:chgData name="Sherif Khattab" userId="c83b1e15-36f3-4f46-aceb-05aac24c545e" providerId="ADAL" clId="{68922303-928D-411F-A7C3-3BB84E857E8F}" dt="2021-02-25T15:34:18.153" v="84"/>
          <ac:inkMkLst>
            <pc:docMk/>
            <pc:sldMk cId="1810255753" sldId="524"/>
            <ac:inkMk id="26" creationId="{8C344F7A-7ABF-4E21-BCE5-C99CF6F1C8A4}"/>
          </ac:inkMkLst>
        </pc:inkChg>
        <pc:inkChg chg="mod">
          <ac:chgData name="Sherif Khattab" userId="c83b1e15-36f3-4f46-aceb-05aac24c545e" providerId="ADAL" clId="{68922303-928D-411F-A7C3-3BB84E857E8F}" dt="2021-02-25T15:34:18.153" v="84"/>
          <ac:inkMkLst>
            <pc:docMk/>
            <pc:sldMk cId="1810255753" sldId="524"/>
            <ac:inkMk id="27" creationId="{4C24BD71-CD28-4CF3-8E20-D7A2882D857C}"/>
          </ac:inkMkLst>
        </pc:inkChg>
        <pc:inkChg chg="mod">
          <ac:chgData name="Sherif Khattab" userId="c83b1e15-36f3-4f46-aceb-05aac24c545e" providerId="ADAL" clId="{68922303-928D-411F-A7C3-3BB84E857E8F}" dt="2021-02-25T15:34:18.153" v="84"/>
          <ac:inkMkLst>
            <pc:docMk/>
            <pc:sldMk cId="1810255753" sldId="524"/>
            <ac:inkMk id="28" creationId="{38A4DDD9-B8AC-4930-8FED-67E24A25EF97}"/>
          </ac:inkMkLst>
        </pc:inkChg>
      </pc:sldChg>
      <pc:sldChg chg="addSp delSp modSp add mod">
        <pc:chgData name="Sherif Khattab" userId="c83b1e15-36f3-4f46-aceb-05aac24c545e" providerId="ADAL" clId="{68922303-928D-411F-A7C3-3BB84E857E8F}" dt="2021-02-25T15:34:16.581" v="83"/>
        <pc:sldMkLst>
          <pc:docMk/>
          <pc:sldMk cId="1613586742" sldId="525"/>
        </pc:sldMkLst>
        <pc:grpChg chg="mod">
          <ac:chgData name="Sherif Khattab" userId="c83b1e15-36f3-4f46-aceb-05aac24c545e" providerId="ADAL" clId="{68922303-928D-411F-A7C3-3BB84E857E8F}" dt="2021-02-25T15:29:49.257" v="18" actId="1076"/>
          <ac:grpSpMkLst>
            <pc:docMk/>
            <pc:sldMk cId="1613586742" sldId="525"/>
            <ac:grpSpMk id="8" creationId="{FD2C3776-ED61-4F82-A7E4-1CD1A4DD5B67}"/>
          </ac:grpSpMkLst>
        </pc:grpChg>
        <pc:grpChg chg="add del mod">
          <ac:chgData name="Sherif Khattab" userId="c83b1e15-36f3-4f46-aceb-05aac24c545e" providerId="ADAL" clId="{68922303-928D-411F-A7C3-3BB84E857E8F}" dt="2021-02-25T15:33:51.494" v="73" actId="478"/>
          <ac:grpSpMkLst>
            <pc:docMk/>
            <pc:sldMk cId="1613586742" sldId="525"/>
            <ac:grpSpMk id="20" creationId="{29E83F95-FADA-46DA-9E0A-F2F58EA14C39}"/>
          </ac:grpSpMkLst>
        </pc:grpChg>
        <pc:grpChg chg="add mod">
          <ac:chgData name="Sherif Khattab" userId="c83b1e15-36f3-4f46-aceb-05aac24c545e" providerId="ADAL" clId="{68922303-928D-411F-A7C3-3BB84E857E8F}" dt="2021-02-25T15:34:16.581" v="83"/>
          <ac:grpSpMkLst>
            <pc:docMk/>
            <pc:sldMk cId="1613586742" sldId="525"/>
            <ac:grpSpMk id="24" creationId="{489B8F4D-A971-4AC9-B6EF-A5C551617145}"/>
          </ac:grpSpMkLst>
        </pc:grpChg>
        <pc:graphicFrameChg chg="mod">
          <ac:chgData name="Sherif Khattab" userId="c83b1e15-36f3-4f46-aceb-05aac24c545e" providerId="ADAL" clId="{68922303-928D-411F-A7C3-3BB84E857E8F}" dt="2021-02-25T15:31:40.347" v="43"/>
          <ac:graphicFrameMkLst>
            <pc:docMk/>
            <pc:sldMk cId="1613586742" sldId="525"/>
            <ac:graphicFrameMk id="46128" creationId="{CC3071AF-5E82-4566-8B84-9DBAED71D174}"/>
          </ac:graphicFrameMkLst>
        </pc:graphicFrameChg>
        <pc:inkChg chg="mod">
          <ac:chgData name="Sherif Khattab" userId="c83b1e15-36f3-4f46-aceb-05aac24c545e" providerId="ADAL" clId="{68922303-928D-411F-A7C3-3BB84E857E8F}" dt="2021-02-25T15:33:15.612" v="60"/>
          <ac:inkMkLst>
            <pc:docMk/>
            <pc:sldMk cId="1613586742" sldId="525"/>
            <ac:inkMk id="21" creationId="{515A8D86-A84F-469F-866E-094EB73D098F}"/>
          </ac:inkMkLst>
        </pc:inkChg>
        <pc:inkChg chg="mod">
          <ac:chgData name="Sherif Khattab" userId="c83b1e15-36f3-4f46-aceb-05aac24c545e" providerId="ADAL" clId="{68922303-928D-411F-A7C3-3BB84E857E8F}" dt="2021-02-25T15:33:15.612" v="60"/>
          <ac:inkMkLst>
            <pc:docMk/>
            <pc:sldMk cId="1613586742" sldId="525"/>
            <ac:inkMk id="22" creationId="{423DABC6-65AC-4100-8B6D-F9BD0F1B7495}"/>
          </ac:inkMkLst>
        </pc:inkChg>
        <pc:inkChg chg="mod">
          <ac:chgData name="Sherif Khattab" userId="c83b1e15-36f3-4f46-aceb-05aac24c545e" providerId="ADAL" clId="{68922303-928D-411F-A7C3-3BB84E857E8F}" dt="2021-02-25T15:33:15.612" v="60"/>
          <ac:inkMkLst>
            <pc:docMk/>
            <pc:sldMk cId="1613586742" sldId="525"/>
            <ac:inkMk id="23" creationId="{541FE2EA-0860-49F5-B912-A26A433C7BF0}"/>
          </ac:inkMkLst>
        </pc:inkChg>
        <pc:inkChg chg="mod">
          <ac:chgData name="Sherif Khattab" userId="c83b1e15-36f3-4f46-aceb-05aac24c545e" providerId="ADAL" clId="{68922303-928D-411F-A7C3-3BB84E857E8F}" dt="2021-02-25T15:34:16.581" v="83"/>
          <ac:inkMkLst>
            <pc:docMk/>
            <pc:sldMk cId="1613586742" sldId="525"/>
            <ac:inkMk id="25" creationId="{24CED470-DC83-4705-BBE5-EBFD77021D67}"/>
          </ac:inkMkLst>
        </pc:inkChg>
        <pc:inkChg chg="mod">
          <ac:chgData name="Sherif Khattab" userId="c83b1e15-36f3-4f46-aceb-05aac24c545e" providerId="ADAL" clId="{68922303-928D-411F-A7C3-3BB84E857E8F}" dt="2021-02-25T15:34:16.581" v="83"/>
          <ac:inkMkLst>
            <pc:docMk/>
            <pc:sldMk cId="1613586742" sldId="525"/>
            <ac:inkMk id="26" creationId="{96D046AA-1700-46B1-8312-DFD772301AEF}"/>
          </ac:inkMkLst>
        </pc:inkChg>
        <pc:inkChg chg="mod">
          <ac:chgData name="Sherif Khattab" userId="c83b1e15-36f3-4f46-aceb-05aac24c545e" providerId="ADAL" clId="{68922303-928D-411F-A7C3-3BB84E857E8F}" dt="2021-02-25T15:34:16.581" v="83"/>
          <ac:inkMkLst>
            <pc:docMk/>
            <pc:sldMk cId="1613586742" sldId="525"/>
            <ac:inkMk id="27" creationId="{BB84EB2C-8438-43B7-9F18-F5023780B5D2}"/>
          </ac:inkMkLst>
        </pc:inkChg>
      </pc:sldChg>
      <pc:sldChg chg="addSp delSp modSp add mod">
        <pc:chgData name="Sherif Khattab" userId="c83b1e15-36f3-4f46-aceb-05aac24c545e" providerId="ADAL" clId="{68922303-928D-411F-A7C3-3BB84E857E8F}" dt="2021-02-25T15:34:14.848" v="82"/>
        <pc:sldMkLst>
          <pc:docMk/>
          <pc:sldMk cId="1883276906" sldId="526"/>
        </pc:sldMkLst>
        <pc:grpChg chg="mod">
          <ac:chgData name="Sherif Khattab" userId="c83b1e15-36f3-4f46-aceb-05aac24c545e" providerId="ADAL" clId="{68922303-928D-411F-A7C3-3BB84E857E8F}" dt="2021-02-25T15:32:15.622" v="47" actId="1076"/>
          <ac:grpSpMkLst>
            <pc:docMk/>
            <pc:sldMk cId="1883276906" sldId="526"/>
            <ac:grpSpMk id="5" creationId="{07EE03A1-8A90-4B73-A932-362DDC4DAE68}"/>
          </ac:grpSpMkLst>
        </pc:grpChg>
        <pc:grpChg chg="mod">
          <ac:chgData name="Sherif Khattab" userId="c83b1e15-36f3-4f46-aceb-05aac24c545e" providerId="ADAL" clId="{68922303-928D-411F-A7C3-3BB84E857E8F}" dt="2021-02-25T15:32:09.387" v="46" actId="1076"/>
          <ac:grpSpMkLst>
            <pc:docMk/>
            <pc:sldMk cId="1883276906" sldId="526"/>
            <ac:grpSpMk id="8" creationId="{FD2C3776-ED61-4F82-A7E4-1CD1A4DD5B67}"/>
          </ac:grpSpMkLst>
        </pc:grpChg>
        <pc:grpChg chg="add del mod">
          <ac:chgData name="Sherif Khattab" userId="c83b1e15-36f3-4f46-aceb-05aac24c545e" providerId="ADAL" clId="{68922303-928D-411F-A7C3-3BB84E857E8F}" dt="2021-02-25T15:33:54.130" v="74" actId="478"/>
          <ac:grpSpMkLst>
            <pc:docMk/>
            <pc:sldMk cId="1883276906" sldId="526"/>
            <ac:grpSpMk id="20" creationId="{58A023F6-A0E6-4E6D-AE80-C65134382A15}"/>
          </ac:grpSpMkLst>
        </pc:grpChg>
        <pc:grpChg chg="add mod">
          <ac:chgData name="Sherif Khattab" userId="c83b1e15-36f3-4f46-aceb-05aac24c545e" providerId="ADAL" clId="{68922303-928D-411F-A7C3-3BB84E857E8F}" dt="2021-02-25T15:34:14.848" v="82"/>
          <ac:grpSpMkLst>
            <pc:docMk/>
            <pc:sldMk cId="1883276906" sldId="526"/>
            <ac:grpSpMk id="24" creationId="{04C9EF9F-7D9B-4062-B47B-A74A7B936CE9}"/>
          </ac:grpSpMkLst>
        </pc:grpChg>
        <pc:graphicFrameChg chg="mod">
          <ac:chgData name="Sherif Khattab" userId="c83b1e15-36f3-4f46-aceb-05aac24c545e" providerId="ADAL" clId="{68922303-928D-411F-A7C3-3BB84E857E8F}" dt="2021-02-25T15:31:46.104" v="45"/>
          <ac:graphicFrameMkLst>
            <pc:docMk/>
            <pc:sldMk cId="1883276906" sldId="526"/>
            <ac:graphicFrameMk id="46128" creationId="{CC3071AF-5E82-4566-8B84-9DBAED71D174}"/>
          </ac:graphicFrameMkLst>
        </pc:graphicFrameChg>
        <pc:inkChg chg="mod">
          <ac:chgData name="Sherif Khattab" userId="c83b1e15-36f3-4f46-aceb-05aac24c545e" providerId="ADAL" clId="{68922303-928D-411F-A7C3-3BB84E857E8F}" dt="2021-02-25T15:33:16.894" v="61"/>
          <ac:inkMkLst>
            <pc:docMk/>
            <pc:sldMk cId="1883276906" sldId="526"/>
            <ac:inkMk id="21" creationId="{77FE3DB1-9F4D-4F26-9882-6C6E04C3F948}"/>
          </ac:inkMkLst>
        </pc:inkChg>
        <pc:inkChg chg="mod">
          <ac:chgData name="Sherif Khattab" userId="c83b1e15-36f3-4f46-aceb-05aac24c545e" providerId="ADAL" clId="{68922303-928D-411F-A7C3-3BB84E857E8F}" dt="2021-02-25T15:33:16.894" v="61"/>
          <ac:inkMkLst>
            <pc:docMk/>
            <pc:sldMk cId="1883276906" sldId="526"/>
            <ac:inkMk id="22" creationId="{3D3AF6BD-F255-4EE8-9788-0DB512EE0020}"/>
          </ac:inkMkLst>
        </pc:inkChg>
        <pc:inkChg chg="mod">
          <ac:chgData name="Sherif Khattab" userId="c83b1e15-36f3-4f46-aceb-05aac24c545e" providerId="ADAL" clId="{68922303-928D-411F-A7C3-3BB84E857E8F}" dt="2021-02-25T15:33:16.894" v="61"/>
          <ac:inkMkLst>
            <pc:docMk/>
            <pc:sldMk cId="1883276906" sldId="526"/>
            <ac:inkMk id="23" creationId="{694CC1EF-1049-4F73-B6DB-FB0EE7DEAE06}"/>
          </ac:inkMkLst>
        </pc:inkChg>
        <pc:inkChg chg="mod">
          <ac:chgData name="Sherif Khattab" userId="c83b1e15-36f3-4f46-aceb-05aac24c545e" providerId="ADAL" clId="{68922303-928D-411F-A7C3-3BB84E857E8F}" dt="2021-02-25T15:34:14.848" v="82"/>
          <ac:inkMkLst>
            <pc:docMk/>
            <pc:sldMk cId="1883276906" sldId="526"/>
            <ac:inkMk id="25" creationId="{5A70E83D-56D3-48BC-9DA5-65F365CB343A}"/>
          </ac:inkMkLst>
        </pc:inkChg>
        <pc:inkChg chg="mod">
          <ac:chgData name="Sherif Khattab" userId="c83b1e15-36f3-4f46-aceb-05aac24c545e" providerId="ADAL" clId="{68922303-928D-411F-A7C3-3BB84E857E8F}" dt="2021-02-25T15:34:14.848" v="82"/>
          <ac:inkMkLst>
            <pc:docMk/>
            <pc:sldMk cId="1883276906" sldId="526"/>
            <ac:inkMk id="26" creationId="{D120F32B-983D-4830-AC0B-C1C3D662C164}"/>
          </ac:inkMkLst>
        </pc:inkChg>
        <pc:inkChg chg="mod">
          <ac:chgData name="Sherif Khattab" userId="c83b1e15-36f3-4f46-aceb-05aac24c545e" providerId="ADAL" clId="{68922303-928D-411F-A7C3-3BB84E857E8F}" dt="2021-02-25T15:34:14.848" v="82"/>
          <ac:inkMkLst>
            <pc:docMk/>
            <pc:sldMk cId="1883276906" sldId="526"/>
            <ac:inkMk id="27" creationId="{1A1E20DD-46B9-4F79-9CDE-E864A6761CF7}"/>
          </ac:inkMkLst>
        </pc:inkChg>
      </pc:sldChg>
      <pc:sldChg chg="addSp modSp add mod">
        <pc:chgData name="Sherif Khattab" userId="c83b1e15-36f3-4f46-aceb-05aac24c545e" providerId="ADAL" clId="{68922303-928D-411F-A7C3-3BB84E857E8F}" dt="2021-02-25T15:34:22.555" v="86"/>
        <pc:sldMkLst>
          <pc:docMk/>
          <pc:sldMk cId="725852215" sldId="527"/>
        </pc:sldMkLst>
        <pc:grpChg chg="add mod">
          <ac:chgData name="Sherif Khattab" userId="c83b1e15-36f3-4f46-aceb-05aac24c545e" providerId="ADAL" clId="{68922303-928D-411F-A7C3-3BB84E857E8F}" dt="2021-02-25T15:34:22.555" v="86"/>
          <ac:grpSpMkLst>
            <pc:docMk/>
            <pc:sldMk cId="725852215" sldId="527"/>
            <ac:grpSpMk id="20" creationId="{BE4A55BC-29E1-4DBF-A2B5-D0922C0878EF}"/>
          </ac:grpSpMkLst>
        </pc:grpChg>
        <pc:graphicFrameChg chg="mod modGraphic">
          <ac:chgData name="Sherif Khattab" userId="c83b1e15-36f3-4f46-aceb-05aac24c545e" providerId="ADAL" clId="{68922303-928D-411F-A7C3-3BB84E857E8F}" dt="2021-02-25T15:30:24.460" v="28" actId="14100"/>
          <ac:graphicFrameMkLst>
            <pc:docMk/>
            <pc:sldMk cId="725852215" sldId="527"/>
            <ac:graphicFrameMk id="46128" creationId="{CC3071AF-5E82-4566-8B84-9DBAED71D174}"/>
          </ac:graphicFrameMkLst>
        </pc:graphicFrameChg>
        <pc:inkChg chg="add">
          <ac:chgData name="Sherif Khattab" userId="c83b1e15-36f3-4f46-aceb-05aac24c545e" providerId="ADAL" clId="{68922303-928D-411F-A7C3-3BB84E857E8F}" dt="2021-02-25T15:30:31.854" v="29" actId="9405"/>
          <ac:inkMkLst>
            <pc:docMk/>
            <pc:sldMk cId="725852215" sldId="527"/>
            <ac:inkMk id="9" creationId="{18C9A629-B79B-4AE8-B4EF-F243FFC0A254}"/>
          </ac:inkMkLst>
        </pc:inkChg>
        <pc:inkChg chg="mod">
          <ac:chgData name="Sherif Khattab" userId="c83b1e15-36f3-4f46-aceb-05aac24c545e" providerId="ADAL" clId="{68922303-928D-411F-A7C3-3BB84E857E8F}" dt="2021-02-25T15:34:22.555" v="86"/>
          <ac:inkMkLst>
            <pc:docMk/>
            <pc:sldMk cId="725852215" sldId="527"/>
            <ac:inkMk id="21" creationId="{BDB481F9-1233-4961-9298-2BA18315E469}"/>
          </ac:inkMkLst>
        </pc:inkChg>
        <pc:inkChg chg="mod">
          <ac:chgData name="Sherif Khattab" userId="c83b1e15-36f3-4f46-aceb-05aac24c545e" providerId="ADAL" clId="{68922303-928D-411F-A7C3-3BB84E857E8F}" dt="2021-02-25T15:34:22.555" v="86"/>
          <ac:inkMkLst>
            <pc:docMk/>
            <pc:sldMk cId="725852215" sldId="527"/>
            <ac:inkMk id="22" creationId="{5B25E5E3-4315-430A-B075-C4730AF435F1}"/>
          </ac:inkMkLst>
        </pc:inkChg>
        <pc:inkChg chg="mod">
          <ac:chgData name="Sherif Khattab" userId="c83b1e15-36f3-4f46-aceb-05aac24c545e" providerId="ADAL" clId="{68922303-928D-411F-A7C3-3BB84E857E8F}" dt="2021-02-25T15:34:22.555" v="86"/>
          <ac:inkMkLst>
            <pc:docMk/>
            <pc:sldMk cId="725852215" sldId="527"/>
            <ac:inkMk id="23" creationId="{E0B4384F-42BD-4E09-87D0-FC1D618F58DB}"/>
          </ac:inkMkLst>
        </pc:inkChg>
      </pc:sldChg>
      <pc:sldChg chg="addSp delSp modSp add mod">
        <pc:chgData name="Sherif Khattab" userId="c83b1e15-36f3-4f46-aceb-05aac24c545e" providerId="ADAL" clId="{68922303-928D-411F-A7C3-3BB84E857E8F}" dt="2021-02-25T15:34:40.227" v="90"/>
        <pc:sldMkLst>
          <pc:docMk/>
          <pc:sldMk cId="2733511410" sldId="528"/>
        </pc:sldMkLst>
        <pc:grpChg chg="add del mod">
          <ac:chgData name="Sherif Khattab" userId="c83b1e15-36f3-4f46-aceb-05aac24c545e" providerId="ADAL" clId="{68922303-928D-411F-A7C3-3BB84E857E8F}" dt="2021-02-25T15:33:56.372" v="75" actId="478"/>
          <ac:grpSpMkLst>
            <pc:docMk/>
            <pc:sldMk cId="2733511410" sldId="528"/>
            <ac:grpSpMk id="22" creationId="{07197F5D-2AEE-4C22-86BB-DE79EB38B9A6}"/>
          </ac:grpSpMkLst>
        </pc:grpChg>
        <pc:grpChg chg="add mod">
          <ac:chgData name="Sherif Khattab" userId="c83b1e15-36f3-4f46-aceb-05aac24c545e" providerId="ADAL" clId="{68922303-928D-411F-A7C3-3BB84E857E8F}" dt="2021-02-25T15:34:13.239" v="81"/>
          <ac:grpSpMkLst>
            <pc:docMk/>
            <pc:sldMk cId="2733511410" sldId="528"/>
            <ac:grpSpMk id="26" creationId="{2C497391-EE2C-445E-BE41-DF000C073817}"/>
          </ac:grpSpMkLst>
        </pc:grpChg>
        <pc:grpChg chg="add mod">
          <ac:chgData name="Sherif Khattab" userId="c83b1e15-36f3-4f46-aceb-05aac24c545e" providerId="ADAL" clId="{68922303-928D-411F-A7C3-3BB84E857E8F}" dt="2021-02-25T15:34:40.227" v="90"/>
          <ac:grpSpMkLst>
            <pc:docMk/>
            <pc:sldMk cId="2733511410" sldId="528"/>
            <ac:grpSpMk id="30" creationId="{F5E86DA5-0912-4F72-AB6B-95DC9FA0CF23}"/>
          </ac:grpSpMkLst>
        </pc:grpChg>
        <pc:inkChg chg="add">
          <ac:chgData name="Sherif Khattab" userId="c83b1e15-36f3-4f46-aceb-05aac24c545e" providerId="ADAL" clId="{68922303-928D-411F-A7C3-3BB84E857E8F}" dt="2021-02-25T15:32:26.841" v="49" actId="9405"/>
          <ac:inkMkLst>
            <pc:docMk/>
            <pc:sldMk cId="2733511410" sldId="528"/>
            <ac:inkMk id="10" creationId="{CC4879D0-E4EF-43C2-8CE5-54B975817308}"/>
          </ac:inkMkLst>
        </pc:inkChg>
        <pc:inkChg chg="add">
          <ac:chgData name="Sherif Khattab" userId="c83b1e15-36f3-4f46-aceb-05aac24c545e" providerId="ADAL" clId="{68922303-928D-411F-A7C3-3BB84E857E8F}" dt="2021-02-25T15:32:28.992" v="50" actId="9405"/>
          <ac:inkMkLst>
            <pc:docMk/>
            <pc:sldMk cId="2733511410" sldId="528"/>
            <ac:inkMk id="11" creationId="{3E138234-CED9-453A-925F-2A290BA38180}"/>
          </ac:inkMkLst>
        </pc:inkChg>
        <pc:inkChg chg="mod">
          <ac:chgData name="Sherif Khattab" userId="c83b1e15-36f3-4f46-aceb-05aac24c545e" providerId="ADAL" clId="{68922303-928D-411F-A7C3-3BB84E857E8F}" dt="2021-02-25T15:33:18.831" v="62"/>
          <ac:inkMkLst>
            <pc:docMk/>
            <pc:sldMk cId="2733511410" sldId="528"/>
            <ac:inkMk id="23" creationId="{F5DFA5A9-217A-44F3-A55E-B10CA0A681B8}"/>
          </ac:inkMkLst>
        </pc:inkChg>
        <pc:inkChg chg="mod">
          <ac:chgData name="Sherif Khattab" userId="c83b1e15-36f3-4f46-aceb-05aac24c545e" providerId="ADAL" clId="{68922303-928D-411F-A7C3-3BB84E857E8F}" dt="2021-02-25T15:33:18.831" v="62"/>
          <ac:inkMkLst>
            <pc:docMk/>
            <pc:sldMk cId="2733511410" sldId="528"/>
            <ac:inkMk id="24" creationId="{C5044AE5-4F67-42A7-B8AF-648F8F30AD40}"/>
          </ac:inkMkLst>
        </pc:inkChg>
        <pc:inkChg chg="mod">
          <ac:chgData name="Sherif Khattab" userId="c83b1e15-36f3-4f46-aceb-05aac24c545e" providerId="ADAL" clId="{68922303-928D-411F-A7C3-3BB84E857E8F}" dt="2021-02-25T15:33:18.831" v="62"/>
          <ac:inkMkLst>
            <pc:docMk/>
            <pc:sldMk cId="2733511410" sldId="528"/>
            <ac:inkMk id="25" creationId="{236165A6-09C5-4318-BF1F-65A0761D2B12}"/>
          </ac:inkMkLst>
        </pc:inkChg>
        <pc:inkChg chg="mod">
          <ac:chgData name="Sherif Khattab" userId="c83b1e15-36f3-4f46-aceb-05aac24c545e" providerId="ADAL" clId="{68922303-928D-411F-A7C3-3BB84E857E8F}" dt="2021-02-25T15:34:13.239" v="81"/>
          <ac:inkMkLst>
            <pc:docMk/>
            <pc:sldMk cId="2733511410" sldId="528"/>
            <ac:inkMk id="27" creationId="{DF004C4D-17C0-4FA2-A5DB-44D4A641FF4E}"/>
          </ac:inkMkLst>
        </pc:inkChg>
        <pc:inkChg chg="mod">
          <ac:chgData name="Sherif Khattab" userId="c83b1e15-36f3-4f46-aceb-05aac24c545e" providerId="ADAL" clId="{68922303-928D-411F-A7C3-3BB84E857E8F}" dt="2021-02-25T15:34:13.239" v="81"/>
          <ac:inkMkLst>
            <pc:docMk/>
            <pc:sldMk cId="2733511410" sldId="528"/>
            <ac:inkMk id="28" creationId="{632434A5-4C94-4DF9-B515-DA174E41077D}"/>
          </ac:inkMkLst>
        </pc:inkChg>
        <pc:inkChg chg="mod">
          <ac:chgData name="Sherif Khattab" userId="c83b1e15-36f3-4f46-aceb-05aac24c545e" providerId="ADAL" clId="{68922303-928D-411F-A7C3-3BB84E857E8F}" dt="2021-02-25T15:34:13.239" v="81"/>
          <ac:inkMkLst>
            <pc:docMk/>
            <pc:sldMk cId="2733511410" sldId="528"/>
            <ac:inkMk id="29" creationId="{98599847-4B96-41EB-9B91-B77C3A8DF6EF}"/>
          </ac:inkMkLst>
        </pc:inkChg>
        <pc:inkChg chg="mod">
          <ac:chgData name="Sherif Khattab" userId="c83b1e15-36f3-4f46-aceb-05aac24c545e" providerId="ADAL" clId="{68922303-928D-411F-A7C3-3BB84E857E8F}" dt="2021-02-25T15:34:40.227" v="90"/>
          <ac:inkMkLst>
            <pc:docMk/>
            <pc:sldMk cId="2733511410" sldId="528"/>
            <ac:inkMk id="31" creationId="{3F3DC570-F831-4B9A-97D8-17659D9601A6}"/>
          </ac:inkMkLst>
        </pc:inkChg>
        <pc:inkChg chg="mod">
          <ac:chgData name="Sherif Khattab" userId="c83b1e15-36f3-4f46-aceb-05aac24c545e" providerId="ADAL" clId="{68922303-928D-411F-A7C3-3BB84E857E8F}" dt="2021-02-25T15:34:40.227" v="90"/>
          <ac:inkMkLst>
            <pc:docMk/>
            <pc:sldMk cId="2733511410" sldId="528"/>
            <ac:inkMk id="32" creationId="{6A6ED826-6AC9-46D9-99A0-89825DEBC252}"/>
          </ac:inkMkLst>
        </pc:inkChg>
        <pc:inkChg chg="mod">
          <ac:chgData name="Sherif Khattab" userId="c83b1e15-36f3-4f46-aceb-05aac24c545e" providerId="ADAL" clId="{68922303-928D-411F-A7C3-3BB84E857E8F}" dt="2021-02-25T15:34:40.227" v="90"/>
          <ac:inkMkLst>
            <pc:docMk/>
            <pc:sldMk cId="2733511410" sldId="528"/>
            <ac:inkMk id="33" creationId="{28744C6D-1548-4AB0-B1E7-64FE0873EDDF}"/>
          </ac:inkMkLst>
        </pc:inkChg>
      </pc:sldChg>
      <pc:sldChg chg="addSp delSp modSp add mod">
        <pc:chgData name="Sherif Khattab" userId="c83b1e15-36f3-4f46-aceb-05aac24c545e" providerId="ADAL" clId="{68922303-928D-411F-A7C3-3BB84E857E8F}" dt="2021-02-25T15:35:06.699" v="95" actId="9405"/>
        <pc:sldMkLst>
          <pc:docMk/>
          <pc:sldMk cId="2369676605" sldId="529"/>
        </pc:sldMkLst>
        <pc:grpChg chg="mod">
          <ac:chgData name="Sherif Khattab" userId="c83b1e15-36f3-4f46-aceb-05aac24c545e" providerId="ADAL" clId="{68922303-928D-411F-A7C3-3BB84E857E8F}" dt="2021-02-25T15:32:39.431" v="52" actId="1076"/>
          <ac:grpSpMkLst>
            <pc:docMk/>
            <pc:sldMk cId="2369676605" sldId="529"/>
            <ac:grpSpMk id="8" creationId="{FD2C3776-ED61-4F82-A7E4-1CD1A4DD5B67}"/>
          </ac:grpSpMkLst>
        </pc:grpChg>
        <pc:grpChg chg="mod">
          <ac:chgData name="Sherif Khattab" userId="c83b1e15-36f3-4f46-aceb-05aac24c545e" providerId="ADAL" clId="{68922303-928D-411F-A7C3-3BB84E857E8F}" dt="2021-02-25T15:34:08.612" v="79" actId="1076"/>
          <ac:grpSpMkLst>
            <pc:docMk/>
            <pc:sldMk cId="2369676605" sldId="529"/>
            <ac:grpSpMk id="17" creationId="{3510D441-2B49-4B2D-82FB-411F93EFDB99}"/>
          </ac:grpSpMkLst>
        </pc:grpChg>
        <pc:grpChg chg="add del mod">
          <ac:chgData name="Sherif Khattab" userId="c83b1e15-36f3-4f46-aceb-05aac24c545e" providerId="ADAL" clId="{68922303-928D-411F-A7C3-3BB84E857E8F}" dt="2021-02-25T15:34:38.210" v="89" actId="21"/>
          <ac:grpSpMkLst>
            <pc:docMk/>
            <pc:sldMk cId="2369676605" sldId="529"/>
            <ac:grpSpMk id="22" creationId="{73883308-669B-4096-A6D6-48EDDBE95FC4}"/>
          </ac:grpSpMkLst>
        </pc:grpChg>
        <pc:grpChg chg="add mod">
          <ac:chgData name="Sherif Khattab" userId="c83b1e15-36f3-4f46-aceb-05aac24c545e" providerId="ADAL" clId="{68922303-928D-411F-A7C3-3BB84E857E8F}" dt="2021-02-25T15:34:42.935" v="91"/>
          <ac:grpSpMkLst>
            <pc:docMk/>
            <pc:sldMk cId="2369676605" sldId="529"/>
            <ac:grpSpMk id="32" creationId="{576641C3-C57D-4FCD-ACA2-942C5769B10B}"/>
          </ac:grpSpMkLst>
        </pc:grpChg>
        <pc:graphicFrameChg chg="modGraphic">
          <ac:chgData name="Sherif Khattab" userId="c83b1e15-36f3-4f46-aceb-05aac24c545e" providerId="ADAL" clId="{68922303-928D-411F-A7C3-3BB84E857E8F}" dt="2021-02-25T15:34:58.842" v="94" actId="20577"/>
          <ac:graphicFrameMkLst>
            <pc:docMk/>
            <pc:sldMk cId="2369676605" sldId="529"/>
            <ac:graphicFrameMk id="46128" creationId="{CC3071AF-5E82-4566-8B84-9DBAED71D174}"/>
          </ac:graphicFrameMkLst>
        </pc:graphicFrameChg>
        <pc:inkChg chg="del">
          <ac:chgData name="Sherif Khattab" userId="c83b1e15-36f3-4f46-aceb-05aac24c545e" providerId="ADAL" clId="{68922303-928D-411F-A7C3-3BB84E857E8F}" dt="2021-02-25T15:34:52.255" v="92" actId="478"/>
          <ac:inkMkLst>
            <pc:docMk/>
            <pc:sldMk cId="2369676605" sldId="529"/>
            <ac:inkMk id="11" creationId="{3E138234-CED9-453A-925F-2A290BA38180}"/>
          </ac:inkMkLst>
        </pc:inkChg>
        <pc:inkChg chg="add del">
          <ac:chgData name="Sherif Khattab" userId="c83b1e15-36f3-4f46-aceb-05aac24c545e" providerId="ADAL" clId="{68922303-928D-411F-A7C3-3BB84E857E8F}" dt="2021-02-25T15:33:26.863" v="65" actId="9405"/>
          <ac:inkMkLst>
            <pc:docMk/>
            <pc:sldMk cId="2369676605" sldId="529"/>
            <ac:inkMk id="12" creationId="{9BA5A6F2-92B8-44C2-817A-17D4828E5163}"/>
          </ac:inkMkLst>
        </pc:inkChg>
        <pc:inkChg chg="add del">
          <ac:chgData name="Sherif Khattab" userId="c83b1e15-36f3-4f46-aceb-05aac24c545e" providerId="ADAL" clId="{68922303-928D-411F-A7C3-3BB84E857E8F}" dt="2021-02-25T15:34:06.384" v="78" actId="478"/>
          <ac:inkMkLst>
            <pc:docMk/>
            <pc:sldMk cId="2369676605" sldId="529"/>
            <ac:inkMk id="13" creationId="{543FE872-ACD5-42F1-AF47-4F684A79D2DC}"/>
          </ac:inkMkLst>
        </pc:inkChg>
        <pc:inkChg chg="add mod">
          <ac:chgData name="Sherif Khattab" userId="c83b1e15-36f3-4f46-aceb-05aac24c545e" providerId="ADAL" clId="{68922303-928D-411F-A7C3-3BB84E857E8F}" dt="2021-02-25T15:33:30.150" v="70"/>
          <ac:inkMkLst>
            <pc:docMk/>
            <pc:sldMk cId="2369676605" sldId="529"/>
            <ac:inkMk id="14" creationId="{C17CE659-A06C-489D-A038-E7FC9659C440}"/>
          </ac:inkMkLst>
        </pc:inkChg>
        <pc:inkChg chg="add mod">
          <ac:chgData name="Sherif Khattab" userId="c83b1e15-36f3-4f46-aceb-05aac24c545e" providerId="ADAL" clId="{68922303-928D-411F-A7C3-3BB84E857E8F}" dt="2021-02-25T15:33:30.150" v="70"/>
          <ac:inkMkLst>
            <pc:docMk/>
            <pc:sldMk cId="2369676605" sldId="529"/>
            <ac:inkMk id="15" creationId="{C5345B72-330D-494E-BA0B-6AEE0655AABE}"/>
          </ac:inkMkLst>
        </pc:inkChg>
        <pc:inkChg chg="add mod">
          <ac:chgData name="Sherif Khattab" userId="c83b1e15-36f3-4f46-aceb-05aac24c545e" providerId="ADAL" clId="{68922303-928D-411F-A7C3-3BB84E857E8F}" dt="2021-02-25T15:33:30.150" v="70"/>
          <ac:inkMkLst>
            <pc:docMk/>
            <pc:sldMk cId="2369676605" sldId="529"/>
            <ac:inkMk id="16" creationId="{B0775E72-49B3-469B-A372-35E43925E4EA}"/>
          </ac:inkMkLst>
        </pc:inkChg>
        <pc:inkChg chg="add">
          <ac:chgData name="Sherif Khattab" userId="c83b1e15-36f3-4f46-aceb-05aac24c545e" providerId="ADAL" clId="{68922303-928D-411F-A7C3-3BB84E857E8F}" dt="2021-02-25T15:35:06.699" v="95" actId="9405"/>
          <ac:inkMkLst>
            <pc:docMk/>
            <pc:sldMk cId="2369676605" sldId="529"/>
            <ac:inkMk id="18" creationId="{C95178F8-2283-4681-9458-00A9BD73E4EF}"/>
          </ac:inkMkLst>
        </pc:inkChg>
        <pc:inkChg chg="mod">
          <ac:chgData name="Sherif Khattab" userId="c83b1e15-36f3-4f46-aceb-05aac24c545e" providerId="ADAL" clId="{68922303-928D-411F-A7C3-3BB84E857E8F}" dt="2021-02-25T15:33:20.429" v="63"/>
          <ac:inkMkLst>
            <pc:docMk/>
            <pc:sldMk cId="2369676605" sldId="529"/>
            <ac:inkMk id="23" creationId="{F8835861-0667-48A3-8E3D-B199E8440B15}"/>
          </ac:inkMkLst>
        </pc:inkChg>
        <pc:inkChg chg="mod">
          <ac:chgData name="Sherif Khattab" userId="c83b1e15-36f3-4f46-aceb-05aac24c545e" providerId="ADAL" clId="{68922303-928D-411F-A7C3-3BB84E857E8F}" dt="2021-02-25T15:33:20.429" v="63"/>
          <ac:inkMkLst>
            <pc:docMk/>
            <pc:sldMk cId="2369676605" sldId="529"/>
            <ac:inkMk id="24" creationId="{730B2DFB-A984-453E-9B28-8F03F8428363}"/>
          </ac:inkMkLst>
        </pc:inkChg>
        <pc:inkChg chg="mod">
          <ac:chgData name="Sherif Khattab" userId="c83b1e15-36f3-4f46-aceb-05aac24c545e" providerId="ADAL" clId="{68922303-928D-411F-A7C3-3BB84E857E8F}" dt="2021-02-25T15:33:20.429" v="63"/>
          <ac:inkMkLst>
            <pc:docMk/>
            <pc:sldMk cId="2369676605" sldId="529"/>
            <ac:inkMk id="25" creationId="{1E5583D5-15E7-4E3D-84B3-E4995ED99077}"/>
          </ac:inkMkLst>
        </pc:inkChg>
        <pc:inkChg chg="mod">
          <ac:chgData name="Sherif Khattab" userId="c83b1e15-36f3-4f46-aceb-05aac24c545e" providerId="ADAL" clId="{68922303-928D-411F-A7C3-3BB84E857E8F}" dt="2021-02-25T15:34:42.935" v="91"/>
          <ac:inkMkLst>
            <pc:docMk/>
            <pc:sldMk cId="2369676605" sldId="529"/>
            <ac:inkMk id="33" creationId="{2FDD1CF8-60EB-4170-BFDA-558A101495F0}"/>
          </ac:inkMkLst>
        </pc:inkChg>
        <pc:inkChg chg="mod">
          <ac:chgData name="Sherif Khattab" userId="c83b1e15-36f3-4f46-aceb-05aac24c545e" providerId="ADAL" clId="{68922303-928D-411F-A7C3-3BB84E857E8F}" dt="2021-02-25T15:34:42.935" v="91"/>
          <ac:inkMkLst>
            <pc:docMk/>
            <pc:sldMk cId="2369676605" sldId="529"/>
            <ac:inkMk id="34" creationId="{32A47678-19D3-46C9-BEB4-D5C994E19D20}"/>
          </ac:inkMkLst>
        </pc:inkChg>
        <pc:inkChg chg="mod">
          <ac:chgData name="Sherif Khattab" userId="c83b1e15-36f3-4f46-aceb-05aac24c545e" providerId="ADAL" clId="{68922303-928D-411F-A7C3-3BB84E857E8F}" dt="2021-02-25T15:34:42.935" v="91"/>
          <ac:inkMkLst>
            <pc:docMk/>
            <pc:sldMk cId="2369676605" sldId="529"/>
            <ac:inkMk id="35" creationId="{0C53EE76-8464-4E3D-8E31-06147658738F}"/>
          </ac:inkMkLst>
        </pc:inkChg>
      </pc:sldChg>
      <pc:sldChg chg="addSp delSp modSp add mod">
        <pc:chgData name="Sherif Khattab" userId="c83b1e15-36f3-4f46-aceb-05aac24c545e" providerId="ADAL" clId="{68922303-928D-411F-A7C3-3BB84E857E8F}" dt="2021-02-25T15:35:50.642" v="106"/>
        <pc:sldMkLst>
          <pc:docMk/>
          <pc:sldMk cId="2849079961" sldId="530"/>
        </pc:sldMkLst>
        <pc:grpChg chg="mod">
          <ac:chgData name="Sherif Khattab" userId="c83b1e15-36f3-4f46-aceb-05aac24c545e" providerId="ADAL" clId="{68922303-928D-411F-A7C3-3BB84E857E8F}" dt="2021-02-25T15:35:27.564" v="99" actId="1076"/>
          <ac:grpSpMkLst>
            <pc:docMk/>
            <pc:sldMk cId="2849079961" sldId="530"/>
            <ac:grpSpMk id="5" creationId="{07EE03A1-8A90-4B73-A932-362DDC4DAE68}"/>
          </ac:grpSpMkLst>
        </pc:grpChg>
        <pc:grpChg chg="mod">
          <ac:chgData name="Sherif Khattab" userId="c83b1e15-36f3-4f46-aceb-05aac24c545e" providerId="ADAL" clId="{68922303-928D-411F-A7C3-3BB84E857E8F}" dt="2021-02-25T15:35:20.984" v="98" actId="1076"/>
          <ac:grpSpMkLst>
            <pc:docMk/>
            <pc:sldMk cId="2849079961" sldId="530"/>
            <ac:grpSpMk id="8" creationId="{FD2C3776-ED61-4F82-A7E4-1CD1A4DD5B67}"/>
          </ac:grpSpMkLst>
        </pc:grpChg>
        <pc:grpChg chg="mod">
          <ac:chgData name="Sherif Khattab" userId="c83b1e15-36f3-4f46-aceb-05aac24c545e" providerId="ADAL" clId="{68922303-928D-411F-A7C3-3BB84E857E8F}" dt="2021-02-25T15:35:50.642" v="106"/>
          <ac:grpSpMkLst>
            <pc:docMk/>
            <pc:sldMk cId="2849079961" sldId="530"/>
            <ac:grpSpMk id="22" creationId="{CDE3D77A-937B-48C1-8D38-4F443B732E84}"/>
          </ac:grpSpMkLst>
        </pc:grpChg>
        <pc:inkChg chg="add">
          <ac:chgData name="Sherif Khattab" userId="c83b1e15-36f3-4f46-aceb-05aac24c545e" providerId="ADAL" clId="{68922303-928D-411F-A7C3-3BB84E857E8F}" dt="2021-02-25T15:35:42.367" v="100" actId="9405"/>
          <ac:inkMkLst>
            <pc:docMk/>
            <pc:sldMk cId="2849079961" sldId="530"/>
            <ac:inkMk id="11" creationId="{8618FCC5-C92D-4747-B4F4-CF36073CE727}"/>
          </ac:inkMkLst>
        </pc:inkChg>
        <pc:inkChg chg="add">
          <ac:chgData name="Sherif Khattab" userId="c83b1e15-36f3-4f46-aceb-05aac24c545e" providerId="ADAL" clId="{68922303-928D-411F-A7C3-3BB84E857E8F}" dt="2021-02-25T15:35:46.157" v="101" actId="9405"/>
          <ac:inkMkLst>
            <pc:docMk/>
            <pc:sldMk cId="2849079961" sldId="530"/>
            <ac:inkMk id="12" creationId="{963CCEE0-47C6-4C91-845F-232C86172F1B}"/>
          </ac:inkMkLst>
        </pc:inkChg>
        <pc:inkChg chg="add mod">
          <ac:chgData name="Sherif Khattab" userId="c83b1e15-36f3-4f46-aceb-05aac24c545e" providerId="ADAL" clId="{68922303-928D-411F-A7C3-3BB84E857E8F}" dt="2021-02-25T15:35:50.642" v="106"/>
          <ac:inkMkLst>
            <pc:docMk/>
            <pc:sldMk cId="2849079961" sldId="530"/>
            <ac:inkMk id="13" creationId="{E39090CA-70A8-45C3-A557-186B0734F8F8}"/>
          </ac:inkMkLst>
        </pc:inkChg>
        <pc:inkChg chg="del">
          <ac:chgData name="Sherif Khattab" userId="c83b1e15-36f3-4f46-aceb-05aac24c545e" providerId="ADAL" clId="{68922303-928D-411F-A7C3-3BB84E857E8F}" dt="2021-02-25T15:35:18.476" v="97" actId="478"/>
          <ac:inkMkLst>
            <pc:docMk/>
            <pc:sldMk cId="2849079961" sldId="530"/>
            <ac:inkMk id="18" creationId="{C95178F8-2283-4681-9458-00A9BD73E4EF}"/>
          </ac:inkMkLst>
        </pc:inkChg>
        <pc:inkChg chg="add mod">
          <ac:chgData name="Sherif Khattab" userId="c83b1e15-36f3-4f46-aceb-05aac24c545e" providerId="ADAL" clId="{68922303-928D-411F-A7C3-3BB84E857E8F}" dt="2021-02-25T15:35:50.642" v="106"/>
          <ac:inkMkLst>
            <pc:docMk/>
            <pc:sldMk cId="2849079961" sldId="530"/>
            <ac:inkMk id="19" creationId="{ED8162B8-C7A5-40AE-A15F-2CB0C2596BC4}"/>
          </ac:inkMkLst>
        </pc:inkChg>
        <pc:inkChg chg="add mod">
          <ac:chgData name="Sherif Khattab" userId="c83b1e15-36f3-4f46-aceb-05aac24c545e" providerId="ADAL" clId="{68922303-928D-411F-A7C3-3BB84E857E8F}" dt="2021-02-25T15:35:50.642" v="106"/>
          <ac:inkMkLst>
            <pc:docMk/>
            <pc:sldMk cId="2849079961" sldId="530"/>
            <ac:inkMk id="20" creationId="{EE2257D2-70ED-4903-A214-8F0BC3FC10DC}"/>
          </ac:inkMkLst>
        </pc:inkChg>
        <pc:inkChg chg="add mod">
          <ac:chgData name="Sherif Khattab" userId="c83b1e15-36f3-4f46-aceb-05aac24c545e" providerId="ADAL" clId="{68922303-928D-411F-A7C3-3BB84E857E8F}" dt="2021-02-25T15:35:50.642" v="106"/>
          <ac:inkMkLst>
            <pc:docMk/>
            <pc:sldMk cId="2849079961" sldId="530"/>
            <ac:inkMk id="21" creationId="{7D60A6FE-6F6F-4A04-AED8-67E9DB5D8231}"/>
          </ac:inkMkLst>
        </pc:inkChg>
      </pc:sldChg>
      <pc:sldChg chg="addSp delSp modSp add mod">
        <pc:chgData name="Sherif Khattab" userId="c83b1e15-36f3-4f46-aceb-05aac24c545e" providerId="ADAL" clId="{68922303-928D-411F-A7C3-3BB84E857E8F}" dt="2021-02-25T15:36:21.935" v="119" actId="9405"/>
        <pc:sldMkLst>
          <pc:docMk/>
          <pc:sldMk cId="198862008" sldId="531"/>
        </pc:sldMkLst>
        <pc:grpChg chg="mod">
          <ac:chgData name="Sherif Khattab" userId="c83b1e15-36f3-4f46-aceb-05aac24c545e" providerId="ADAL" clId="{68922303-928D-411F-A7C3-3BB84E857E8F}" dt="2021-02-25T15:36:01.268" v="109" actId="1076"/>
          <ac:grpSpMkLst>
            <pc:docMk/>
            <pc:sldMk cId="198862008" sldId="531"/>
            <ac:grpSpMk id="8" creationId="{FD2C3776-ED61-4F82-A7E4-1CD1A4DD5B67}"/>
          </ac:grpSpMkLst>
        </pc:grpChg>
        <pc:graphicFrameChg chg="modGraphic">
          <ac:chgData name="Sherif Khattab" userId="c83b1e15-36f3-4f46-aceb-05aac24c545e" providerId="ADAL" clId="{68922303-928D-411F-A7C3-3BB84E857E8F}" dt="2021-02-25T15:36:17.253" v="116" actId="14100"/>
          <ac:graphicFrameMkLst>
            <pc:docMk/>
            <pc:sldMk cId="198862008" sldId="531"/>
            <ac:graphicFrameMk id="46128" creationId="{CC3071AF-5E82-4566-8B84-9DBAED71D174}"/>
          </ac:graphicFrameMkLst>
        </pc:graphicFrameChg>
        <pc:inkChg chg="del">
          <ac:chgData name="Sherif Khattab" userId="c83b1e15-36f3-4f46-aceb-05aac24c545e" providerId="ADAL" clId="{68922303-928D-411F-A7C3-3BB84E857E8F}" dt="2021-02-25T15:35:57.862" v="108" actId="478"/>
          <ac:inkMkLst>
            <pc:docMk/>
            <pc:sldMk cId="198862008" sldId="531"/>
            <ac:inkMk id="12" creationId="{963CCEE0-47C6-4C91-845F-232C86172F1B}"/>
          </ac:inkMkLst>
        </pc:inkChg>
        <pc:inkChg chg="add del">
          <ac:chgData name="Sherif Khattab" userId="c83b1e15-36f3-4f46-aceb-05aac24c545e" providerId="ADAL" clId="{68922303-928D-411F-A7C3-3BB84E857E8F}" dt="2021-02-25T15:36:19.291" v="118" actId="9405"/>
          <ac:inkMkLst>
            <pc:docMk/>
            <pc:sldMk cId="198862008" sldId="531"/>
            <ac:inkMk id="18" creationId="{FBDFFF6B-147F-4763-9DCA-107578AF893C}"/>
          </ac:inkMkLst>
        </pc:inkChg>
        <pc:inkChg chg="add">
          <ac:chgData name="Sherif Khattab" userId="c83b1e15-36f3-4f46-aceb-05aac24c545e" providerId="ADAL" clId="{68922303-928D-411F-A7C3-3BB84E857E8F}" dt="2021-02-25T15:36:21.935" v="119" actId="9405"/>
          <ac:inkMkLst>
            <pc:docMk/>
            <pc:sldMk cId="198862008" sldId="531"/>
            <ac:inkMk id="23" creationId="{93355A70-1799-4574-A335-EC3E21B16810}"/>
          </ac:inkMkLst>
        </pc:inkChg>
      </pc:sldChg>
      <pc:sldChg chg="addSp delSp modSp add mod">
        <pc:chgData name="Sherif Khattab" userId="c83b1e15-36f3-4f46-aceb-05aac24c545e" providerId="ADAL" clId="{68922303-928D-411F-A7C3-3BB84E857E8F}" dt="2021-02-25T15:36:51.907" v="129"/>
        <pc:sldMkLst>
          <pc:docMk/>
          <pc:sldMk cId="3242586881" sldId="532"/>
        </pc:sldMkLst>
        <pc:grpChg chg="mod">
          <ac:chgData name="Sherif Khattab" userId="c83b1e15-36f3-4f46-aceb-05aac24c545e" providerId="ADAL" clId="{68922303-928D-411F-A7C3-3BB84E857E8F}" dt="2021-02-25T15:36:39.032" v="123" actId="1076"/>
          <ac:grpSpMkLst>
            <pc:docMk/>
            <pc:sldMk cId="3242586881" sldId="532"/>
            <ac:grpSpMk id="5" creationId="{07EE03A1-8A90-4B73-A932-362DDC4DAE68}"/>
          </ac:grpSpMkLst>
        </pc:grpChg>
        <pc:grpChg chg="mod">
          <ac:chgData name="Sherif Khattab" userId="c83b1e15-36f3-4f46-aceb-05aac24c545e" providerId="ADAL" clId="{68922303-928D-411F-A7C3-3BB84E857E8F}" dt="2021-02-25T15:36:33.770" v="122" actId="1076"/>
          <ac:grpSpMkLst>
            <pc:docMk/>
            <pc:sldMk cId="3242586881" sldId="532"/>
            <ac:grpSpMk id="8" creationId="{FD2C3776-ED61-4F82-A7E4-1CD1A4DD5B67}"/>
          </ac:grpSpMkLst>
        </pc:grpChg>
        <pc:grpChg chg="mod">
          <ac:chgData name="Sherif Khattab" userId="c83b1e15-36f3-4f46-aceb-05aac24c545e" providerId="ADAL" clId="{68922303-928D-411F-A7C3-3BB84E857E8F}" dt="2021-02-25T15:36:51.907" v="129"/>
          <ac:grpSpMkLst>
            <pc:docMk/>
            <pc:sldMk cId="3242586881" sldId="532"/>
            <ac:grpSpMk id="27" creationId="{A434D193-5B48-48C3-B801-EA48B1068A9F}"/>
          </ac:grpSpMkLst>
        </pc:grpChg>
        <pc:inkChg chg="add">
          <ac:chgData name="Sherif Khattab" userId="c83b1e15-36f3-4f46-aceb-05aac24c545e" providerId="ADAL" clId="{68922303-928D-411F-A7C3-3BB84E857E8F}" dt="2021-02-25T15:36:42.783" v="124" actId="9405"/>
          <ac:inkMkLst>
            <pc:docMk/>
            <pc:sldMk cId="3242586881" sldId="532"/>
            <ac:inkMk id="12" creationId="{0F6006B0-A710-40F5-BDD2-5F6B18F1A8E9}"/>
          </ac:inkMkLst>
        </pc:inkChg>
        <pc:inkChg chg="add">
          <ac:chgData name="Sherif Khattab" userId="c83b1e15-36f3-4f46-aceb-05aac24c545e" providerId="ADAL" clId="{68922303-928D-411F-A7C3-3BB84E857E8F}" dt="2021-02-25T15:36:45.499" v="125" actId="9405"/>
          <ac:inkMkLst>
            <pc:docMk/>
            <pc:sldMk cId="3242586881" sldId="532"/>
            <ac:inkMk id="18" creationId="{F4AF6213-8BB9-4078-8C3B-E13E5C85F967}"/>
          </ac:inkMkLst>
        </pc:inkChg>
        <pc:inkChg chg="del">
          <ac:chgData name="Sherif Khattab" userId="c83b1e15-36f3-4f46-aceb-05aac24c545e" providerId="ADAL" clId="{68922303-928D-411F-A7C3-3BB84E857E8F}" dt="2021-02-25T15:36:29.843" v="121" actId="478"/>
          <ac:inkMkLst>
            <pc:docMk/>
            <pc:sldMk cId="3242586881" sldId="532"/>
            <ac:inkMk id="23" creationId="{93355A70-1799-4574-A335-EC3E21B16810}"/>
          </ac:inkMkLst>
        </pc:inkChg>
        <pc:inkChg chg="add mod">
          <ac:chgData name="Sherif Khattab" userId="c83b1e15-36f3-4f46-aceb-05aac24c545e" providerId="ADAL" clId="{68922303-928D-411F-A7C3-3BB84E857E8F}" dt="2021-02-25T15:36:51.907" v="129"/>
          <ac:inkMkLst>
            <pc:docMk/>
            <pc:sldMk cId="3242586881" sldId="532"/>
            <ac:inkMk id="24" creationId="{1623C9BB-A670-48C4-A09F-023816DAA9F0}"/>
          </ac:inkMkLst>
        </pc:inkChg>
        <pc:inkChg chg="add mod">
          <ac:chgData name="Sherif Khattab" userId="c83b1e15-36f3-4f46-aceb-05aac24c545e" providerId="ADAL" clId="{68922303-928D-411F-A7C3-3BB84E857E8F}" dt="2021-02-25T15:36:51.907" v="129"/>
          <ac:inkMkLst>
            <pc:docMk/>
            <pc:sldMk cId="3242586881" sldId="532"/>
            <ac:inkMk id="25" creationId="{86ABB82D-30A6-4E58-8A1B-B19F177FD32A}"/>
          </ac:inkMkLst>
        </pc:inkChg>
        <pc:inkChg chg="add mod">
          <ac:chgData name="Sherif Khattab" userId="c83b1e15-36f3-4f46-aceb-05aac24c545e" providerId="ADAL" clId="{68922303-928D-411F-A7C3-3BB84E857E8F}" dt="2021-02-25T15:36:51.907" v="129"/>
          <ac:inkMkLst>
            <pc:docMk/>
            <pc:sldMk cId="3242586881" sldId="532"/>
            <ac:inkMk id="26" creationId="{837D6F27-641E-4521-A351-B103F0D719B9}"/>
          </ac:inkMkLst>
        </pc:inkChg>
      </pc:sldChg>
      <pc:sldChg chg="addSp delSp modSp add mod">
        <pc:chgData name="Sherif Khattab" userId="c83b1e15-36f3-4f46-aceb-05aac24c545e" providerId="ADAL" clId="{68922303-928D-411F-A7C3-3BB84E857E8F}" dt="2021-02-25T15:37:44.937" v="151" actId="9405"/>
        <pc:sldMkLst>
          <pc:docMk/>
          <pc:sldMk cId="202149894" sldId="533"/>
        </pc:sldMkLst>
        <pc:grpChg chg="mod">
          <ac:chgData name="Sherif Khattab" userId="c83b1e15-36f3-4f46-aceb-05aac24c545e" providerId="ADAL" clId="{68922303-928D-411F-A7C3-3BB84E857E8F}" dt="2021-02-25T15:37:03.852" v="132" actId="1076"/>
          <ac:grpSpMkLst>
            <pc:docMk/>
            <pc:sldMk cId="202149894" sldId="533"/>
            <ac:grpSpMk id="8" creationId="{FD2C3776-ED61-4F82-A7E4-1CD1A4DD5B67}"/>
          </ac:grpSpMkLst>
        </pc:grpChg>
        <pc:graphicFrameChg chg="mod modGraphic">
          <ac:chgData name="Sherif Khattab" userId="c83b1e15-36f3-4f46-aceb-05aac24c545e" providerId="ADAL" clId="{68922303-928D-411F-A7C3-3BB84E857E8F}" dt="2021-02-25T15:37:34.794" v="150" actId="14734"/>
          <ac:graphicFrameMkLst>
            <pc:docMk/>
            <pc:sldMk cId="202149894" sldId="533"/>
            <ac:graphicFrameMk id="46128" creationId="{CC3071AF-5E82-4566-8B84-9DBAED71D174}"/>
          </ac:graphicFrameMkLst>
        </pc:graphicFrameChg>
        <pc:inkChg chg="del">
          <ac:chgData name="Sherif Khattab" userId="c83b1e15-36f3-4f46-aceb-05aac24c545e" providerId="ADAL" clId="{68922303-928D-411F-A7C3-3BB84E857E8F}" dt="2021-02-25T15:36:59.893" v="131" actId="478"/>
          <ac:inkMkLst>
            <pc:docMk/>
            <pc:sldMk cId="202149894" sldId="533"/>
            <ac:inkMk id="18" creationId="{F4AF6213-8BB9-4078-8C3B-E13E5C85F967}"/>
          </ac:inkMkLst>
        </pc:inkChg>
        <pc:inkChg chg="add">
          <ac:chgData name="Sherif Khattab" userId="c83b1e15-36f3-4f46-aceb-05aac24c545e" providerId="ADAL" clId="{68922303-928D-411F-A7C3-3BB84E857E8F}" dt="2021-02-25T15:37:44.937" v="151" actId="9405"/>
          <ac:inkMkLst>
            <pc:docMk/>
            <pc:sldMk cId="202149894" sldId="533"/>
            <ac:inkMk id="23" creationId="{FCB3C244-0CEB-4626-A94E-E647E965A650}"/>
          </ac:inkMkLst>
        </pc:inkChg>
      </pc:sldChg>
      <pc:sldChg chg="addSp delSp modSp add mod">
        <pc:chgData name="Sherif Khattab" userId="c83b1e15-36f3-4f46-aceb-05aac24c545e" providerId="ADAL" clId="{68922303-928D-411F-A7C3-3BB84E857E8F}" dt="2021-02-25T15:38:23.467" v="168" actId="9405"/>
        <pc:sldMkLst>
          <pc:docMk/>
          <pc:sldMk cId="1862553252" sldId="534"/>
        </pc:sldMkLst>
        <pc:grpChg chg="mod">
          <ac:chgData name="Sherif Khattab" userId="c83b1e15-36f3-4f46-aceb-05aac24c545e" providerId="ADAL" clId="{68922303-928D-411F-A7C3-3BB84E857E8F}" dt="2021-02-25T15:38:12.587" v="164"/>
          <ac:grpSpMkLst>
            <pc:docMk/>
            <pc:sldMk cId="1862553252" sldId="534"/>
            <ac:grpSpMk id="41" creationId="{FF5CD767-8263-42A7-93F7-C3F92E0EB94E}"/>
          </ac:grpSpMkLst>
        </pc:grpChg>
        <pc:inkChg chg="add mod">
          <ac:chgData name="Sherif Khattab" userId="c83b1e15-36f3-4f46-aceb-05aac24c545e" providerId="ADAL" clId="{68922303-928D-411F-A7C3-3BB84E857E8F}" dt="2021-02-25T15:38:12.587" v="164"/>
          <ac:inkMkLst>
            <pc:docMk/>
            <pc:sldMk cId="1862553252" sldId="534"/>
            <ac:inkMk id="18" creationId="{C7393517-EF34-45F3-8887-AFC45BDB730C}"/>
          </ac:inkMkLst>
        </pc:inkChg>
        <pc:inkChg chg="del">
          <ac:chgData name="Sherif Khattab" userId="c83b1e15-36f3-4f46-aceb-05aac24c545e" providerId="ADAL" clId="{68922303-928D-411F-A7C3-3BB84E857E8F}" dt="2021-02-25T15:38:00.835" v="153" actId="478"/>
          <ac:inkMkLst>
            <pc:docMk/>
            <pc:sldMk cId="1862553252" sldId="534"/>
            <ac:inkMk id="23" creationId="{FCB3C244-0CEB-4626-A94E-E647E965A650}"/>
          </ac:inkMkLst>
        </pc:inkChg>
        <pc:inkChg chg="add mod">
          <ac:chgData name="Sherif Khattab" userId="c83b1e15-36f3-4f46-aceb-05aac24c545e" providerId="ADAL" clId="{68922303-928D-411F-A7C3-3BB84E857E8F}" dt="2021-02-25T15:38:12.587" v="164"/>
          <ac:inkMkLst>
            <pc:docMk/>
            <pc:sldMk cId="1862553252" sldId="534"/>
            <ac:inkMk id="28" creationId="{C14C4589-CA30-4881-8E71-D484A68DB4A5}"/>
          </ac:inkMkLst>
        </pc:inkChg>
        <pc:inkChg chg="add mod">
          <ac:chgData name="Sherif Khattab" userId="c83b1e15-36f3-4f46-aceb-05aac24c545e" providerId="ADAL" clId="{68922303-928D-411F-A7C3-3BB84E857E8F}" dt="2021-02-25T15:38:12.587" v="164"/>
          <ac:inkMkLst>
            <pc:docMk/>
            <pc:sldMk cId="1862553252" sldId="534"/>
            <ac:inkMk id="29" creationId="{9F2A4B47-8A80-4CAD-9314-6C6EC3FB0DC7}"/>
          </ac:inkMkLst>
        </pc:inkChg>
        <pc:inkChg chg="add mod">
          <ac:chgData name="Sherif Khattab" userId="c83b1e15-36f3-4f46-aceb-05aac24c545e" providerId="ADAL" clId="{68922303-928D-411F-A7C3-3BB84E857E8F}" dt="2021-02-25T15:38:12.587" v="164"/>
          <ac:inkMkLst>
            <pc:docMk/>
            <pc:sldMk cId="1862553252" sldId="534"/>
            <ac:inkMk id="30" creationId="{713FFC98-1B8D-4779-912E-64895B06A92F}"/>
          </ac:inkMkLst>
        </pc:inkChg>
        <pc:inkChg chg="add mod">
          <ac:chgData name="Sherif Khattab" userId="c83b1e15-36f3-4f46-aceb-05aac24c545e" providerId="ADAL" clId="{68922303-928D-411F-A7C3-3BB84E857E8F}" dt="2021-02-25T15:38:12.587" v="164"/>
          <ac:inkMkLst>
            <pc:docMk/>
            <pc:sldMk cId="1862553252" sldId="534"/>
            <ac:inkMk id="31" creationId="{0743C302-223A-46A6-8816-2E66B4614E76}"/>
          </ac:inkMkLst>
        </pc:inkChg>
        <pc:inkChg chg="add mod">
          <ac:chgData name="Sherif Khattab" userId="c83b1e15-36f3-4f46-aceb-05aac24c545e" providerId="ADAL" clId="{68922303-928D-411F-A7C3-3BB84E857E8F}" dt="2021-02-25T15:38:12.587" v="164"/>
          <ac:inkMkLst>
            <pc:docMk/>
            <pc:sldMk cId="1862553252" sldId="534"/>
            <ac:inkMk id="36" creationId="{013B3B19-5442-484B-9A5C-10B6C589CB0B}"/>
          </ac:inkMkLst>
        </pc:inkChg>
        <pc:inkChg chg="add mod">
          <ac:chgData name="Sherif Khattab" userId="c83b1e15-36f3-4f46-aceb-05aac24c545e" providerId="ADAL" clId="{68922303-928D-411F-A7C3-3BB84E857E8F}" dt="2021-02-25T15:38:12.587" v="164"/>
          <ac:inkMkLst>
            <pc:docMk/>
            <pc:sldMk cId="1862553252" sldId="534"/>
            <ac:inkMk id="37" creationId="{05306296-0EBF-4C81-93C3-B43098456421}"/>
          </ac:inkMkLst>
        </pc:inkChg>
        <pc:inkChg chg="add mod">
          <ac:chgData name="Sherif Khattab" userId="c83b1e15-36f3-4f46-aceb-05aac24c545e" providerId="ADAL" clId="{68922303-928D-411F-A7C3-3BB84E857E8F}" dt="2021-02-25T15:38:12.587" v="164"/>
          <ac:inkMkLst>
            <pc:docMk/>
            <pc:sldMk cId="1862553252" sldId="534"/>
            <ac:inkMk id="38" creationId="{F9B33137-5AA0-4B6E-979D-B9D6F035B00A}"/>
          </ac:inkMkLst>
        </pc:inkChg>
        <pc:inkChg chg="add mod">
          <ac:chgData name="Sherif Khattab" userId="c83b1e15-36f3-4f46-aceb-05aac24c545e" providerId="ADAL" clId="{68922303-928D-411F-A7C3-3BB84E857E8F}" dt="2021-02-25T15:38:12.587" v="164"/>
          <ac:inkMkLst>
            <pc:docMk/>
            <pc:sldMk cId="1862553252" sldId="534"/>
            <ac:inkMk id="39" creationId="{0C1269D0-2FD7-49B4-ACC2-EC0CF4F3AE66}"/>
          </ac:inkMkLst>
        </pc:inkChg>
        <pc:inkChg chg="add mod">
          <ac:chgData name="Sherif Khattab" userId="c83b1e15-36f3-4f46-aceb-05aac24c545e" providerId="ADAL" clId="{68922303-928D-411F-A7C3-3BB84E857E8F}" dt="2021-02-25T15:38:12.587" v="164"/>
          <ac:inkMkLst>
            <pc:docMk/>
            <pc:sldMk cId="1862553252" sldId="534"/>
            <ac:inkMk id="40" creationId="{2379E630-A60C-4095-B29C-AFDA44600A2B}"/>
          </ac:inkMkLst>
        </pc:inkChg>
        <pc:inkChg chg="add">
          <ac:chgData name="Sherif Khattab" userId="c83b1e15-36f3-4f46-aceb-05aac24c545e" providerId="ADAL" clId="{68922303-928D-411F-A7C3-3BB84E857E8F}" dt="2021-02-25T15:38:14.465" v="165" actId="9405"/>
          <ac:inkMkLst>
            <pc:docMk/>
            <pc:sldMk cId="1862553252" sldId="534"/>
            <ac:inkMk id="42" creationId="{E6B9AAB0-6A12-4D08-AF06-1E8C0EC13813}"/>
          </ac:inkMkLst>
        </pc:inkChg>
        <pc:inkChg chg="add del">
          <ac:chgData name="Sherif Khattab" userId="c83b1e15-36f3-4f46-aceb-05aac24c545e" providerId="ADAL" clId="{68922303-928D-411F-A7C3-3BB84E857E8F}" dt="2021-02-25T15:38:20.776" v="167" actId="9405"/>
          <ac:inkMkLst>
            <pc:docMk/>
            <pc:sldMk cId="1862553252" sldId="534"/>
            <ac:inkMk id="43" creationId="{4D91E102-6953-4FA7-AF6D-2DFDDE6179B2}"/>
          </ac:inkMkLst>
        </pc:inkChg>
        <pc:inkChg chg="add">
          <ac:chgData name="Sherif Khattab" userId="c83b1e15-36f3-4f46-aceb-05aac24c545e" providerId="ADAL" clId="{68922303-928D-411F-A7C3-3BB84E857E8F}" dt="2021-02-25T15:38:23.467" v="168" actId="9405"/>
          <ac:inkMkLst>
            <pc:docMk/>
            <pc:sldMk cId="1862553252" sldId="534"/>
            <ac:inkMk id="44" creationId="{EEDBD0BD-C0F7-414F-969E-886BA95F6B09}"/>
          </ac:inkMkLst>
        </pc:inkChg>
      </pc:sldChg>
      <pc:sldChg chg="addSp delSp add mod">
        <pc:chgData name="Sherif Khattab" userId="c83b1e15-36f3-4f46-aceb-05aac24c545e" providerId="ADAL" clId="{68922303-928D-411F-A7C3-3BB84E857E8F}" dt="2021-02-25T15:39:24.813" v="172" actId="9405"/>
        <pc:sldMkLst>
          <pc:docMk/>
          <pc:sldMk cId="2560037637" sldId="535"/>
        </pc:sldMkLst>
        <pc:inkChg chg="add del">
          <ac:chgData name="Sherif Khattab" userId="c83b1e15-36f3-4f46-aceb-05aac24c545e" providerId="ADAL" clId="{68922303-928D-411F-A7C3-3BB84E857E8F}" dt="2021-02-25T15:39:18.054" v="171" actId="9405"/>
          <ac:inkMkLst>
            <pc:docMk/>
            <pc:sldMk cId="2560037637" sldId="535"/>
            <ac:inkMk id="2" creationId="{9E5AB3E8-7BB1-4B01-8F34-A06BC61E47FA}"/>
          </ac:inkMkLst>
        </pc:inkChg>
        <pc:inkChg chg="add">
          <ac:chgData name="Sherif Khattab" userId="c83b1e15-36f3-4f46-aceb-05aac24c545e" providerId="ADAL" clId="{68922303-928D-411F-A7C3-3BB84E857E8F}" dt="2021-02-25T15:39:24.813" v="172" actId="9405"/>
          <ac:inkMkLst>
            <pc:docMk/>
            <pc:sldMk cId="2560037637" sldId="535"/>
            <ac:inkMk id="3" creationId="{A65E9F40-9612-42C7-AA53-80FC10198023}"/>
          </ac:inkMkLst>
        </pc:inkChg>
      </pc:sldChg>
      <pc:sldChg chg="addSp add mod">
        <pc:chgData name="Sherif Khattab" userId="c83b1e15-36f3-4f46-aceb-05aac24c545e" providerId="ADAL" clId="{68922303-928D-411F-A7C3-3BB84E857E8F}" dt="2021-02-25T15:39:42.237" v="175" actId="9405"/>
        <pc:sldMkLst>
          <pc:docMk/>
          <pc:sldMk cId="2261657990" sldId="536"/>
        </pc:sldMkLst>
        <pc:inkChg chg="add">
          <ac:chgData name="Sherif Khattab" userId="c83b1e15-36f3-4f46-aceb-05aac24c545e" providerId="ADAL" clId="{68922303-928D-411F-A7C3-3BB84E857E8F}" dt="2021-02-25T15:39:40.384" v="174" actId="9405"/>
          <ac:inkMkLst>
            <pc:docMk/>
            <pc:sldMk cId="2261657990" sldId="536"/>
            <ac:inkMk id="2" creationId="{EC3BD57F-0F44-47ED-9F67-2A37BB8385EA}"/>
          </ac:inkMkLst>
        </pc:inkChg>
        <pc:inkChg chg="add">
          <ac:chgData name="Sherif Khattab" userId="c83b1e15-36f3-4f46-aceb-05aac24c545e" providerId="ADAL" clId="{68922303-928D-411F-A7C3-3BB84E857E8F}" dt="2021-02-25T15:39:42.237" v="175" actId="9405"/>
          <ac:inkMkLst>
            <pc:docMk/>
            <pc:sldMk cId="2261657990" sldId="536"/>
            <ac:inkMk id="4" creationId="{0BA393AC-2001-40BC-BDBD-3AF78F5A005E}"/>
          </ac:inkMkLst>
        </pc:inkChg>
      </pc:sldChg>
      <pc:sldChg chg="add del">
        <pc:chgData name="Sherif Khattab" userId="c83b1e15-36f3-4f46-aceb-05aac24c545e" providerId="ADAL" clId="{68922303-928D-411F-A7C3-3BB84E857E8F}" dt="2021-02-25T15:40:02.946" v="177"/>
        <pc:sldMkLst>
          <pc:docMk/>
          <pc:sldMk cId="2201325351" sldId="537"/>
        </pc:sldMkLst>
      </pc:sldChg>
      <pc:sldChg chg="addSp delSp add mod">
        <pc:chgData name="Sherif Khattab" userId="c83b1e15-36f3-4f46-aceb-05aac24c545e" providerId="ADAL" clId="{68922303-928D-411F-A7C3-3BB84E857E8F}" dt="2021-02-25T15:40:25.609" v="181" actId="9405"/>
        <pc:sldMkLst>
          <pc:docMk/>
          <pc:sldMk cId="3968698010" sldId="537"/>
        </pc:sldMkLst>
        <pc:inkChg chg="add del">
          <ac:chgData name="Sherif Khattab" userId="c83b1e15-36f3-4f46-aceb-05aac24c545e" providerId="ADAL" clId="{68922303-928D-411F-A7C3-3BB84E857E8F}" dt="2021-02-25T15:40:18.738" v="180" actId="9405"/>
          <ac:inkMkLst>
            <pc:docMk/>
            <pc:sldMk cId="3968698010" sldId="537"/>
            <ac:inkMk id="7" creationId="{80B6CF29-2838-4628-B2AE-9472B5E0D8DB}"/>
          </ac:inkMkLst>
        </pc:inkChg>
        <pc:inkChg chg="add">
          <ac:chgData name="Sherif Khattab" userId="c83b1e15-36f3-4f46-aceb-05aac24c545e" providerId="ADAL" clId="{68922303-928D-411F-A7C3-3BB84E857E8F}" dt="2021-02-25T15:40:25.609" v="181" actId="9405"/>
          <ac:inkMkLst>
            <pc:docMk/>
            <pc:sldMk cId="3968698010" sldId="537"/>
            <ac:inkMk id="8" creationId="{212BAF6E-5D6B-405E-B7F8-06423FB91F37}"/>
          </ac:inkMkLst>
        </pc:inkChg>
      </pc:sldChg>
      <pc:sldChg chg="addSp add mod">
        <pc:chgData name="Sherif Khattab" userId="c83b1e15-36f3-4f46-aceb-05aac24c545e" providerId="ADAL" clId="{68922303-928D-411F-A7C3-3BB84E857E8F}" dt="2021-02-25T15:40:43.864" v="185" actId="9405"/>
        <pc:sldMkLst>
          <pc:docMk/>
          <pc:sldMk cId="2645502707" sldId="538"/>
        </pc:sldMkLst>
        <pc:inkChg chg="add">
          <ac:chgData name="Sherif Khattab" userId="c83b1e15-36f3-4f46-aceb-05aac24c545e" providerId="ADAL" clId="{68922303-928D-411F-A7C3-3BB84E857E8F}" dt="2021-02-25T15:40:39.087" v="183" actId="9405"/>
          <ac:inkMkLst>
            <pc:docMk/>
            <pc:sldMk cId="2645502707" sldId="538"/>
            <ac:inkMk id="7" creationId="{A9580717-6908-4162-B1C1-8FF29D4F6ABF}"/>
          </ac:inkMkLst>
        </pc:inkChg>
        <pc:inkChg chg="add">
          <ac:chgData name="Sherif Khattab" userId="c83b1e15-36f3-4f46-aceb-05aac24c545e" providerId="ADAL" clId="{68922303-928D-411F-A7C3-3BB84E857E8F}" dt="2021-02-25T15:40:42.830" v="184" actId="9405"/>
          <ac:inkMkLst>
            <pc:docMk/>
            <pc:sldMk cId="2645502707" sldId="538"/>
            <ac:inkMk id="8" creationId="{CB5576BE-E0EB-45C1-98E9-79382D7F6DE7}"/>
          </ac:inkMkLst>
        </pc:inkChg>
        <pc:inkChg chg="add">
          <ac:chgData name="Sherif Khattab" userId="c83b1e15-36f3-4f46-aceb-05aac24c545e" providerId="ADAL" clId="{68922303-928D-411F-A7C3-3BB84E857E8F}" dt="2021-02-25T15:40:43.864" v="185" actId="9405"/>
          <ac:inkMkLst>
            <pc:docMk/>
            <pc:sldMk cId="2645502707" sldId="538"/>
            <ac:inkMk id="9" creationId="{E429CD1B-B91E-4BE2-BD53-379EC8910A37}"/>
          </ac:inkMkLst>
        </pc:inkChg>
      </pc:sldChg>
      <pc:sldChg chg="addSp add mod">
        <pc:chgData name="Sherif Khattab" userId="c83b1e15-36f3-4f46-aceb-05aac24c545e" providerId="ADAL" clId="{68922303-928D-411F-A7C3-3BB84E857E8F}" dt="2021-02-25T15:41:32.395" v="187" actId="9405"/>
        <pc:sldMkLst>
          <pc:docMk/>
          <pc:sldMk cId="2730445920" sldId="539"/>
        </pc:sldMkLst>
        <pc:inkChg chg="add">
          <ac:chgData name="Sherif Khattab" userId="c83b1e15-36f3-4f46-aceb-05aac24c545e" providerId="ADAL" clId="{68922303-928D-411F-A7C3-3BB84E857E8F}" dt="2021-02-25T15:41:32.395" v="187" actId="9405"/>
          <ac:inkMkLst>
            <pc:docMk/>
            <pc:sldMk cId="2730445920" sldId="539"/>
            <ac:inkMk id="2" creationId="{C99CF751-C31E-4380-B586-BC970D51AB34}"/>
          </ac:inkMkLst>
        </pc:inkChg>
      </pc:sldChg>
      <pc:sldChg chg="addSp add mod">
        <pc:chgData name="Sherif Khattab" userId="c83b1e15-36f3-4f46-aceb-05aac24c545e" providerId="ADAL" clId="{68922303-928D-411F-A7C3-3BB84E857E8F}" dt="2021-02-25T15:41:50.844" v="189" actId="9405"/>
        <pc:sldMkLst>
          <pc:docMk/>
          <pc:sldMk cId="2782470152" sldId="540"/>
        </pc:sldMkLst>
        <pc:inkChg chg="add">
          <ac:chgData name="Sherif Khattab" userId="c83b1e15-36f3-4f46-aceb-05aac24c545e" providerId="ADAL" clId="{68922303-928D-411F-A7C3-3BB84E857E8F}" dt="2021-02-25T15:41:50.844" v="189" actId="9405"/>
          <ac:inkMkLst>
            <pc:docMk/>
            <pc:sldMk cId="2782470152" sldId="540"/>
            <ac:inkMk id="3" creationId="{5A7BC03E-9FF6-4005-A7C2-A5E80F7F89C4}"/>
          </ac:inkMkLst>
        </pc:inkChg>
      </pc:sldChg>
      <pc:sldChg chg="addSp delSp add mod">
        <pc:chgData name="Sherif Khattab" userId="c83b1e15-36f3-4f46-aceb-05aac24c545e" providerId="ADAL" clId="{68922303-928D-411F-A7C3-3BB84E857E8F}" dt="2021-02-25T15:42:05.484" v="193" actId="9405"/>
        <pc:sldMkLst>
          <pc:docMk/>
          <pc:sldMk cId="2036122529" sldId="541"/>
        </pc:sldMkLst>
        <pc:inkChg chg="del">
          <ac:chgData name="Sherif Khattab" userId="c83b1e15-36f3-4f46-aceb-05aac24c545e" providerId="ADAL" clId="{68922303-928D-411F-A7C3-3BB84E857E8F}" dt="2021-02-25T15:41:59.233" v="192" actId="478"/>
          <ac:inkMkLst>
            <pc:docMk/>
            <pc:sldMk cId="2036122529" sldId="541"/>
            <ac:inkMk id="2" creationId="{C99CF751-C31E-4380-B586-BC970D51AB34}"/>
          </ac:inkMkLst>
        </pc:inkChg>
        <pc:inkChg chg="del">
          <ac:chgData name="Sherif Khattab" userId="c83b1e15-36f3-4f46-aceb-05aac24c545e" providerId="ADAL" clId="{68922303-928D-411F-A7C3-3BB84E857E8F}" dt="2021-02-25T15:41:58.022" v="191" actId="478"/>
          <ac:inkMkLst>
            <pc:docMk/>
            <pc:sldMk cId="2036122529" sldId="541"/>
            <ac:inkMk id="3" creationId="{5A7BC03E-9FF6-4005-A7C2-A5E80F7F89C4}"/>
          </ac:inkMkLst>
        </pc:inkChg>
        <pc:inkChg chg="add">
          <ac:chgData name="Sherif Khattab" userId="c83b1e15-36f3-4f46-aceb-05aac24c545e" providerId="ADAL" clId="{68922303-928D-411F-A7C3-3BB84E857E8F}" dt="2021-02-25T15:42:05.484" v="193" actId="9405"/>
          <ac:inkMkLst>
            <pc:docMk/>
            <pc:sldMk cId="2036122529" sldId="541"/>
            <ac:inkMk id="4" creationId="{DA6B2E23-9C1E-4422-AD35-68F1851B0154}"/>
          </ac:inkMkLst>
        </pc:inkChg>
      </pc:sldChg>
      <pc:sldChg chg="addSp delSp add mod">
        <pc:chgData name="Sherif Khattab" userId="c83b1e15-36f3-4f46-aceb-05aac24c545e" providerId="ADAL" clId="{68922303-928D-411F-A7C3-3BB84E857E8F}" dt="2021-02-25T15:42:21.700" v="196" actId="9405"/>
        <pc:sldMkLst>
          <pc:docMk/>
          <pc:sldMk cId="3103852141" sldId="542"/>
        </pc:sldMkLst>
        <pc:inkChg chg="add">
          <ac:chgData name="Sherif Khattab" userId="c83b1e15-36f3-4f46-aceb-05aac24c545e" providerId="ADAL" clId="{68922303-928D-411F-A7C3-3BB84E857E8F}" dt="2021-02-25T15:42:21.700" v="196" actId="9405"/>
          <ac:inkMkLst>
            <pc:docMk/>
            <pc:sldMk cId="3103852141" sldId="542"/>
            <ac:inkMk id="2" creationId="{F1A46510-00AC-4EC0-BE62-CFE9B8CA6D06}"/>
          </ac:inkMkLst>
        </pc:inkChg>
        <pc:inkChg chg="del">
          <ac:chgData name="Sherif Khattab" userId="c83b1e15-36f3-4f46-aceb-05aac24c545e" providerId="ADAL" clId="{68922303-928D-411F-A7C3-3BB84E857E8F}" dt="2021-02-25T15:42:14.100" v="195" actId="478"/>
          <ac:inkMkLst>
            <pc:docMk/>
            <pc:sldMk cId="3103852141" sldId="542"/>
            <ac:inkMk id="4" creationId="{DA6B2E23-9C1E-4422-AD35-68F1851B0154}"/>
          </ac:inkMkLst>
        </pc:inkChg>
      </pc:sldChg>
      <pc:sldChg chg="delSp add modAnim">
        <pc:chgData name="Sherif Khattab" userId="c83b1e15-36f3-4f46-aceb-05aac24c545e" providerId="ADAL" clId="{68922303-928D-411F-A7C3-3BB84E857E8F}" dt="2021-02-25T15:45:09.490" v="219" actId="478"/>
        <pc:sldMkLst>
          <pc:docMk/>
          <pc:sldMk cId="3587680791" sldId="543"/>
        </pc:sldMkLst>
        <pc:spChg chg="del">
          <ac:chgData name="Sherif Khattab" userId="c83b1e15-36f3-4f46-aceb-05aac24c545e" providerId="ADAL" clId="{68922303-928D-411F-A7C3-3BB84E857E8F}" dt="2021-02-25T15:45:09.490" v="219" actId="478"/>
          <ac:spMkLst>
            <pc:docMk/>
            <pc:sldMk cId="3587680791" sldId="543"/>
            <ac:spMk id="23677" creationId="{E18AD9C6-511C-489C-AEAA-D7EAC45A4AF5}"/>
          </ac:spMkLst>
        </pc:spChg>
      </pc:sldChg>
      <pc:sldChg chg="add modAnim">
        <pc:chgData name="Sherif Khattab" userId="c83b1e15-36f3-4f46-aceb-05aac24c545e" providerId="ADAL" clId="{68922303-928D-411F-A7C3-3BB84E857E8F}" dt="2021-02-25T15:45:14.602" v="220"/>
        <pc:sldMkLst>
          <pc:docMk/>
          <pc:sldMk cId="2971477576" sldId="544"/>
        </pc:sldMkLst>
      </pc:sldChg>
      <pc:sldChg chg="addSp delSp modSp add modAnim">
        <pc:chgData name="Sherif Khattab" userId="c83b1e15-36f3-4f46-aceb-05aac24c545e" providerId="ADAL" clId="{68922303-928D-411F-A7C3-3BB84E857E8F}" dt="2021-02-25T15:48:27.825" v="256"/>
        <pc:sldMkLst>
          <pc:docMk/>
          <pc:sldMk cId="1621208385" sldId="545"/>
        </pc:sldMkLst>
        <pc:spChg chg="add del mod">
          <ac:chgData name="Sherif Khattab" userId="c83b1e15-36f3-4f46-aceb-05aac24c545e" providerId="ADAL" clId="{68922303-928D-411F-A7C3-3BB84E857E8F}" dt="2021-02-25T15:48:06.075" v="248" actId="478"/>
          <ac:spMkLst>
            <pc:docMk/>
            <pc:sldMk cId="1621208385" sldId="545"/>
            <ac:spMk id="20" creationId="{D8C2345C-2057-4910-AA8A-3FAB5012944C}"/>
          </ac:spMkLst>
        </pc:spChg>
        <pc:spChg chg="add mod">
          <ac:chgData name="Sherif Khattab" userId="c83b1e15-36f3-4f46-aceb-05aac24c545e" providerId="ADAL" clId="{68922303-928D-411F-A7C3-3BB84E857E8F}" dt="2021-02-25T15:47:59.094" v="246"/>
          <ac:spMkLst>
            <pc:docMk/>
            <pc:sldMk cId="1621208385" sldId="545"/>
            <ac:spMk id="21" creationId="{AF711E0F-0F93-4C0B-853E-9DF9F4EEFC3D}"/>
          </ac:spMkLst>
        </pc:spChg>
        <pc:spChg chg="mod">
          <ac:chgData name="Sherif Khattab" userId="c83b1e15-36f3-4f46-aceb-05aac24c545e" providerId="ADAL" clId="{68922303-928D-411F-A7C3-3BB84E857E8F}" dt="2021-02-25T15:48:24.473" v="255" actId="1076"/>
          <ac:spMkLst>
            <pc:docMk/>
            <pc:sldMk cId="1621208385" sldId="545"/>
            <ac:spMk id="28717" creationId="{65836439-78E8-4455-A276-A88D6A2179F8}"/>
          </ac:spMkLst>
        </pc:spChg>
        <pc:spChg chg="del">
          <ac:chgData name="Sherif Khattab" userId="c83b1e15-36f3-4f46-aceb-05aac24c545e" providerId="ADAL" clId="{68922303-928D-411F-A7C3-3BB84E857E8F}" dt="2021-02-25T15:48:14.892" v="254" actId="478"/>
          <ac:spMkLst>
            <pc:docMk/>
            <pc:sldMk cId="1621208385" sldId="545"/>
            <ac:spMk id="28718" creationId="{FC8D50AF-002E-470B-ACB9-7FB7BEB9E1FF}"/>
          </ac:spMkLst>
        </pc:spChg>
        <pc:cxnChg chg="mod">
          <ac:chgData name="Sherif Khattab" userId="c83b1e15-36f3-4f46-aceb-05aac24c545e" providerId="ADAL" clId="{68922303-928D-411F-A7C3-3BB84E857E8F}" dt="2021-02-25T15:48:24.473" v="255" actId="1076"/>
          <ac:cxnSpMkLst>
            <pc:docMk/>
            <pc:sldMk cId="1621208385" sldId="545"/>
            <ac:cxnSpMk id="28722" creationId="{83EC386E-60C3-4B0F-AAC6-1DEE298F26BA}"/>
          </ac:cxnSpMkLst>
        </pc:cxnChg>
        <pc:cxnChg chg="mod">
          <ac:chgData name="Sherif Khattab" userId="c83b1e15-36f3-4f46-aceb-05aac24c545e" providerId="ADAL" clId="{68922303-928D-411F-A7C3-3BB84E857E8F}" dt="2021-02-25T15:48:24.473" v="255" actId="1076"/>
          <ac:cxnSpMkLst>
            <pc:docMk/>
            <pc:sldMk cId="1621208385" sldId="545"/>
            <ac:cxnSpMk id="28723" creationId="{07636F23-6B5B-4D60-8ED6-4B0F8B48F859}"/>
          </ac:cxnSpMkLst>
        </pc:cxnChg>
        <pc:cxnChg chg="mod">
          <ac:chgData name="Sherif Khattab" userId="c83b1e15-36f3-4f46-aceb-05aac24c545e" providerId="ADAL" clId="{68922303-928D-411F-A7C3-3BB84E857E8F}" dt="2021-02-25T15:48:24.473" v="255" actId="1076"/>
          <ac:cxnSpMkLst>
            <pc:docMk/>
            <pc:sldMk cId="1621208385" sldId="545"/>
            <ac:cxnSpMk id="28724" creationId="{4CAC54C3-3E8E-4C56-A2F9-EC039220E56C}"/>
          </ac:cxnSpMkLst>
        </pc:cxnChg>
        <pc:cxnChg chg="del">
          <ac:chgData name="Sherif Khattab" userId="c83b1e15-36f3-4f46-aceb-05aac24c545e" providerId="ADAL" clId="{68922303-928D-411F-A7C3-3BB84E857E8F}" dt="2021-02-25T15:48:13.325" v="252" actId="478"/>
          <ac:cxnSpMkLst>
            <pc:docMk/>
            <pc:sldMk cId="1621208385" sldId="545"/>
            <ac:cxnSpMk id="28725" creationId="{3A105430-E387-4460-9D9D-5BAA4D979997}"/>
          </ac:cxnSpMkLst>
        </pc:cxnChg>
        <pc:cxnChg chg="del">
          <ac:chgData name="Sherif Khattab" userId="c83b1e15-36f3-4f46-aceb-05aac24c545e" providerId="ADAL" clId="{68922303-928D-411F-A7C3-3BB84E857E8F}" dt="2021-02-25T15:48:14.172" v="253" actId="478"/>
          <ac:cxnSpMkLst>
            <pc:docMk/>
            <pc:sldMk cId="1621208385" sldId="545"/>
            <ac:cxnSpMk id="28726" creationId="{4F6EA0F1-1245-4403-9078-8889A1086600}"/>
          </ac:cxnSpMkLst>
        </pc:cxnChg>
      </pc:sldChg>
      <pc:sldChg chg="modSp add modAnim">
        <pc:chgData name="Sherif Khattab" userId="c83b1e15-36f3-4f46-aceb-05aac24c545e" providerId="ADAL" clId="{68922303-928D-411F-A7C3-3BB84E857E8F}" dt="2021-02-25T15:48:42.365" v="258"/>
        <pc:sldMkLst>
          <pc:docMk/>
          <pc:sldMk cId="563809780" sldId="546"/>
        </pc:sldMkLst>
        <pc:spChg chg="mod">
          <ac:chgData name="Sherif Khattab" userId="c83b1e15-36f3-4f46-aceb-05aac24c545e" providerId="ADAL" clId="{68922303-928D-411F-A7C3-3BB84E857E8F}" dt="2021-02-25T15:48:39.041" v="257" actId="1076"/>
          <ac:spMkLst>
            <pc:docMk/>
            <pc:sldMk cId="563809780" sldId="546"/>
            <ac:spMk id="28718" creationId="{FC8D50AF-002E-470B-ACB9-7FB7BEB9E1FF}"/>
          </ac:spMkLst>
        </pc:spChg>
        <pc:cxnChg chg="mod">
          <ac:chgData name="Sherif Khattab" userId="c83b1e15-36f3-4f46-aceb-05aac24c545e" providerId="ADAL" clId="{68922303-928D-411F-A7C3-3BB84E857E8F}" dt="2021-02-25T15:48:39.041" v="257" actId="1076"/>
          <ac:cxnSpMkLst>
            <pc:docMk/>
            <pc:sldMk cId="563809780" sldId="546"/>
            <ac:cxnSpMk id="28725" creationId="{3A105430-E387-4460-9D9D-5BAA4D979997}"/>
          </ac:cxnSpMkLst>
        </pc:cxnChg>
        <pc:cxnChg chg="mod">
          <ac:chgData name="Sherif Khattab" userId="c83b1e15-36f3-4f46-aceb-05aac24c545e" providerId="ADAL" clId="{68922303-928D-411F-A7C3-3BB84E857E8F}" dt="2021-02-25T15:48:39.041" v="257" actId="1076"/>
          <ac:cxnSpMkLst>
            <pc:docMk/>
            <pc:sldMk cId="563809780" sldId="546"/>
            <ac:cxnSpMk id="28726" creationId="{4F6EA0F1-1245-4403-9078-8889A1086600}"/>
          </ac:cxnSpMkLst>
        </pc:cxnChg>
      </pc:sldChg>
      <pc:sldChg chg="modSp add">
        <pc:chgData name="Sherif Khattab" userId="c83b1e15-36f3-4f46-aceb-05aac24c545e" providerId="ADAL" clId="{68922303-928D-411F-A7C3-3BB84E857E8F}" dt="2021-02-25T15:48:58.326" v="260" actId="1076"/>
        <pc:sldMkLst>
          <pc:docMk/>
          <pc:sldMk cId="2982848977" sldId="547"/>
        </pc:sldMkLst>
        <pc:spChg chg="mod">
          <ac:chgData name="Sherif Khattab" userId="c83b1e15-36f3-4f46-aceb-05aac24c545e" providerId="ADAL" clId="{68922303-928D-411F-A7C3-3BB84E857E8F}" dt="2021-02-25T15:48:58.326" v="260" actId="1076"/>
          <ac:spMkLst>
            <pc:docMk/>
            <pc:sldMk cId="2982848977" sldId="547"/>
            <ac:spMk id="28718" creationId="{FC8D50AF-002E-470B-ACB9-7FB7BEB9E1FF}"/>
          </ac:spMkLst>
        </pc:spChg>
        <pc:cxnChg chg="mod">
          <ac:chgData name="Sherif Khattab" userId="c83b1e15-36f3-4f46-aceb-05aac24c545e" providerId="ADAL" clId="{68922303-928D-411F-A7C3-3BB84E857E8F}" dt="2021-02-25T15:48:58.326" v="260" actId="1076"/>
          <ac:cxnSpMkLst>
            <pc:docMk/>
            <pc:sldMk cId="2982848977" sldId="547"/>
            <ac:cxnSpMk id="28725" creationId="{3A105430-E387-4460-9D9D-5BAA4D979997}"/>
          </ac:cxnSpMkLst>
        </pc:cxnChg>
        <pc:cxnChg chg="mod">
          <ac:chgData name="Sherif Khattab" userId="c83b1e15-36f3-4f46-aceb-05aac24c545e" providerId="ADAL" clId="{68922303-928D-411F-A7C3-3BB84E857E8F}" dt="2021-02-25T15:48:58.326" v="260" actId="1076"/>
          <ac:cxnSpMkLst>
            <pc:docMk/>
            <pc:sldMk cId="2982848977" sldId="547"/>
            <ac:cxnSpMk id="28726" creationId="{4F6EA0F1-1245-4403-9078-8889A1086600}"/>
          </ac:cxnSpMkLst>
        </pc:cxnChg>
      </pc:sldChg>
    </pc:docChg>
  </pc:docChgLst>
  <pc:docChgLst>
    <pc:chgData name="Sherif Khattab" userId="c83b1e15-36f3-4f46-aceb-05aac24c545e" providerId="ADAL" clId="{D1F8C7F8-B63D-426F-B9AE-033C1F2663EE}"/>
    <pc:docChg chg="custSel addSld delSld modSld">
      <pc:chgData name="Sherif Khattab" userId="c83b1e15-36f3-4f46-aceb-05aac24c545e" providerId="ADAL" clId="{D1F8C7F8-B63D-426F-B9AE-033C1F2663EE}" dt="2021-02-18T15:58:02.150" v="261" actId="207"/>
      <pc:docMkLst>
        <pc:docMk/>
      </pc:docMkLst>
      <pc:sldChg chg="add">
        <pc:chgData name="Sherif Khattab" userId="c83b1e15-36f3-4f46-aceb-05aac24c545e" providerId="ADAL" clId="{D1F8C7F8-B63D-426F-B9AE-033C1F2663EE}" dt="2021-02-18T06:36:50.686" v="44"/>
        <pc:sldMkLst>
          <pc:docMk/>
          <pc:sldMk cId="1920820884" sldId="273"/>
        </pc:sldMkLst>
      </pc:sldChg>
      <pc:sldChg chg="add">
        <pc:chgData name="Sherif Khattab" userId="c83b1e15-36f3-4f46-aceb-05aac24c545e" providerId="ADAL" clId="{D1F8C7F8-B63D-426F-B9AE-033C1F2663EE}" dt="2021-02-18T06:36:50.686" v="44"/>
        <pc:sldMkLst>
          <pc:docMk/>
          <pc:sldMk cId="2017417480" sldId="277"/>
        </pc:sldMkLst>
      </pc:sldChg>
      <pc:sldChg chg="add">
        <pc:chgData name="Sherif Khattab" userId="c83b1e15-36f3-4f46-aceb-05aac24c545e" providerId="ADAL" clId="{D1F8C7F8-B63D-426F-B9AE-033C1F2663EE}" dt="2021-02-18T06:36:50.686" v="44"/>
        <pc:sldMkLst>
          <pc:docMk/>
          <pc:sldMk cId="2773510753" sldId="280"/>
        </pc:sldMkLst>
      </pc:sldChg>
      <pc:sldChg chg="add">
        <pc:chgData name="Sherif Khattab" userId="c83b1e15-36f3-4f46-aceb-05aac24c545e" providerId="ADAL" clId="{D1F8C7F8-B63D-426F-B9AE-033C1F2663EE}" dt="2021-02-18T06:36:50.686" v="44"/>
        <pc:sldMkLst>
          <pc:docMk/>
          <pc:sldMk cId="171235497" sldId="283"/>
        </pc:sldMkLst>
      </pc:sldChg>
      <pc:sldChg chg="add">
        <pc:chgData name="Sherif Khattab" userId="c83b1e15-36f3-4f46-aceb-05aac24c545e" providerId="ADAL" clId="{D1F8C7F8-B63D-426F-B9AE-033C1F2663EE}" dt="2021-02-18T06:36:50.686" v="44"/>
        <pc:sldMkLst>
          <pc:docMk/>
          <pc:sldMk cId="2099089282" sldId="284"/>
        </pc:sldMkLst>
      </pc:sldChg>
      <pc:sldChg chg="add">
        <pc:chgData name="Sherif Khattab" userId="c83b1e15-36f3-4f46-aceb-05aac24c545e" providerId="ADAL" clId="{D1F8C7F8-B63D-426F-B9AE-033C1F2663EE}" dt="2021-02-18T06:36:50.686" v="44"/>
        <pc:sldMkLst>
          <pc:docMk/>
          <pc:sldMk cId="1136622862" sldId="285"/>
        </pc:sldMkLst>
      </pc:sldChg>
      <pc:sldChg chg="modSp">
        <pc:chgData name="Sherif Khattab" userId="c83b1e15-36f3-4f46-aceb-05aac24c545e" providerId="ADAL" clId="{D1F8C7F8-B63D-426F-B9AE-033C1F2663EE}" dt="2021-02-18T15:58:02.150" v="261" actId="207"/>
        <pc:sldMkLst>
          <pc:docMk/>
          <pc:sldMk cId="463012687" sldId="289"/>
        </pc:sldMkLst>
        <pc:spChg chg="mod">
          <ac:chgData name="Sherif Khattab" userId="c83b1e15-36f3-4f46-aceb-05aac24c545e" providerId="ADAL" clId="{D1F8C7F8-B63D-426F-B9AE-033C1F2663EE}" dt="2021-02-18T15:58:02.150" v="261" actId="207"/>
          <ac:spMkLst>
            <pc:docMk/>
            <pc:sldMk cId="463012687" sldId="289"/>
            <ac:spMk id="103" creationId="{4F76D617-EEBD-4B8B-B82A-EA3BF2585492}"/>
          </ac:spMkLst>
        </pc:spChg>
      </pc:sldChg>
      <pc:sldChg chg="add">
        <pc:chgData name="Sherif Khattab" userId="c83b1e15-36f3-4f46-aceb-05aac24c545e" providerId="ADAL" clId="{D1F8C7F8-B63D-426F-B9AE-033C1F2663EE}" dt="2021-02-18T06:36:50.686" v="44"/>
        <pc:sldMkLst>
          <pc:docMk/>
          <pc:sldMk cId="442392580" sldId="290"/>
        </pc:sldMkLst>
      </pc:sldChg>
      <pc:sldChg chg="del">
        <pc:chgData name="Sherif Khattab" userId="c83b1e15-36f3-4f46-aceb-05aac24c545e" providerId="ADAL" clId="{D1F8C7F8-B63D-426F-B9AE-033C1F2663EE}" dt="2021-02-18T06:35:56.761" v="43" actId="47"/>
        <pc:sldMkLst>
          <pc:docMk/>
          <pc:sldMk cId="3851230975" sldId="382"/>
        </pc:sldMkLst>
      </pc:sldChg>
      <pc:sldChg chg="del">
        <pc:chgData name="Sherif Khattab" userId="c83b1e15-36f3-4f46-aceb-05aac24c545e" providerId="ADAL" clId="{D1F8C7F8-B63D-426F-B9AE-033C1F2663EE}" dt="2021-02-18T06:35:52.792" v="42" actId="47"/>
        <pc:sldMkLst>
          <pc:docMk/>
          <pc:sldMk cId="1898410716" sldId="385"/>
        </pc:sldMkLst>
      </pc:sldChg>
      <pc:sldChg chg="add">
        <pc:chgData name="Sherif Khattab" userId="c83b1e15-36f3-4f46-aceb-05aac24c545e" providerId="ADAL" clId="{D1F8C7F8-B63D-426F-B9AE-033C1F2663EE}" dt="2021-02-18T06:36:50.686" v="44"/>
        <pc:sldMkLst>
          <pc:docMk/>
          <pc:sldMk cId="574001865" sldId="464"/>
        </pc:sldMkLst>
      </pc:sldChg>
      <pc:sldChg chg="add">
        <pc:chgData name="Sherif Khattab" userId="c83b1e15-36f3-4f46-aceb-05aac24c545e" providerId="ADAL" clId="{D1F8C7F8-B63D-426F-B9AE-033C1F2663EE}" dt="2021-02-18T06:36:50.686" v="44"/>
        <pc:sldMkLst>
          <pc:docMk/>
          <pc:sldMk cId="2156977365" sldId="465"/>
        </pc:sldMkLst>
      </pc:sldChg>
      <pc:sldChg chg="add">
        <pc:chgData name="Sherif Khattab" userId="c83b1e15-36f3-4f46-aceb-05aac24c545e" providerId="ADAL" clId="{D1F8C7F8-B63D-426F-B9AE-033C1F2663EE}" dt="2021-02-18T06:36:50.686" v="44"/>
        <pc:sldMkLst>
          <pc:docMk/>
          <pc:sldMk cId="117329803" sldId="466"/>
        </pc:sldMkLst>
      </pc:sldChg>
      <pc:sldChg chg="add">
        <pc:chgData name="Sherif Khattab" userId="c83b1e15-36f3-4f46-aceb-05aac24c545e" providerId="ADAL" clId="{D1F8C7F8-B63D-426F-B9AE-033C1F2663EE}" dt="2021-02-18T06:36:50.686" v="44"/>
        <pc:sldMkLst>
          <pc:docMk/>
          <pc:sldMk cId="3643915362" sldId="467"/>
        </pc:sldMkLst>
      </pc:sldChg>
      <pc:sldChg chg="add">
        <pc:chgData name="Sherif Khattab" userId="c83b1e15-36f3-4f46-aceb-05aac24c545e" providerId="ADAL" clId="{D1F8C7F8-B63D-426F-B9AE-033C1F2663EE}" dt="2021-02-18T06:36:50.686" v="44"/>
        <pc:sldMkLst>
          <pc:docMk/>
          <pc:sldMk cId="1593910045" sldId="468"/>
        </pc:sldMkLst>
      </pc:sldChg>
      <pc:sldChg chg="add">
        <pc:chgData name="Sherif Khattab" userId="c83b1e15-36f3-4f46-aceb-05aac24c545e" providerId="ADAL" clId="{D1F8C7F8-B63D-426F-B9AE-033C1F2663EE}" dt="2021-02-18T06:36:50.686" v="44"/>
        <pc:sldMkLst>
          <pc:docMk/>
          <pc:sldMk cId="3392020218" sldId="469"/>
        </pc:sldMkLst>
      </pc:sldChg>
      <pc:sldChg chg="modSp mod modAnim">
        <pc:chgData name="Sherif Khattab" userId="c83b1e15-36f3-4f46-aceb-05aac24c545e" providerId="ADAL" clId="{D1F8C7F8-B63D-426F-B9AE-033C1F2663EE}" dt="2021-02-18T06:49:33.301" v="256" actId="27636"/>
        <pc:sldMkLst>
          <pc:docMk/>
          <pc:sldMk cId="4202616107" sldId="500"/>
        </pc:sldMkLst>
        <pc:spChg chg="mod">
          <ac:chgData name="Sherif Khattab" userId="c83b1e15-36f3-4f46-aceb-05aac24c545e" providerId="ADAL" clId="{D1F8C7F8-B63D-426F-B9AE-033C1F2663EE}" dt="2021-02-18T06:49:33.301" v="256" actId="27636"/>
          <ac:spMkLst>
            <pc:docMk/>
            <pc:sldMk cId="4202616107" sldId="500"/>
            <ac:spMk id="3" creationId="{443F42C8-5750-0341-86AA-B64ED9D37EB6}"/>
          </ac:spMkLst>
        </pc:spChg>
      </pc:sldChg>
      <pc:sldChg chg="modSp mod">
        <pc:chgData name="Sherif Khattab" userId="c83b1e15-36f3-4f46-aceb-05aac24c545e" providerId="ADAL" clId="{D1F8C7F8-B63D-426F-B9AE-033C1F2663EE}" dt="2021-02-18T06:35:48.192" v="41"/>
        <pc:sldMkLst>
          <pc:docMk/>
          <pc:sldMk cId="2116864396" sldId="505"/>
        </pc:sldMkLst>
        <pc:spChg chg="mod">
          <ac:chgData name="Sherif Khattab" userId="c83b1e15-36f3-4f46-aceb-05aac24c545e" providerId="ADAL" clId="{D1F8C7F8-B63D-426F-B9AE-033C1F2663EE}" dt="2021-02-18T06:35:48.192" v="41"/>
          <ac:spMkLst>
            <pc:docMk/>
            <pc:sldMk cId="2116864396" sldId="505"/>
            <ac:spMk id="3" creationId="{9FDE3B14-90B9-4B5A-83C7-6E633E32EA28}"/>
          </ac:spMkLst>
        </pc:spChg>
      </pc:sldChg>
      <pc:sldChg chg="modSp mod">
        <pc:chgData name="Sherif Khattab" userId="c83b1e15-36f3-4f46-aceb-05aac24c545e" providerId="ADAL" clId="{D1F8C7F8-B63D-426F-B9AE-033C1F2663EE}" dt="2021-02-18T06:35:21.237" v="40" actId="20577"/>
        <pc:sldMkLst>
          <pc:docMk/>
          <pc:sldMk cId="3652489610" sldId="506"/>
        </pc:sldMkLst>
        <pc:spChg chg="mod">
          <ac:chgData name="Sherif Khattab" userId="c83b1e15-36f3-4f46-aceb-05aac24c545e" providerId="ADAL" clId="{D1F8C7F8-B63D-426F-B9AE-033C1F2663EE}" dt="2021-02-18T06:35:21.237" v="40" actId="20577"/>
          <ac:spMkLst>
            <pc:docMk/>
            <pc:sldMk cId="3652489610" sldId="506"/>
            <ac:spMk id="3" creationId="{9FDE3B14-90B9-4B5A-83C7-6E633E32EA28}"/>
          </ac:spMkLst>
        </pc:spChg>
      </pc:sldChg>
      <pc:sldChg chg="modSp modAnim">
        <pc:chgData name="Sherif Khattab" userId="c83b1e15-36f3-4f46-aceb-05aac24c545e" providerId="ADAL" clId="{D1F8C7F8-B63D-426F-B9AE-033C1F2663EE}" dt="2021-02-18T06:49:41.395" v="258"/>
        <pc:sldMkLst>
          <pc:docMk/>
          <pc:sldMk cId="2487721040" sldId="516"/>
        </pc:sldMkLst>
        <pc:spChg chg="mod">
          <ac:chgData name="Sherif Khattab" userId="c83b1e15-36f3-4f46-aceb-05aac24c545e" providerId="ADAL" clId="{D1F8C7F8-B63D-426F-B9AE-033C1F2663EE}" dt="2021-02-18T06:49:41.395" v="258"/>
          <ac:spMkLst>
            <pc:docMk/>
            <pc:sldMk cId="2487721040" sldId="516"/>
            <ac:spMk id="3" creationId="{CBB5D1A1-A1C5-4D4A-9051-CB104F0E3B4F}"/>
          </ac:spMkLst>
        </pc:spChg>
      </pc:sldChg>
      <pc:sldChg chg="del">
        <pc:chgData name="Sherif Khattab" userId="c83b1e15-36f3-4f46-aceb-05aac24c545e" providerId="ADAL" clId="{D1F8C7F8-B63D-426F-B9AE-033C1F2663EE}" dt="2021-02-18T06:49:38.556" v="257" actId="47"/>
        <pc:sldMkLst>
          <pc:docMk/>
          <pc:sldMk cId="3504930043" sldId="519"/>
        </pc:sldMkLst>
      </pc:sldChg>
      <pc:sldChg chg="modSp mod modAnim">
        <pc:chgData name="Sherif Khattab" userId="c83b1e15-36f3-4f46-aceb-05aac24c545e" providerId="ADAL" clId="{D1F8C7F8-B63D-426F-B9AE-033C1F2663EE}" dt="2021-02-18T06:48:49.773" v="216" actId="27636"/>
        <pc:sldMkLst>
          <pc:docMk/>
          <pc:sldMk cId="2126070970" sldId="520"/>
        </pc:sldMkLst>
        <pc:spChg chg="mod">
          <ac:chgData name="Sherif Khattab" userId="c83b1e15-36f3-4f46-aceb-05aac24c545e" providerId="ADAL" clId="{D1F8C7F8-B63D-426F-B9AE-033C1F2663EE}" dt="2021-02-18T06:48:49.773" v="216" actId="27636"/>
          <ac:spMkLst>
            <pc:docMk/>
            <pc:sldMk cId="2126070970" sldId="520"/>
            <ac:spMk id="3" creationId="{D7399D59-7ED8-4451-AEDE-1AC4DE33563A}"/>
          </ac:spMkLst>
        </pc:spChg>
      </pc:sldChg>
    </pc:docChg>
  </pc:docChgLst>
  <pc:docChgLst>
    <pc:chgData name="Sherif Khattab" userId="c83b1e15-36f3-4f46-aceb-05aac24c545e" providerId="ADAL" clId="{40561216-C3B6-4E03-B696-C2E8E46E1565}"/>
    <pc:docChg chg="undo custSel addSld delSld modSld">
      <pc:chgData name="Sherif Khattab" userId="c83b1e15-36f3-4f46-aceb-05aac24c545e" providerId="ADAL" clId="{40561216-C3B6-4E03-B696-C2E8E46E1565}" dt="2021-03-02T15:13:19.771" v="893"/>
      <pc:docMkLst>
        <pc:docMk/>
      </pc:docMkLst>
      <pc:sldChg chg="addSp delSp modSp del mod modAnim">
        <pc:chgData name="Sherif Khattab" userId="c83b1e15-36f3-4f46-aceb-05aac24c545e" providerId="ADAL" clId="{40561216-C3B6-4E03-B696-C2E8E46E1565}" dt="2021-03-02T14:56:46.899" v="570" actId="47"/>
        <pc:sldMkLst>
          <pc:docMk/>
          <pc:sldMk cId="1642669177" sldId="482"/>
        </pc:sldMkLst>
        <pc:spChg chg="mod">
          <ac:chgData name="Sherif Khattab" userId="c83b1e15-36f3-4f46-aceb-05aac24c545e" providerId="ADAL" clId="{40561216-C3B6-4E03-B696-C2E8E46E1565}" dt="2021-03-02T14:48:32.802" v="2" actId="1076"/>
          <ac:spMkLst>
            <pc:docMk/>
            <pc:sldMk cId="1642669177" sldId="482"/>
            <ac:spMk id="8" creationId="{3C4A6727-32FC-4B6E-8839-50A9283C7CBC}"/>
          </ac:spMkLst>
        </pc:spChg>
        <pc:spChg chg="mod">
          <ac:chgData name="Sherif Khattab" userId="c83b1e15-36f3-4f46-aceb-05aac24c545e" providerId="ADAL" clId="{40561216-C3B6-4E03-B696-C2E8E46E1565}" dt="2021-03-02T14:48:32.802" v="2" actId="1076"/>
          <ac:spMkLst>
            <pc:docMk/>
            <pc:sldMk cId="1642669177" sldId="482"/>
            <ac:spMk id="9" creationId="{5B0D4E68-2C6A-4115-B8B4-3F23A7563CC9}"/>
          </ac:spMkLst>
        </pc:spChg>
        <pc:spChg chg="mod">
          <ac:chgData name="Sherif Khattab" userId="c83b1e15-36f3-4f46-aceb-05aac24c545e" providerId="ADAL" clId="{40561216-C3B6-4E03-B696-C2E8E46E1565}" dt="2021-03-02T14:48:32.802" v="2" actId="1076"/>
          <ac:spMkLst>
            <pc:docMk/>
            <pc:sldMk cId="1642669177" sldId="482"/>
            <ac:spMk id="10" creationId="{23C51AC1-A4A7-4583-8E50-C54565D1E5F7}"/>
          </ac:spMkLst>
        </pc:spChg>
        <pc:spChg chg="mod">
          <ac:chgData name="Sherif Khattab" userId="c83b1e15-36f3-4f46-aceb-05aac24c545e" providerId="ADAL" clId="{40561216-C3B6-4E03-B696-C2E8E46E1565}" dt="2021-03-02T14:48:32.802" v="2" actId="1076"/>
          <ac:spMkLst>
            <pc:docMk/>
            <pc:sldMk cId="1642669177" sldId="482"/>
            <ac:spMk id="11" creationId="{B57E568C-5AE9-4962-B8C4-DC596E40EC62}"/>
          </ac:spMkLst>
        </pc:spChg>
        <pc:spChg chg="mod">
          <ac:chgData name="Sherif Khattab" userId="c83b1e15-36f3-4f46-aceb-05aac24c545e" providerId="ADAL" clId="{40561216-C3B6-4E03-B696-C2E8E46E1565}" dt="2021-03-02T14:48:32.802" v="2" actId="1076"/>
          <ac:spMkLst>
            <pc:docMk/>
            <pc:sldMk cId="1642669177" sldId="482"/>
            <ac:spMk id="12" creationId="{C9DCE7ED-DF90-4E6B-97CC-BE7F3361A467}"/>
          </ac:spMkLst>
        </pc:spChg>
        <pc:spChg chg="mod">
          <ac:chgData name="Sherif Khattab" userId="c83b1e15-36f3-4f46-aceb-05aac24c545e" providerId="ADAL" clId="{40561216-C3B6-4E03-B696-C2E8E46E1565}" dt="2021-03-02T14:48:32.802" v="2" actId="1076"/>
          <ac:spMkLst>
            <pc:docMk/>
            <pc:sldMk cId="1642669177" sldId="482"/>
            <ac:spMk id="13" creationId="{479F991E-FA6F-4E4D-8668-C063263A5DDB}"/>
          </ac:spMkLst>
        </pc:spChg>
        <pc:spChg chg="mod">
          <ac:chgData name="Sherif Khattab" userId="c83b1e15-36f3-4f46-aceb-05aac24c545e" providerId="ADAL" clId="{40561216-C3B6-4E03-B696-C2E8E46E1565}" dt="2021-03-02T14:48:32.802" v="2" actId="1076"/>
          <ac:spMkLst>
            <pc:docMk/>
            <pc:sldMk cId="1642669177" sldId="482"/>
            <ac:spMk id="14" creationId="{120BDFD9-CA39-4664-AEB1-EC1B2A283A50}"/>
          </ac:spMkLst>
        </pc:spChg>
        <pc:spChg chg="mod">
          <ac:chgData name="Sherif Khattab" userId="c83b1e15-36f3-4f46-aceb-05aac24c545e" providerId="ADAL" clId="{40561216-C3B6-4E03-B696-C2E8E46E1565}" dt="2021-03-02T14:48:32.802" v="2" actId="1076"/>
          <ac:spMkLst>
            <pc:docMk/>
            <pc:sldMk cId="1642669177" sldId="482"/>
            <ac:spMk id="15" creationId="{E32AF455-9778-4300-A54B-D8230CFD846F}"/>
          </ac:spMkLst>
        </pc:spChg>
        <pc:spChg chg="mod">
          <ac:chgData name="Sherif Khattab" userId="c83b1e15-36f3-4f46-aceb-05aac24c545e" providerId="ADAL" clId="{40561216-C3B6-4E03-B696-C2E8E46E1565}" dt="2021-03-02T14:48:32.802" v="2" actId="1076"/>
          <ac:spMkLst>
            <pc:docMk/>
            <pc:sldMk cId="1642669177" sldId="482"/>
            <ac:spMk id="16" creationId="{C50219A6-A354-47D3-905A-873016D4B6B0}"/>
          </ac:spMkLst>
        </pc:spChg>
        <pc:spChg chg="mod">
          <ac:chgData name="Sherif Khattab" userId="c83b1e15-36f3-4f46-aceb-05aac24c545e" providerId="ADAL" clId="{40561216-C3B6-4E03-B696-C2E8E46E1565}" dt="2021-03-02T14:48:32.802" v="2" actId="1076"/>
          <ac:spMkLst>
            <pc:docMk/>
            <pc:sldMk cId="1642669177" sldId="482"/>
            <ac:spMk id="17" creationId="{C96FC6F9-90B8-4F77-B794-6D306C85A949}"/>
          </ac:spMkLst>
        </pc:spChg>
        <pc:spChg chg="mod">
          <ac:chgData name="Sherif Khattab" userId="c83b1e15-36f3-4f46-aceb-05aac24c545e" providerId="ADAL" clId="{40561216-C3B6-4E03-B696-C2E8E46E1565}" dt="2021-03-02T14:48:32.802" v="2" actId="1076"/>
          <ac:spMkLst>
            <pc:docMk/>
            <pc:sldMk cId="1642669177" sldId="482"/>
            <ac:spMk id="18" creationId="{459D6B84-CB2F-4F44-B803-EFDC21DB6A01}"/>
          </ac:spMkLst>
        </pc:spChg>
        <pc:spChg chg="mod">
          <ac:chgData name="Sherif Khattab" userId="c83b1e15-36f3-4f46-aceb-05aac24c545e" providerId="ADAL" clId="{40561216-C3B6-4E03-B696-C2E8E46E1565}" dt="2021-03-02T14:48:32.802" v="2" actId="1076"/>
          <ac:spMkLst>
            <pc:docMk/>
            <pc:sldMk cId="1642669177" sldId="482"/>
            <ac:spMk id="19" creationId="{3654DA2D-A7EA-4B8F-AA92-84A4D475BAC0}"/>
          </ac:spMkLst>
        </pc:spChg>
        <pc:spChg chg="mod">
          <ac:chgData name="Sherif Khattab" userId="c83b1e15-36f3-4f46-aceb-05aac24c545e" providerId="ADAL" clId="{40561216-C3B6-4E03-B696-C2E8E46E1565}" dt="2021-03-02T14:48:32.802" v="2" actId="1076"/>
          <ac:spMkLst>
            <pc:docMk/>
            <pc:sldMk cId="1642669177" sldId="482"/>
            <ac:spMk id="20" creationId="{4D512B37-8708-4B06-9892-F67047166C40}"/>
          </ac:spMkLst>
        </pc:spChg>
        <pc:spChg chg="mod">
          <ac:chgData name="Sherif Khattab" userId="c83b1e15-36f3-4f46-aceb-05aac24c545e" providerId="ADAL" clId="{40561216-C3B6-4E03-B696-C2E8E46E1565}" dt="2021-03-02T14:48:32.802" v="2" actId="1076"/>
          <ac:spMkLst>
            <pc:docMk/>
            <pc:sldMk cId="1642669177" sldId="482"/>
            <ac:spMk id="21" creationId="{BBD64ED2-DEF4-4C2B-9DD0-1DA9A1A9B285}"/>
          </ac:spMkLst>
        </pc:spChg>
        <pc:spChg chg="mod">
          <ac:chgData name="Sherif Khattab" userId="c83b1e15-36f3-4f46-aceb-05aac24c545e" providerId="ADAL" clId="{40561216-C3B6-4E03-B696-C2E8E46E1565}" dt="2021-03-02T14:48:32.802" v="2" actId="1076"/>
          <ac:spMkLst>
            <pc:docMk/>
            <pc:sldMk cId="1642669177" sldId="482"/>
            <ac:spMk id="22" creationId="{58AD9EA9-B1E2-423F-B7EC-EE56A423BD43}"/>
          </ac:spMkLst>
        </pc:spChg>
        <pc:spChg chg="mod">
          <ac:chgData name="Sherif Khattab" userId="c83b1e15-36f3-4f46-aceb-05aac24c545e" providerId="ADAL" clId="{40561216-C3B6-4E03-B696-C2E8E46E1565}" dt="2021-03-02T14:48:32.802" v="2" actId="1076"/>
          <ac:spMkLst>
            <pc:docMk/>
            <pc:sldMk cId="1642669177" sldId="482"/>
            <ac:spMk id="23" creationId="{C12947CA-60AD-4AE3-9ED8-15D4CA5B921A}"/>
          </ac:spMkLst>
        </pc:spChg>
        <pc:spChg chg="mod">
          <ac:chgData name="Sherif Khattab" userId="c83b1e15-36f3-4f46-aceb-05aac24c545e" providerId="ADAL" clId="{40561216-C3B6-4E03-B696-C2E8E46E1565}" dt="2021-03-02T14:48:32.802" v="2" actId="1076"/>
          <ac:spMkLst>
            <pc:docMk/>
            <pc:sldMk cId="1642669177" sldId="482"/>
            <ac:spMk id="24" creationId="{648AB672-9223-4BC9-BA72-FF06CF9954D6}"/>
          </ac:spMkLst>
        </pc:spChg>
        <pc:spChg chg="mod">
          <ac:chgData name="Sherif Khattab" userId="c83b1e15-36f3-4f46-aceb-05aac24c545e" providerId="ADAL" clId="{40561216-C3B6-4E03-B696-C2E8E46E1565}" dt="2021-03-02T14:48:32.802" v="2" actId="1076"/>
          <ac:spMkLst>
            <pc:docMk/>
            <pc:sldMk cId="1642669177" sldId="482"/>
            <ac:spMk id="25" creationId="{CB6570D5-7FFB-41F1-B25E-8F542CDC80AD}"/>
          </ac:spMkLst>
        </pc:spChg>
        <pc:spChg chg="mod">
          <ac:chgData name="Sherif Khattab" userId="c83b1e15-36f3-4f46-aceb-05aac24c545e" providerId="ADAL" clId="{40561216-C3B6-4E03-B696-C2E8E46E1565}" dt="2021-03-02T14:48:32.802" v="2" actId="1076"/>
          <ac:spMkLst>
            <pc:docMk/>
            <pc:sldMk cId="1642669177" sldId="482"/>
            <ac:spMk id="26" creationId="{3A2E428F-DEF7-42C2-9D04-8B86D2681E5C}"/>
          </ac:spMkLst>
        </pc:spChg>
        <pc:spChg chg="mod">
          <ac:chgData name="Sherif Khattab" userId="c83b1e15-36f3-4f46-aceb-05aac24c545e" providerId="ADAL" clId="{40561216-C3B6-4E03-B696-C2E8E46E1565}" dt="2021-03-02T14:48:32.802" v="2" actId="1076"/>
          <ac:spMkLst>
            <pc:docMk/>
            <pc:sldMk cId="1642669177" sldId="482"/>
            <ac:spMk id="27" creationId="{4C301AE9-6627-4861-B87A-F94EC34AE369}"/>
          </ac:spMkLst>
        </pc:spChg>
        <pc:spChg chg="mod">
          <ac:chgData name="Sherif Khattab" userId="c83b1e15-36f3-4f46-aceb-05aac24c545e" providerId="ADAL" clId="{40561216-C3B6-4E03-B696-C2E8E46E1565}" dt="2021-03-02T14:48:32.802" v="2" actId="1076"/>
          <ac:spMkLst>
            <pc:docMk/>
            <pc:sldMk cId="1642669177" sldId="482"/>
            <ac:spMk id="28" creationId="{66F458D7-5FB9-4FE3-A4E7-2E63BC1020AD}"/>
          </ac:spMkLst>
        </pc:spChg>
        <pc:spChg chg="mod">
          <ac:chgData name="Sherif Khattab" userId="c83b1e15-36f3-4f46-aceb-05aac24c545e" providerId="ADAL" clId="{40561216-C3B6-4E03-B696-C2E8E46E1565}" dt="2021-03-02T14:48:32.802" v="2" actId="1076"/>
          <ac:spMkLst>
            <pc:docMk/>
            <pc:sldMk cId="1642669177" sldId="482"/>
            <ac:spMk id="29" creationId="{E79B1A94-B238-4AF1-89BA-84FC7FBB40BB}"/>
          </ac:spMkLst>
        </pc:spChg>
        <pc:spChg chg="mod">
          <ac:chgData name="Sherif Khattab" userId="c83b1e15-36f3-4f46-aceb-05aac24c545e" providerId="ADAL" clId="{40561216-C3B6-4E03-B696-C2E8E46E1565}" dt="2021-03-02T14:48:32.802" v="2" actId="1076"/>
          <ac:spMkLst>
            <pc:docMk/>
            <pc:sldMk cId="1642669177" sldId="482"/>
            <ac:spMk id="30" creationId="{B985648F-AE51-4363-AA3A-F053B0691BDE}"/>
          </ac:spMkLst>
        </pc:spChg>
        <pc:spChg chg="mod">
          <ac:chgData name="Sherif Khattab" userId="c83b1e15-36f3-4f46-aceb-05aac24c545e" providerId="ADAL" clId="{40561216-C3B6-4E03-B696-C2E8E46E1565}" dt="2021-03-02T14:48:32.802" v="2" actId="1076"/>
          <ac:spMkLst>
            <pc:docMk/>
            <pc:sldMk cId="1642669177" sldId="482"/>
            <ac:spMk id="31" creationId="{8B85B5CA-4A3F-4AE2-A32F-10235DB199B1}"/>
          </ac:spMkLst>
        </pc:spChg>
        <pc:spChg chg="mod">
          <ac:chgData name="Sherif Khattab" userId="c83b1e15-36f3-4f46-aceb-05aac24c545e" providerId="ADAL" clId="{40561216-C3B6-4E03-B696-C2E8E46E1565}" dt="2021-03-02T14:48:32.802" v="2" actId="1076"/>
          <ac:spMkLst>
            <pc:docMk/>
            <pc:sldMk cId="1642669177" sldId="482"/>
            <ac:spMk id="32" creationId="{7359D72A-AA2C-438C-949B-864F65B3E32D}"/>
          </ac:spMkLst>
        </pc:spChg>
        <pc:spChg chg="mod">
          <ac:chgData name="Sherif Khattab" userId="c83b1e15-36f3-4f46-aceb-05aac24c545e" providerId="ADAL" clId="{40561216-C3B6-4E03-B696-C2E8E46E1565}" dt="2021-03-02T14:48:32.802" v="2" actId="1076"/>
          <ac:spMkLst>
            <pc:docMk/>
            <pc:sldMk cId="1642669177" sldId="482"/>
            <ac:spMk id="33" creationId="{8A117133-27B4-4274-A636-13290DEBBFA0}"/>
          </ac:spMkLst>
        </pc:spChg>
        <pc:spChg chg="add del">
          <ac:chgData name="Sherif Khattab" userId="c83b1e15-36f3-4f46-aceb-05aac24c545e" providerId="ADAL" clId="{40561216-C3B6-4E03-B696-C2E8E46E1565}" dt="2021-03-02T14:52:00.094" v="159" actId="34122"/>
          <ac:spMkLst>
            <pc:docMk/>
            <pc:sldMk cId="1642669177" sldId="482"/>
            <ac:spMk id="172" creationId="{5FEE084E-FD52-4ACC-AED2-E7C387D9FEDD}"/>
          </ac:spMkLst>
        </pc:spChg>
        <pc:spChg chg="add del">
          <ac:chgData name="Sherif Khattab" userId="c83b1e15-36f3-4f46-aceb-05aac24c545e" providerId="ADAL" clId="{40561216-C3B6-4E03-B696-C2E8E46E1565}" dt="2021-03-02T14:52:00.094" v="159" actId="34122"/>
          <ac:spMkLst>
            <pc:docMk/>
            <pc:sldMk cId="1642669177" sldId="482"/>
            <ac:spMk id="178" creationId="{963CCEB4-F635-48A8-ADF1-11CBB6C5850F}"/>
          </ac:spMkLst>
        </pc:spChg>
        <pc:spChg chg="add del">
          <ac:chgData name="Sherif Khattab" userId="c83b1e15-36f3-4f46-aceb-05aac24c545e" providerId="ADAL" clId="{40561216-C3B6-4E03-B696-C2E8E46E1565}" dt="2021-03-02T14:52:00.094" v="159" actId="34122"/>
          <ac:spMkLst>
            <pc:docMk/>
            <pc:sldMk cId="1642669177" sldId="482"/>
            <ac:spMk id="188" creationId="{CA54992E-8ACD-4E7B-9135-F966AEBB6479}"/>
          </ac:spMkLst>
        </pc:spChg>
        <pc:spChg chg="add del">
          <ac:chgData name="Sherif Khattab" userId="c83b1e15-36f3-4f46-aceb-05aac24c545e" providerId="ADAL" clId="{40561216-C3B6-4E03-B696-C2E8E46E1565}" dt="2021-03-02T14:52:00.094" v="159" actId="34122"/>
          <ac:spMkLst>
            <pc:docMk/>
            <pc:sldMk cId="1642669177" sldId="482"/>
            <ac:spMk id="208" creationId="{1E960CC0-9687-4340-8C97-B0E972AD0819}"/>
          </ac:spMkLst>
        </pc:spChg>
        <pc:spChg chg="add del">
          <ac:chgData name="Sherif Khattab" userId="c83b1e15-36f3-4f46-aceb-05aac24c545e" providerId="ADAL" clId="{40561216-C3B6-4E03-B696-C2E8E46E1565}" dt="2021-03-02T14:52:00.094" v="159" actId="34122"/>
          <ac:spMkLst>
            <pc:docMk/>
            <pc:sldMk cId="1642669177" sldId="482"/>
            <ac:spMk id="218" creationId="{F884A57F-E7AF-4C45-B711-4DDD6F05A00C}"/>
          </ac:spMkLst>
        </pc:spChg>
        <pc:spChg chg="add del">
          <ac:chgData name="Sherif Khattab" userId="c83b1e15-36f3-4f46-aceb-05aac24c545e" providerId="ADAL" clId="{40561216-C3B6-4E03-B696-C2E8E46E1565}" dt="2021-03-02T14:52:00.094" v="159" actId="34122"/>
          <ac:spMkLst>
            <pc:docMk/>
            <pc:sldMk cId="1642669177" sldId="482"/>
            <ac:spMk id="242" creationId="{508CFE1F-E02E-48A6-8898-46786F22BB1D}"/>
          </ac:spMkLst>
        </pc:spChg>
        <pc:spChg chg="add del">
          <ac:chgData name="Sherif Khattab" userId="c83b1e15-36f3-4f46-aceb-05aac24c545e" providerId="ADAL" clId="{40561216-C3B6-4E03-B696-C2E8E46E1565}" dt="2021-03-02T14:52:00.094" v="159" actId="34122"/>
          <ac:spMkLst>
            <pc:docMk/>
            <pc:sldMk cId="1642669177" sldId="482"/>
            <ac:spMk id="266" creationId="{1FF3E257-A51B-47A5-BABF-BE9ADFC5FE89}"/>
          </ac:spMkLst>
        </pc:spChg>
        <pc:spChg chg="add del">
          <ac:chgData name="Sherif Khattab" userId="c83b1e15-36f3-4f46-aceb-05aac24c545e" providerId="ADAL" clId="{40561216-C3B6-4E03-B696-C2E8E46E1565}" dt="2021-03-02T14:52:00.094" v="159" actId="34122"/>
          <ac:spMkLst>
            <pc:docMk/>
            <pc:sldMk cId="1642669177" sldId="482"/>
            <ac:spMk id="284" creationId="{8D223A74-475D-4FA1-86C9-34089897D59C}"/>
          </ac:spMkLst>
        </pc:spChg>
        <pc:spChg chg="add del">
          <ac:chgData name="Sherif Khattab" userId="c83b1e15-36f3-4f46-aceb-05aac24c545e" providerId="ADAL" clId="{40561216-C3B6-4E03-B696-C2E8E46E1565}" dt="2021-03-02T14:52:00.094" v="159" actId="34122"/>
          <ac:spMkLst>
            <pc:docMk/>
            <pc:sldMk cId="1642669177" sldId="482"/>
            <ac:spMk id="304" creationId="{23F623B8-CEDA-48DE-9390-5C95E3D78206}"/>
          </ac:spMkLst>
        </pc:spChg>
        <pc:spChg chg="add del">
          <ac:chgData name="Sherif Khattab" userId="c83b1e15-36f3-4f46-aceb-05aac24c545e" providerId="ADAL" clId="{40561216-C3B6-4E03-B696-C2E8E46E1565}" dt="2021-03-02T14:52:00.094" v="159" actId="34122"/>
          <ac:spMkLst>
            <pc:docMk/>
            <pc:sldMk cId="1642669177" sldId="482"/>
            <ac:spMk id="332" creationId="{DE17B8B4-CBF8-4BE3-9764-4DD71EE6B477}"/>
          </ac:spMkLst>
        </pc:spChg>
        <pc:spChg chg="add del">
          <ac:chgData name="Sherif Khattab" userId="c83b1e15-36f3-4f46-aceb-05aac24c545e" providerId="ADAL" clId="{40561216-C3B6-4E03-B696-C2E8E46E1565}" dt="2021-03-02T14:52:00.094" v="159" actId="34122"/>
          <ac:spMkLst>
            <pc:docMk/>
            <pc:sldMk cId="1642669177" sldId="482"/>
            <ac:spMk id="342" creationId="{6316BB7D-729E-4F02-8617-EE8A8E54F842}"/>
          </ac:spMkLst>
        </pc:spChg>
        <pc:spChg chg="add del">
          <ac:chgData name="Sherif Khattab" userId="c83b1e15-36f3-4f46-aceb-05aac24c545e" providerId="ADAL" clId="{40561216-C3B6-4E03-B696-C2E8E46E1565}" dt="2021-03-02T14:52:00.094" v="159" actId="34122"/>
          <ac:spMkLst>
            <pc:docMk/>
            <pc:sldMk cId="1642669177" sldId="482"/>
            <ac:spMk id="350" creationId="{6C50C496-3520-4C65-9C67-D105EC282887}"/>
          </ac:spMkLst>
        </pc:spChg>
        <pc:spChg chg="add del">
          <ac:chgData name="Sherif Khattab" userId="c83b1e15-36f3-4f46-aceb-05aac24c545e" providerId="ADAL" clId="{40561216-C3B6-4E03-B696-C2E8E46E1565}" dt="2021-03-02T14:52:00.094" v="159" actId="34122"/>
          <ac:spMkLst>
            <pc:docMk/>
            <pc:sldMk cId="1642669177" sldId="482"/>
            <ac:spMk id="372" creationId="{2B3BAB1B-A732-4266-B5F1-E9E1C67DC671}"/>
          </ac:spMkLst>
        </pc:spChg>
        <pc:spChg chg="add del">
          <ac:chgData name="Sherif Khattab" userId="c83b1e15-36f3-4f46-aceb-05aac24c545e" providerId="ADAL" clId="{40561216-C3B6-4E03-B696-C2E8E46E1565}" dt="2021-03-02T14:52:00.094" v="159" actId="34122"/>
          <ac:spMkLst>
            <pc:docMk/>
            <pc:sldMk cId="1642669177" sldId="482"/>
            <ac:spMk id="398" creationId="{635F473B-AB0D-4662-A7ED-A9684EEC9C45}"/>
          </ac:spMkLst>
        </pc:spChg>
        <pc:spChg chg="add del">
          <ac:chgData name="Sherif Khattab" userId="c83b1e15-36f3-4f46-aceb-05aac24c545e" providerId="ADAL" clId="{40561216-C3B6-4E03-B696-C2E8E46E1565}" dt="2021-03-02T14:52:00.094" v="159" actId="34122"/>
          <ac:spMkLst>
            <pc:docMk/>
            <pc:sldMk cId="1642669177" sldId="482"/>
            <ac:spMk id="426" creationId="{AF543F3C-72EB-44D4-B21B-FE0CDED77D4D}"/>
          </ac:spMkLst>
        </pc:spChg>
        <pc:spChg chg="add del">
          <ac:chgData name="Sherif Khattab" userId="c83b1e15-36f3-4f46-aceb-05aac24c545e" providerId="ADAL" clId="{40561216-C3B6-4E03-B696-C2E8E46E1565}" dt="2021-03-02T14:52:00.094" v="159" actId="34122"/>
          <ac:spMkLst>
            <pc:docMk/>
            <pc:sldMk cId="1642669177" sldId="482"/>
            <ac:spMk id="452" creationId="{9EDDECA9-DCD0-4718-9091-E530CB3CEC4D}"/>
          </ac:spMkLst>
        </pc:spChg>
        <pc:spChg chg="add del">
          <ac:chgData name="Sherif Khattab" userId="c83b1e15-36f3-4f46-aceb-05aac24c545e" providerId="ADAL" clId="{40561216-C3B6-4E03-B696-C2E8E46E1565}" dt="2021-03-02T14:52:00.094" v="159" actId="34122"/>
          <ac:spMkLst>
            <pc:docMk/>
            <pc:sldMk cId="1642669177" sldId="482"/>
            <ac:spMk id="472" creationId="{74A3491A-33BE-4BB0-A804-8C85D3C61F75}"/>
          </ac:spMkLst>
        </pc:spChg>
        <pc:spChg chg="add del">
          <ac:chgData name="Sherif Khattab" userId="c83b1e15-36f3-4f46-aceb-05aac24c545e" providerId="ADAL" clId="{40561216-C3B6-4E03-B696-C2E8E46E1565}" dt="2021-03-02T14:52:00.094" v="159" actId="34122"/>
          <ac:spMkLst>
            <pc:docMk/>
            <pc:sldMk cId="1642669177" sldId="482"/>
            <ac:spMk id="496" creationId="{E0422BF5-7ED2-4624-B963-DBE66660FE61}"/>
          </ac:spMkLst>
        </pc:spChg>
        <pc:spChg chg="add del">
          <ac:chgData name="Sherif Khattab" userId="c83b1e15-36f3-4f46-aceb-05aac24c545e" providerId="ADAL" clId="{40561216-C3B6-4E03-B696-C2E8E46E1565}" dt="2021-03-02T14:52:00.094" v="159" actId="34122"/>
          <ac:spMkLst>
            <pc:docMk/>
            <pc:sldMk cId="1642669177" sldId="482"/>
            <ac:spMk id="502" creationId="{62DC192D-1C9F-488C-B1D1-4EF7383CD2EE}"/>
          </ac:spMkLst>
        </pc:spChg>
        <pc:spChg chg="add del">
          <ac:chgData name="Sherif Khattab" userId="c83b1e15-36f3-4f46-aceb-05aac24c545e" providerId="ADAL" clId="{40561216-C3B6-4E03-B696-C2E8E46E1565}" dt="2021-03-02T14:52:00.094" v="159" actId="34122"/>
          <ac:spMkLst>
            <pc:docMk/>
            <pc:sldMk cId="1642669177" sldId="482"/>
            <ac:spMk id="530" creationId="{C1887017-F502-479A-87AD-ED83E5E2AFFF}"/>
          </ac:spMkLst>
        </pc:spChg>
        <pc:spChg chg="add del">
          <ac:chgData name="Sherif Khattab" userId="c83b1e15-36f3-4f46-aceb-05aac24c545e" providerId="ADAL" clId="{40561216-C3B6-4E03-B696-C2E8E46E1565}" dt="2021-03-02T14:52:00.094" v="159" actId="34122"/>
          <ac:spMkLst>
            <pc:docMk/>
            <pc:sldMk cId="1642669177" sldId="482"/>
            <ac:spMk id="548" creationId="{DD654607-0C6D-4708-94A3-430DF13D9DBD}"/>
          </ac:spMkLst>
        </pc:spChg>
        <pc:spChg chg="add del">
          <ac:chgData name="Sherif Khattab" userId="c83b1e15-36f3-4f46-aceb-05aac24c545e" providerId="ADAL" clId="{40561216-C3B6-4E03-B696-C2E8E46E1565}" dt="2021-03-02T14:52:00.094" v="159" actId="34122"/>
          <ac:spMkLst>
            <pc:docMk/>
            <pc:sldMk cId="1642669177" sldId="482"/>
            <ac:spMk id="568" creationId="{4ECB34BE-C7D8-49A4-BB4C-1218E632B0B3}"/>
          </ac:spMkLst>
        </pc:spChg>
        <pc:spChg chg="add del">
          <ac:chgData name="Sherif Khattab" userId="c83b1e15-36f3-4f46-aceb-05aac24c545e" providerId="ADAL" clId="{40561216-C3B6-4E03-B696-C2E8E46E1565}" dt="2021-03-02T14:52:00.094" v="159" actId="34122"/>
          <ac:spMkLst>
            <pc:docMk/>
            <pc:sldMk cId="1642669177" sldId="482"/>
            <ac:spMk id="584" creationId="{D7D1543A-8FC2-49EA-A6FA-5CE465ECB010}"/>
          </ac:spMkLst>
        </pc:spChg>
        <pc:spChg chg="add del">
          <ac:chgData name="Sherif Khattab" userId="c83b1e15-36f3-4f46-aceb-05aac24c545e" providerId="ADAL" clId="{40561216-C3B6-4E03-B696-C2E8E46E1565}" dt="2021-03-02T14:52:00.094" v="159" actId="34122"/>
          <ac:spMkLst>
            <pc:docMk/>
            <pc:sldMk cId="1642669177" sldId="482"/>
            <ac:spMk id="600" creationId="{1CE6EFEE-0BD4-4C4E-82C7-DE6619D22007}"/>
          </ac:spMkLst>
        </pc:spChg>
        <pc:spChg chg="add del">
          <ac:chgData name="Sherif Khattab" userId="c83b1e15-36f3-4f46-aceb-05aac24c545e" providerId="ADAL" clId="{40561216-C3B6-4E03-B696-C2E8E46E1565}" dt="2021-03-02T14:52:00.094" v="159" actId="34122"/>
          <ac:spMkLst>
            <pc:docMk/>
            <pc:sldMk cId="1642669177" sldId="482"/>
            <ac:spMk id="628" creationId="{D35EFFDB-F9E8-485B-8D60-BB05B7674C21}"/>
          </ac:spMkLst>
        </pc:spChg>
        <pc:spChg chg="add del">
          <ac:chgData name="Sherif Khattab" userId="c83b1e15-36f3-4f46-aceb-05aac24c545e" providerId="ADAL" clId="{40561216-C3B6-4E03-B696-C2E8E46E1565}" dt="2021-03-02T14:52:00.094" v="159" actId="34122"/>
          <ac:spMkLst>
            <pc:docMk/>
            <pc:sldMk cId="1642669177" sldId="482"/>
            <ac:spMk id="660" creationId="{603DBE5B-3588-446D-A34A-7AE3A81A57EB}"/>
          </ac:spMkLst>
        </pc:spChg>
        <pc:spChg chg="mod">
          <ac:chgData name="Sherif Khattab" userId="c83b1e15-36f3-4f46-aceb-05aac24c545e" providerId="ADAL" clId="{40561216-C3B6-4E03-B696-C2E8E46E1565}" dt="2021-03-02T14:48:30.524" v="1" actId="14100"/>
          <ac:spMkLst>
            <pc:docMk/>
            <pc:sldMk cId="1642669177" sldId="482"/>
            <ac:spMk id="23553" creationId="{E59624D1-FEEB-4340-9651-13DD586B53A9}"/>
          </ac:spMkLst>
        </pc:spChg>
        <pc:grpChg chg="add mod">
          <ac:chgData name="Sherif Khattab" userId="c83b1e15-36f3-4f46-aceb-05aac24c545e" providerId="ADAL" clId="{40561216-C3B6-4E03-B696-C2E8E46E1565}" dt="2021-03-02T14:48:32.802" v="2" actId="1076"/>
          <ac:grpSpMkLst>
            <pc:docMk/>
            <pc:sldMk cId="1642669177" sldId="482"/>
            <ac:grpSpMk id="7" creationId="{9D063597-4DF2-43D9-810E-02E259045F84}"/>
          </ac:grpSpMkLst>
        </pc:grpChg>
        <pc:grpChg chg="del mod">
          <ac:chgData name="Sherif Khattab" userId="c83b1e15-36f3-4f46-aceb-05aac24c545e" providerId="ADAL" clId="{40561216-C3B6-4E03-B696-C2E8E46E1565}" dt="2021-03-02T14:50:28.630" v="99"/>
          <ac:grpSpMkLst>
            <pc:docMk/>
            <pc:sldMk cId="1642669177" sldId="482"/>
            <ac:grpSpMk id="37" creationId="{5C5E6630-A71F-4462-B21C-5DBBDF9F36FD}"/>
          </ac:grpSpMkLst>
        </pc:grpChg>
        <pc:grpChg chg="del mod">
          <ac:chgData name="Sherif Khattab" userId="c83b1e15-36f3-4f46-aceb-05aac24c545e" providerId="ADAL" clId="{40561216-C3B6-4E03-B696-C2E8E46E1565}" dt="2021-03-02T14:50:28.630" v="99"/>
          <ac:grpSpMkLst>
            <pc:docMk/>
            <pc:sldMk cId="1642669177" sldId="482"/>
            <ac:grpSpMk id="43" creationId="{64ACEE2B-3841-46E4-82CC-8EAF3E2D2EC8}"/>
          </ac:grpSpMkLst>
        </pc:grpChg>
        <pc:grpChg chg="del mod">
          <ac:chgData name="Sherif Khattab" userId="c83b1e15-36f3-4f46-aceb-05aac24c545e" providerId="ADAL" clId="{40561216-C3B6-4E03-B696-C2E8E46E1565}" dt="2021-03-02T14:49:23.972" v="30"/>
          <ac:grpSpMkLst>
            <pc:docMk/>
            <pc:sldMk cId="1642669177" sldId="482"/>
            <ac:grpSpMk id="52" creationId="{03F847D2-9998-4D4A-83B5-558B29E6FE7D}"/>
          </ac:grpSpMkLst>
        </pc:grpChg>
        <pc:grpChg chg="del mod">
          <ac:chgData name="Sherif Khattab" userId="c83b1e15-36f3-4f46-aceb-05aac24c545e" providerId="ADAL" clId="{40561216-C3B6-4E03-B696-C2E8E46E1565}" dt="2021-03-02T14:49:26.674" v="33"/>
          <ac:grpSpMkLst>
            <pc:docMk/>
            <pc:sldMk cId="1642669177" sldId="482"/>
            <ac:grpSpMk id="57" creationId="{7CCEBED9-D5BA-4BAB-9745-5B9D065CC21C}"/>
          </ac:grpSpMkLst>
        </pc:grpChg>
        <pc:grpChg chg="del mod">
          <ac:chgData name="Sherif Khattab" userId="c83b1e15-36f3-4f46-aceb-05aac24c545e" providerId="ADAL" clId="{40561216-C3B6-4E03-B696-C2E8E46E1565}" dt="2021-03-02T14:50:28.630" v="99"/>
          <ac:grpSpMkLst>
            <pc:docMk/>
            <pc:sldMk cId="1642669177" sldId="482"/>
            <ac:grpSpMk id="60" creationId="{299A370B-231C-492A-AA2C-1A90B690CB20}"/>
          </ac:grpSpMkLst>
        </pc:grpChg>
        <pc:grpChg chg="del mod">
          <ac:chgData name="Sherif Khattab" userId="c83b1e15-36f3-4f46-aceb-05aac24c545e" providerId="ADAL" clId="{40561216-C3B6-4E03-B696-C2E8E46E1565}" dt="2021-03-02T14:49:40.034" v="45"/>
          <ac:grpSpMkLst>
            <pc:docMk/>
            <pc:sldMk cId="1642669177" sldId="482"/>
            <ac:grpSpMk id="23557" creationId="{30CDDE6A-E1C2-49F0-A660-FE0076DC4D00}"/>
          </ac:grpSpMkLst>
        </pc:grpChg>
        <pc:grpChg chg="del mod">
          <ac:chgData name="Sherif Khattab" userId="c83b1e15-36f3-4f46-aceb-05aac24c545e" providerId="ADAL" clId="{40561216-C3B6-4E03-B696-C2E8E46E1565}" dt="2021-03-02T14:49:51.920" v="57"/>
          <ac:grpSpMkLst>
            <pc:docMk/>
            <pc:sldMk cId="1642669177" sldId="482"/>
            <ac:grpSpMk id="23563" creationId="{AC28B53D-FD2F-40CB-9492-D3793488E0D3}"/>
          </ac:grpSpMkLst>
        </pc:grpChg>
        <pc:grpChg chg="del mod">
          <ac:chgData name="Sherif Khattab" userId="c83b1e15-36f3-4f46-aceb-05aac24c545e" providerId="ADAL" clId="{40561216-C3B6-4E03-B696-C2E8E46E1565}" dt="2021-03-02T14:49:51.920" v="57"/>
          <ac:grpSpMkLst>
            <pc:docMk/>
            <pc:sldMk cId="1642669177" sldId="482"/>
            <ac:grpSpMk id="23566" creationId="{256BACDF-5B11-4577-B9D6-05A6755AA75C}"/>
          </ac:grpSpMkLst>
        </pc:grpChg>
        <pc:grpChg chg="del mod">
          <ac:chgData name="Sherif Khattab" userId="c83b1e15-36f3-4f46-aceb-05aac24c545e" providerId="ADAL" clId="{40561216-C3B6-4E03-B696-C2E8E46E1565}" dt="2021-03-02T14:49:51.920" v="57"/>
          <ac:grpSpMkLst>
            <pc:docMk/>
            <pc:sldMk cId="1642669177" sldId="482"/>
            <ac:grpSpMk id="23573" creationId="{0F64A90B-D554-473A-88FF-D0C4ADEDE474}"/>
          </ac:grpSpMkLst>
        </pc:grpChg>
        <pc:grpChg chg="del mod">
          <ac:chgData name="Sherif Khattab" userId="c83b1e15-36f3-4f46-aceb-05aac24c545e" providerId="ADAL" clId="{40561216-C3B6-4E03-B696-C2E8E46E1565}" dt="2021-03-02T14:50:49.196" v="129"/>
          <ac:grpSpMkLst>
            <pc:docMk/>
            <pc:sldMk cId="1642669177" sldId="482"/>
            <ac:grpSpMk id="23575" creationId="{3BD4BAD2-0AB9-4D8F-A8BA-FC730CBB3ACF}"/>
          </ac:grpSpMkLst>
        </pc:grpChg>
        <pc:grpChg chg="del mod">
          <ac:chgData name="Sherif Khattab" userId="c83b1e15-36f3-4f46-aceb-05aac24c545e" providerId="ADAL" clId="{40561216-C3B6-4E03-B696-C2E8E46E1565}" dt="2021-03-02T14:50:08.805" v="70"/>
          <ac:grpSpMkLst>
            <pc:docMk/>
            <pc:sldMk cId="1642669177" sldId="482"/>
            <ac:grpSpMk id="23582" creationId="{45683F89-CB78-428D-AE2A-8EC869ACC4E0}"/>
          </ac:grpSpMkLst>
        </pc:grpChg>
        <pc:grpChg chg="del mod">
          <ac:chgData name="Sherif Khattab" userId="c83b1e15-36f3-4f46-aceb-05aac24c545e" providerId="ADAL" clId="{40561216-C3B6-4E03-B696-C2E8E46E1565}" dt="2021-03-02T14:50:11.212" v="74"/>
          <ac:grpSpMkLst>
            <pc:docMk/>
            <pc:sldMk cId="1642669177" sldId="482"/>
            <ac:grpSpMk id="23588" creationId="{5DBC73D8-D40A-4203-A37D-995A84713B4D}"/>
          </ac:grpSpMkLst>
        </pc:grpChg>
        <pc:grpChg chg="del mod">
          <ac:chgData name="Sherif Khattab" userId="c83b1e15-36f3-4f46-aceb-05aac24c545e" providerId="ADAL" clId="{40561216-C3B6-4E03-B696-C2E8E46E1565}" dt="2021-03-02T14:50:18.651" v="82"/>
          <ac:grpSpMkLst>
            <pc:docMk/>
            <pc:sldMk cId="1642669177" sldId="482"/>
            <ac:grpSpMk id="23592" creationId="{DED82D75-D3AD-465D-80F4-369CE1516C08}"/>
          </ac:grpSpMkLst>
        </pc:grpChg>
        <pc:grpChg chg="del mod">
          <ac:chgData name="Sherif Khattab" userId="c83b1e15-36f3-4f46-aceb-05aac24c545e" providerId="ADAL" clId="{40561216-C3B6-4E03-B696-C2E8E46E1565}" dt="2021-03-02T14:51:01.975" v="151"/>
          <ac:grpSpMkLst>
            <pc:docMk/>
            <pc:sldMk cId="1642669177" sldId="482"/>
            <ac:grpSpMk id="23600" creationId="{1F6D9E66-98F5-4979-976C-12666259C12D}"/>
          </ac:grpSpMkLst>
        </pc:grpChg>
        <pc:grpChg chg="del mod">
          <ac:chgData name="Sherif Khattab" userId="c83b1e15-36f3-4f46-aceb-05aac24c545e" providerId="ADAL" clId="{40561216-C3B6-4E03-B696-C2E8E46E1565}" dt="2021-03-02T14:50:28.630" v="99"/>
          <ac:grpSpMkLst>
            <pc:docMk/>
            <pc:sldMk cId="1642669177" sldId="482"/>
            <ac:grpSpMk id="23607" creationId="{7B679F12-BB47-4954-9CE8-81957345F38C}"/>
          </ac:grpSpMkLst>
        </pc:grpChg>
        <pc:grpChg chg="del mod">
          <ac:chgData name="Sherif Khattab" userId="c83b1e15-36f3-4f46-aceb-05aac24c545e" providerId="ADAL" clId="{40561216-C3B6-4E03-B696-C2E8E46E1565}" dt="2021-03-02T14:50:32.326" v="105"/>
          <ac:grpSpMkLst>
            <pc:docMk/>
            <pc:sldMk cId="1642669177" sldId="482"/>
            <ac:grpSpMk id="23617" creationId="{6495A84A-B76F-45A4-8149-34298559ABFF}"/>
          </ac:grpSpMkLst>
        </pc:grpChg>
        <pc:grpChg chg="del mod">
          <ac:chgData name="Sherif Khattab" userId="c83b1e15-36f3-4f46-aceb-05aac24c545e" providerId="ADAL" clId="{40561216-C3B6-4E03-B696-C2E8E46E1565}" dt="2021-03-02T14:50:34.094" v="109"/>
          <ac:grpSpMkLst>
            <pc:docMk/>
            <pc:sldMk cId="1642669177" sldId="482"/>
            <ac:grpSpMk id="23623" creationId="{533193A7-CE2E-43C5-9E4C-DCDDB06D168C}"/>
          </ac:grpSpMkLst>
        </pc:grpChg>
        <pc:grpChg chg="del mod">
          <ac:chgData name="Sherif Khattab" userId="c83b1e15-36f3-4f46-aceb-05aac24c545e" providerId="ADAL" clId="{40561216-C3B6-4E03-B696-C2E8E46E1565}" dt="2021-03-02T14:50:41.731" v="115"/>
          <ac:grpSpMkLst>
            <pc:docMk/>
            <pc:sldMk cId="1642669177" sldId="482"/>
            <ac:grpSpMk id="23627" creationId="{53FF4B77-0563-48B4-B095-673B5611ADAA}"/>
          </ac:grpSpMkLst>
        </pc:grpChg>
        <pc:grpChg chg="del mod">
          <ac:chgData name="Sherif Khattab" userId="c83b1e15-36f3-4f46-aceb-05aac24c545e" providerId="ADAL" clId="{40561216-C3B6-4E03-B696-C2E8E46E1565}" dt="2021-03-02T14:50:49.196" v="129"/>
          <ac:grpSpMkLst>
            <pc:docMk/>
            <pc:sldMk cId="1642669177" sldId="482"/>
            <ac:grpSpMk id="23633" creationId="{3A0D4798-C2AF-42BF-8973-C860F2406DAF}"/>
          </ac:grpSpMkLst>
        </pc:grpChg>
        <pc:grpChg chg="del mod">
          <ac:chgData name="Sherif Khattab" userId="c83b1e15-36f3-4f46-aceb-05aac24c545e" providerId="ADAL" clId="{40561216-C3B6-4E03-B696-C2E8E46E1565}" dt="2021-03-02T14:50:52.032" v="135"/>
          <ac:grpSpMkLst>
            <pc:docMk/>
            <pc:sldMk cId="1642669177" sldId="482"/>
            <ac:grpSpMk id="23647" creationId="{3BB242B4-0D27-4F5F-9E5D-2571A49521CE}"/>
          </ac:grpSpMkLst>
        </pc:grpChg>
        <pc:grpChg chg="del mod">
          <ac:chgData name="Sherif Khattab" userId="c83b1e15-36f3-4f46-aceb-05aac24c545e" providerId="ADAL" clId="{40561216-C3B6-4E03-B696-C2E8E46E1565}" dt="2021-03-02T14:50:54.928" v="141"/>
          <ac:grpSpMkLst>
            <pc:docMk/>
            <pc:sldMk cId="1642669177" sldId="482"/>
            <ac:grpSpMk id="23653" creationId="{E80EEC71-3A98-4D5E-B550-86B6A69BE4E1}"/>
          </ac:grpSpMkLst>
        </pc:grpChg>
        <pc:grpChg chg="del mod">
          <ac:chgData name="Sherif Khattab" userId="c83b1e15-36f3-4f46-aceb-05aac24c545e" providerId="ADAL" clId="{40561216-C3B6-4E03-B696-C2E8E46E1565}" dt="2021-03-02T14:50:56.969" v="144"/>
          <ac:grpSpMkLst>
            <pc:docMk/>
            <pc:sldMk cId="1642669177" sldId="482"/>
            <ac:grpSpMk id="23659" creationId="{20B5ECFB-E2D0-44FD-BF8D-2E0FB7F6E966}"/>
          </ac:grpSpMkLst>
        </pc:grpChg>
        <pc:grpChg chg="del mod">
          <ac:chgData name="Sherif Khattab" userId="c83b1e15-36f3-4f46-aceb-05aac24c545e" providerId="ADAL" clId="{40561216-C3B6-4E03-B696-C2E8E46E1565}" dt="2021-03-02T14:51:01.975" v="151"/>
          <ac:grpSpMkLst>
            <pc:docMk/>
            <pc:sldMk cId="1642669177" sldId="482"/>
            <ac:grpSpMk id="23662" creationId="{51857162-BD58-46FC-B6C9-F2C41B757435}"/>
          </ac:grpSpMkLst>
        </pc:grpChg>
        <pc:grpChg chg="del mod">
          <ac:chgData name="Sherif Khattab" userId="c83b1e15-36f3-4f46-aceb-05aac24c545e" providerId="ADAL" clId="{40561216-C3B6-4E03-B696-C2E8E46E1565}" dt="2021-03-02T14:51:03.319" v="154"/>
          <ac:grpSpMkLst>
            <pc:docMk/>
            <pc:sldMk cId="1642669177" sldId="482"/>
            <ac:grpSpMk id="23669" creationId="{4E439A5E-92E5-4432-AC2D-2007D3057ABE}"/>
          </ac:grpSpMkLst>
        </pc:grpChg>
        <pc:grpChg chg="mod">
          <ac:chgData name="Sherif Khattab" userId="c83b1e15-36f3-4f46-aceb-05aac24c545e" providerId="ADAL" clId="{40561216-C3B6-4E03-B696-C2E8E46E1565}" dt="2021-03-02T14:51:14.177" v="156" actId="1076"/>
          <ac:grpSpMkLst>
            <pc:docMk/>
            <pc:sldMk cId="1642669177" sldId="482"/>
            <ac:grpSpMk id="23672" creationId="{D3B42BF9-8198-43FC-B7E5-062D26193C4A}"/>
          </ac:grpSpMkLst>
        </pc:grpChg>
        <pc:graphicFrameChg chg="del mod">
          <ac:chgData name="Sherif Khattab" userId="c83b1e15-36f3-4f46-aceb-05aac24c545e" providerId="ADAL" clId="{40561216-C3B6-4E03-B696-C2E8E46E1565}" dt="2021-03-02T14:51:06.862" v="155" actId="478"/>
          <ac:graphicFrameMkLst>
            <pc:docMk/>
            <pc:sldMk cId="1642669177" sldId="482"/>
            <ac:graphicFrameMk id="23555" creationId="{72BCA54F-0328-4938-A740-EE2040664901}"/>
          </ac:graphicFrameMkLst>
        </pc:graphicFrameChg>
        <pc:inkChg chg="add del mod">
          <ac:chgData name="Sherif Khattab" userId="c83b1e15-36f3-4f46-aceb-05aac24c545e" providerId="ADAL" clId="{40561216-C3B6-4E03-B696-C2E8E46E1565}" dt="2021-03-02T14:52:00.094" v="159" actId="34122"/>
          <ac:inkMkLst>
            <pc:docMk/>
            <pc:sldMk cId="1642669177" sldId="482"/>
            <ac:inkMk id="3" creationId="{B0FBBC0D-35B9-448B-9D52-F9702601D9E2}"/>
          </ac:inkMkLst>
        </pc:inkChg>
        <pc:inkChg chg="add del mod">
          <ac:chgData name="Sherif Khattab" userId="c83b1e15-36f3-4f46-aceb-05aac24c545e" providerId="ADAL" clId="{40561216-C3B6-4E03-B696-C2E8E46E1565}" dt="2021-03-02T14:52:00.094" v="159" actId="34122"/>
          <ac:inkMkLst>
            <pc:docMk/>
            <pc:sldMk cId="1642669177" sldId="482"/>
            <ac:inkMk id="5" creationId="{1334F479-0557-4560-B3CA-54D487BC1692}"/>
          </ac:inkMkLst>
        </pc:inkChg>
        <pc:inkChg chg="add del mod">
          <ac:chgData name="Sherif Khattab" userId="c83b1e15-36f3-4f46-aceb-05aac24c545e" providerId="ADAL" clId="{40561216-C3B6-4E03-B696-C2E8E46E1565}" dt="2021-03-02T14:52:00.094" v="159" actId="34122"/>
          <ac:inkMkLst>
            <pc:docMk/>
            <pc:sldMk cId="1642669177" sldId="482"/>
            <ac:inkMk id="6" creationId="{C77C32EE-2731-421E-9672-5A63D6E9F538}"/>
          </ac:inkMkLst>
        </pc:inkChg>
        <pc:inkChg chg="add del mod">
          <ac:chgData name="Sherif Khattab" userId="c83b1e15-36f3-4f46-aceb-05aac24c545e" providerId="ADAL" clId="{40561216-C3B6-4E03-B696-C2E8E46E1565}" dt="2021-03-02T14:52:00.094" v="159" actId="34122"/>
          <ac:inkMkLst>
            <pc:docMk/>
            <pc:sldMk cId="1642669177" sldId="482"/>
            <ac:inkMk id="34" creationId="{76F4BB3E-F0E4-42AA-ACB1-D0A6A3746F24}"/>
          </ac:inkMkLst>
        </pc:inkChg>
        <pc:inkChg chg="add del mod">
          <ac:chgData name="Sherif Khattab" userId="c83b1e15-36f3-4f46-aceb-05aac24c545e" providerId="ADAL" clId="{40561216-C3B6-4E03-B696-C2E8E46E1565}" dt="2021-03-02T14:52:00.094" v="159" actId="34122"/>
          <ac:inkMkLst>
            <pc:docMk/>
            <pc:sldMk cId="1642669177" sldId="482"/>
            <ac:inkMk id="35" creationId="{BB1041F6-9E9F-4186-AC93-4372635DAB2B}"/>
          </ac:inkMkLst>
        </pc:inkChg>
        <pc:inkChg chg="add del mod">
          <ac:chgData name="Sherif Khattab" userId="c83b1e15-36f3-4f46-aceb-05aac24c545e" providerId="ADAL" clId="{40561216-C3B6-4E03-B696-C2E8E46E1565}" dt="2021-03-02T14:52:00.094" v="159" actId="34122"/>
          <ac:inkMkLst>
            <pc:docMk/>
            <pc:sldMk cId="1642669177" sldId="482"/>
            <ac:inkMk id="36" creationId="{FBD4DC2C-2A69-4F9C-9FD0-0A2D83A17035}"/>
          </ac:inkMkLst>
        </pc:inkChg>
        <pc:inkChg chg="add mod">
          <ac:chgData name="Sherif Khattab" userId="c83b1e15-36f3-4f46-aceb-05aac24c545e" providerId="ADAL" clId="{40561216-C3B6-4E03-B696-C2E8E46E1565}" dt="2021-03-02T14:51:03.319" v="154"/>
          <ac:inkMkLst>
            <pc:docMk/>
            <pc:sldMk cId="1642669177" sldId="482"/>
            <ac:inkMk id="38" creationId="{08DD68F7-523C-4437-9949-BFD6B8B320B7}"/>
          </ac:inkMkLst>
        </pc:inkChg>
        <pc:inkChg chg="add mod">
          <ac:chgData name="Sherif Khattab" userId="c83b1e15-36f3-4f46-aceb-05aac24c545e" providerId="ADAL" clId="{40561216-C3B6-4E03-B696-C2E8E46E1565}" dt="2021-03-02T14:51:03.319" v="154"/>
          <ac:inkMkLst>
            <pc:docMk/>
            <pc:sldMk cId="1642669177" sldId="482"/>
            <ac:inkMk id="39" creationId="{6B907EBB-5700-4291-BB4C-D8877DB4FFCD}"/>
          </ac:inkMkLst>
        </pc:inkChg>
        <pc:inkChg chg="add del mod">
          <ac:chgData name="Sherif Khattab" userId="c83b1e15-36f3-4f46-aceb-05aac24c545e" providerId="ADAL" clId="{40561216-C3B6-4E03-B696-C2E8E46E1565}" dt="2021-03-02T14:52:00.094" v="159" actId="34122"/>
          <ac:inkMkLst>
            <pc:docMk/>
            <pc:sldMk cId="1642669177" sldId="482"/>
            <ac:inkMk id="40" creationId="{D1405003-6795-43E1-B78F-70DFA34AAA56}"/>
          </ac:inkMkLst>
        </pc:inkChg>
        <pc:inkChg chg="add del mod">
          <ac:chgData name="Sherif Khattab" userId="c83b1e15-36f3-4f46-aceb-05aac24c545e" providerId="ADAL" clId="{40561216-C3B6-4E03-B696-C2E8E46E1565}" dt="2021-03-02T14:52:00.094" v="159" actId="34122"/>
          <ac:inkMkLst>
            <pc:docMk/>
            <pc:sldMk cId="1642669177" sldId="482"/>
            <ac:inkMk id="41" creationId="{E5C63D8D-A5A2-4ECA-9233-25A9BB4111B0}"/>
          </ac:inkMkLst>
        </pc:inkChg>
        <pc:inkChg chg="add del mod">
          <ac:chgData name="Sherif Khattab" userId="c83b1e15-36f3-4f46-aceb-05aac24c545e" providerId="ADAL" clId="{40561216-C3B6-4E03-B696-C2E8E46E1565}" dt="2021-03-02T14:52:00.094" v="159" actId="34122"/>
          <ac:inkMkLst>
            <pc:docMk/>
            <pc:sldMk cId="1642669177" sldId="482"/>
            <ac:inkMk id="42" creationId="{DA8E3D6B-1BC0-4231-B0D7-7B8A4360DECC}"/>
          </ac:inkMkLst>
        </pc:inkChg>
        <pc:inkChg chg="add del mod">
          <ac:chgData name="Sherif Khattab" userId="c83b1e15-36f3-4f46-aceb-05aac24c545e" providerId="ADAL" clId="{40561216-C3B6-4E03-B696-C2E8E46E1565}" dt="2021-03-02T14:52:00.094" v="159" actId="34122"/>
          <ac:inkMkLst>
            <pc:docMk/>
            <pc:sldMk cId="1642669177" sldId="482"/>
            <ac:inkMk id="44" creationId="{19C19232-5340-48E5-9ED6-62DEBBCE1215}"/>
          </ac:inkMkLst>
        </pc:inkChg>
        <pc:inkChg chg="add del mod">
          <ac:chgData name="Sherif Khattab" userId="c83b1e15-36f3-4f46-aceb-05aac24c545e" providerId="ADAL" clId="{40561216-C3B6-4E03-B696-C2E8E46E1565}" dt="2021-03-02T14:52:00.094" v="159" actId="34122"/>
          <ac:inkMkLst>
            <pc:docMk/>
            <pc:sldMk cId="1642669177" sldId="482"/>
            <ac:inkMk id="45" creationId="{D1B4E85F-AC34-40C2-82B7-32CDF26E2AA9}"/>
          </ac:inkMkLst>
        </pc:inkChg>
        <pc:inkChg chg="add del mod">
          <ac:chgData name="Sherif Khattab" userId="c83b1e15-36f3-4f46-aceb-05aac24c545e" providerId="ADAL" clId="{40561216-C3B6-4E03-B696-C2E8E46E1565}" dt="2021-03-02T14:52:00.094" v="159" actId="34122"/>
          <ac:inkMkLst>
            <pc:docMk/>
            <pc:sldMk cId="1642669177" sldId="482"/>
            <ac:inkMk id="46" creationId="{E6BF4D18-EC16-4386-BB86-4E44BAF7C03B}"/>
          </ac:inkMkLst>
        </pc:inkChg>
        <pc:inkChg chg="add del mod">
          <ac:chgData name="Sherif Khattab" userId="c83b1e15-36f3-4f46-aceb-05aac24c545e" providerId="ADAL" clId="{40561216-C3B6-4E03-B696-C2E8E46E1565}" dt="2021-03-02T14:52:00.094" v="159" actId="34122"/>
          <ac:inkMkLst>
            <pc:docMk/>
            <pc:sldMk cId="1642669177" sldId="482"/>
            <ac:inkMk id="47" creationId="{02569F11-2943-4F04-87BA-CA8732D937CB}"/>
          </ac:inkMkLst>
        </pc:inkChg>
        <pc:inkChg chg="add del mod">
          <ac:chgData name="Sherif Khattab" userId="c83b1e15-36f3-4f46-aceb-05aac24c545e" providerId="ADAL" clId="{40561216-C3B6-4E03-B696-C2E8E46E1565}" dt="2021-03-02T14:52:00.094" v="159" actId="34122"/>
          <ac:inkMkLst>
            <pc:docMk/>
            <pc:sldMk cId="1642669177" sldId="482"/>
            <ac:inkMk id="48" creationId="{B58E1670-F3F7-4DFE-AF3D-056FDA785310}"/>
          </ac:inkMkLst>
        </pc:inkChg>
        <pc:inkChg chg="add del mod">
          <ac:chgData name="Sherif Khattab" userId="c83b1e15-36f3-4f46-aceb-05aac24c545e" providerId="ADAL" clId="{40561216-C3B6-4E03-B696-C2E8E46E1565}" dt="2021-03-02T14:52:00.094" v="159" actId="34122"/>
          <ac:inkMkLst>
            <pc:docMk/>
            <pc:sldMk cId="1642669177" sldId="482"/>
            <ac:inkMk id="49" creationId="{19257841-2019-40BC-AD69-87A73EC0948B}"/>
          </ac:inkMkLst>
        </pc:inkChg>
        <pc:inkChg chg="add del mod">
          <ac:chgData name="Sherif Khattab" userId="c83b1e15-36f3-4f46-aceb-05aac24c545e" providerId="ADAL" clId="{40561216-C3B6-4E03-B696-C2E8E46E1565}" dt="2021-03-02T14:52:00.094" v="159" actId="34122"/>
          <ac:inkMkLst>
            <pc:docMk/>
            <pc:sldMk cId="1642669177" sldId="482"/>
            <ac:inkMk id="50" creationId="{26C81269-5964-499B-83AC-4B4F3ECF46D9}"/>
          </ac:inkMkLst>
        </pc:inkChg>
        <pc:inkChg chg="add del mod">
          <ac:chgData name="Sherif Khattab" userId="c83b1e15-36f3-4f46-aceb-05aac24c545e" providerId="ADAL" clId="{40561216-C3B6-4E03-B696-C2E8E46E1565}" dt="2021-03-02T14:52:00.094" v="159" actId="34122"/>
          <ac:inkMkLst>
            <pc:docMk/>
            <pc:sldMk cId="1642669177" sldId="482"/>
            <ac:inkMk id="51" creationId="{20368D2C-01B3-405E-89B9-A7788F5F56C4}"/>
          </ac:inkMkLst>
        </pc:inkChg>
        <pc:inkChg chg="add del mod">
          <ac:chgData name="Sherif Khattab" userId="c83b1e15-36f3-4f46-aceb-05aac24c545e" providerId="ADAL" clId="{40561216-C3B6-4E03-B696-C2E8E46E1565}" dt="2021-03-02T14:52:00.094" v="159" actId="34122"/>
          <ac:inkMkLst>
            <pc:docMk/>
            <pc:sldMk cId="1642669177" sldId="482"/>
            <ac:inkMk id="53" creationId="{4B0B24DC-2DC7-4C85-8BDA-CB5171C1850E}"/>
          </ac:inkMkLst>
        </pc:inkChg>
        <pc:inkChg chg="add del mod">
          <ac:chgData name="Sherif Khattab" userId="c83b1e15-36f3-4f46-aceb-05aac24c545e" providerId="ADAL" clId="{40561216-C3B6-4E03-B696-C2E8E46E1565}" dt="2021-03-02T14:52:00.094" v="159" actId="34122"/>
          <ac:inkMkLst>
            <pc:docMk/>
            <pc:sldMk cId="1642669177" sldId="482"/>
            <ac:inkMk id="54" creationId="{FAA76FFB-4F7B-44CF-9E3F-7D873ACD011E}"/>
          </ac:inkMkLst>
        </pc:inkChg>
        <pc:inkChg chg="add del mod">
          <ac:chgData name="Sherif Khattab" userId="c83b1e15-36f3-4f46-aceb-05aac24c545e" providerId="ADAL" clId="{40561216-C3B6-4E03-B696-C2E8E46E1565}" dt="2021-03-02T14:52:00.094" v="159" actId="34122"/>
          <ac:inkMkLst>
            <pc:docMk/>
            <pc:sldMk cId="1642669177" sldId="482"/>
            <ac:inkMk id="55" creationId="{2A509FA3-B322-44A6-A5B7-3B6A64FF271C}"/>
          </ac:inkMkLst>
        </pc:inkChg>
        <pc:inkChg chg="add del mod">
          <ac:chgData name="Sherif Khattab" userId="c83b1e15-36f3-4f46-aceb-05aac24c545e" providerId="ADAL" clId="{40561216-C3B6-4E03-B696-C2E8E46E1565}" dt="2021-03-02T14:52:00.094" v="159" actId="34122"/>
          <ac:inkMkLst>
            <pc:docMk/>
            <pc:sldMk cId="1642669177" sldId="482"/>
            <ac:inkMk id="56" creationId="{9FB1D72E-EF06-4758-9CAE-0C2AFAB761B2}"/>
          </ac:inkMkLst>
        </pc:inkChg>
        <pc:inkChg chg="add del mod">
          <ac:chgData name="Sherif Khattab" userId="c83b1e15-36f3-4f46-aceb-05aac24c545e" providerId="ADAL" clId="{40561216-C3B6-4E03-B696-C2E8E46E1565}" dt="2021-03-02T14:52:00.094" v="159" actId="34122"/>
          <ac:inkMkLst>
            <pc:docMk/>
            <pc:sldMk cId="1642669177" sldId="482"/>
            <ac:inkMk id="58" creationId="{AD54C535-8A13-4466-B936-FDE4EE0D13AB}"/>
          </ac:inkMkLst>
        </pc:inkChg>
        <pc:inkChg chg="add del mod">
          <ac:chgData name="Sherif Khattab" userId="c83b1e15-36f3-4f46-aceb-05aac24c545e" providerId="ADAL" clId="{40561216-C3B6-4E03-B696-C2E8E46E1565}" dt="2021-03-02T14:52:00.094" v="159" actId="34122"/>
          <ac:inkMkLst>
            <pc:docMk/>
            <pc:sldMk cId="1642669177" sldId="482"/>
            <ac:inkMk id="59" creationId="{8191728A-6391-4424-97E9-9D875C21CABB}"/>
          </ac:inkMkLst>
        </pc:inkChg>
        <pc:inkChg chg="add del mod">
          <ac:chgData name="Sherif Khattab" userId="c83b1e15-36f3-4f46-aceb-05aac24c545e" providerId="ADAL" clId="{40561216-C3B6-4E03-B696-C2E8E46E1565}" dt="2021-03-02T14:52:00.094" v="159" actId="34122"/>
          <ac:inkMkLst>
            <pc:docMk/>
            <pc:sldMk cId="1642669177" sldId="482"/>
            <ac:inkMk id="61" creationId="{3873DDFB-3276-4A9C-A452-0E255D449AE0}"/>
          </ac:inkMkLst>
        </pc:inkChg>
        <pc:inkChg chg="add del mod">
          <ac:chgData name="Sherif Khattab" userId="c83b1e15-36f3-4f46-aceb-05aac24c545e" providerId="ADAL" clId="{40561216-C3B6-4E03-B696-C2E8E46E1565}" dt="2021-03-02T14:52:00.094" v="159" actId="34122"/>
          <ac:inkMkLst>
            <pc:docMk/>
            <pc:sldMk cId="1642669177" sldId="482"/>
            <ac:inkMk id="62" creationId="{6CA89F45-C596-4B44-8218-2E80CDFD9AC1}"/>
          </ac:inkMkLst>
        </pc:inkChg>
        <pc:inkChg chg="add del mod">
          <ac:chgData name="Sherif Khattab" userId="c83b1e15-36f3-4f46-aceb-05aac24c545e" providerId="ADAL" clId="{40561216-C3B6-4E03-B696-C2E8E46E1565}" dt="2021-03-02T14:52:00.094" v="159" actId="34122"/>
          <ac:inkMkLst>
            <pc:docMk/>
            <pc:sldMk cId="1642669177" sldId="482"/>
            <ac:inkMk id="63" creationId="{C0DC48F3-13CB-48CD-943B-D376DED3D452}"/>
          </ac:inkMkLst>
        </pc:inkChg>
        <pc:inkChg chg="add del mod">
          <ac:chgData name="Sherif Khattab" userId="c83b1e15-36f3-4f46-aceb-05aac24c545e" providerId="ADAL" clId="{40561216-C3B6-4E03-B696-C2E8E46E1565}" dt="2021-03-02T14:52:00.094" v="159" actId="34122"/>
          <ac:inkMkLst>
            <pc:docMk/>
            <pc:sldMk cId="1642669177" sldId="482"/>
            <ac:inkMk id="23552" creationId="{AD02388C-420C-4C10-A5B7-33825C4777B5}"/>
          </ac:inkMkLst>
        </pc:inkChg>
        <pc:inkChg chg="add mod">
          <ac:chgData name="Sherif Khattab" userId="c83b1e15-36f3-4f46-aceb-05aac24c545e" providerId="ADAL" clId="{40561216-C3B6-4E03-B696-C2E8E46E1565}" dt="2021-03-02T14:51:03.319" v="154"/>
          <ac:inkMkLst>
            <pc:docMk/>
            <pc:sldMk cId="1642669177" sldId="482"/>
            <ac:inkMk id="23556" creationId="{B63716A9-A45C-49C7-8CC0-3310F6B827F6}"/>
          </ac:inkMkLst>
        </pc:inkChg>
        <pc:inkChg chg="add del mod">
          <ac:chgData name="Sherif Khattab" userId="c83b1e15-36f3-4f46-aceb-05aac24c545e" providerId="ADAL" clId="{40561216-C3B6-4E03-B696-C2E8E46E1565}" dt="2021-03-02T14:52:00.094" v="159" actId="34122"/>
          <ac:inkMkLst>
            <pc:docMk/>
            <pc:sldMk cId="1642669177" sldId="482"/>
            <ac:inkMk id="23558" creationId="{12438C2F-B2BE-423F-8FB0-A8B24276FAA9}"/>
          </ac:inkMkLst>
        </pc:inkChg>
        <pc:inkChg chg="add del mod">
          <ac:chgData name="Sherif Khattab" userId="c83b1e15-36f3-4f46-aceb-05aac24c545e" providerId="ADAL" clId="{40561216-C3B6-4E03-B696-C2E8E46E1565}" dt="2021-03-02T14:52:00.094" v="159" actId="34122"/>
          <ac:inkMkLst>
            <pc:docMk/>
            <pc:sldMk cId="1642669177" sldId="482"/>
            <ac:inkMk id="23559" creationId="{63236EA0-8781-4E1D-ACC7-D2AB2BA2975A}"/>
          </ac:inkMkLst>
        </pc:inkChg>
        <pc:inkChg chg="add del mod">
          <ac:chgData name="Sherif Khattab" userId="c83b1e15-36f3-4f46-aceb-05aac24c545e" providerId="ADAL" clId="{40561216-C3B6-4E03-B696-C2E8E46E1565}" dt="2021-03-02T14:52:00.094" v="159" actId="34122"/>
          <ac:inkMkLst>
            <pc:docMk/>
            <pc:sldMk cId="1642669177" sldId="482"/>
            <ac:inkMk id="23560" creationId="{8296C127-E688-4138-8B46-A545AA74759F}"/>
          </ac:inkMkLst>
        </pc:inkChg>
        <pc:inkChg chg="add del mod">
          <ac:chgData name="Sherif Khattab" userId="c83b1e15-36f3-4f46-aceb-05aac24c545e" providerId="ADAL" clId="{40561216-C3B6-4E03-B696-C2E8E46E1565}" dt="2021-03-02T14:52:00.094" v="159" actId="34122"/>
          <ac:inkMkLst>
            <pc:docMk/>
            <pc:sldMk cId="1642669177" sldId="482"/>
            <ac:inkMk id="23561" creationId="{27B15F83-7325-42D6-B559-2D057C3A0C3F}"/>
          </ac:inkMkLst>
        </pc:inkChg>
        <pc:inkChg chg="add del mod">
          <ac:chgData name="Sherif Khattab" userId="c83b1e15-36f3-4f46-aceb-05aac24c545e" providerId="ADAL" clId="{40561216-C3B6-4E03-B696-C2E8E46E1565}" dt="2021-03-02T14:52:00.094" v="159" actId="34122"/>
          <ac:inkMkLst>
            <pc:docMk/>
            <pc:sldMk cId="1642669177" sldId="482"/>
            <ac:inkMk id="23562" creationId="{41609FE5-F416-4C74-A5D0-5EFA0CF8EF70}"/>
          </ac:inkMkLst>
        </pc:inkChg>
        <pc:inkChg chg="add mod">
          <ac:chgData name="Sherif Khattab" userId="c83b1e15-36f3-4f46-aceb-05aac24c545e" providerId="ADAL" clId="{40561216-C3B6-4E03-B696-C2E8E46E1565}" dt="2021-03-02T14:51:03.319" v="154"/>
          <ac:inkMkLst>
            <pc:docMk/>
            <pc:sldMk cId="1642669177" sldId="482"/>
            <ac:inkMk id="23564" creationId="{0479C8AE-E53D-4F3D-9A1F-0B3B4EF8E437}"/>
          </ac:inkMkLst>
        </pc:inkChg>
        <pc:inkChg chg="add mod">
          <ac:chgData name="Sherif Khattab" userId="c83b1e15-36f3-4f46-aceb-05aac24c545e" providerId="ADAL" clId="{40561216-C3B6-4E03-B696-C2E8E46E1565}" dt="2021-03-02T14:51:03.319" v="154"/>
          <ac:inkMkLst>
            <pc:docMk/>
            <pc:sldMk cId="1642669177" sldId="482"/>
            <ac:inkMk id="23565" creationId="{7EA1AC65-0991-4EAD-9289-5B6967D4C6A4}"/>
          </ac:inkMkLst>
        </pc:inkChg>
        <pc:inkChg chg="add del mod">
          <ac:chgData name="Sherif Khattab" userId="c83b1e15-36f3-4f46-aceb-05aac24c545e" providerId="ADAL" clId="{40561216-C3B6-4E03-B696-C2E8E46E1565}" dt="2021-03-02T14:52:00.094" v="159" actId="34122"/>
          <ac:inkMkLst>
            <pc:docMk/>
            <pc:sldMk cId="1642669177" sldId="482"/>
            <ac:inkMk id="23567" creationId="{B964468F-11D4-4449-BD5D-D276B04321BD}"/>
          </ac:inkMkLst>
        </pc:inkChg>
        <pc:inkChg chg="add del mod">
          <ac:chgData name="Sherif Khattab" userId="c83b1e15-36f3-4f46-aceb-05aac24c545e" providerId="ADAL" clId="{40561216-C3B6-4E03-B696-C2E8E46E1565}" dt="2021-03-02T14:52:00.094" v="159" actId="34122"/>
          <ac:inkMkLst>
            <pc:docMk/>
            <pc:sldMk cId="1642669177" sldId="482"/>
            <ac:inkMk id="23568" creationId="{B0D8423F-0857-4468-8FB1-850C348CC062}"/>
          </ac:inkMkLst>
        </pc:inkChg>
        <pc:inkChg chg="add del mod">
          <ac:chgData name="Sherif Khattab" userId="c83b1e15-36f3-4f46-aceb-05aac24c545e" providerId="ADAL" clId="{40561216-C3B6-4E03-B696-C2E8E46E1565}" dt="2021-03-02T14:52:00.094" v="159" actId="34122"/>
          <ac:inkMkLst>
            <pc:docMk/>
            <pc:sldMk cId="1642669177" sldId="482"/>
            <ac:inkMk id="23569" creationId="{E089F2E3-45EA-486B-A260-E766EB2A0258}"/>
          </ac:inkMkLst>
        </pc:inkChg>
        <pc:inkChg chg="add del mod">
          <ac:chgData name="Sherif Khattab" userId="c83b1e15-36f3-4f46-aceb-05aac24c545e" providerId="ADAL" clId="{40561216-C3B6-4E03-B696-C2E8E46E1565}" dt="2021-03-02T14:52:00.094" v="159" actId="34122"/>
          <ac:inkMkLst>
            <pc:docMk/>
            <pc:sldMk cId="1642669177" sldId="482"/>
            <ac:inkMk id="23570" creationId="{C315644A-BBCC-4823-9005-14F1A7FDE1C2}"/>
          </ac:inkMkLst>
        </pc:inkChg>
        <pc:inkChg chg="add del mod">
          <ac:chgData name="Sherif Khattab" userId="c83b1e15-36f3-4f46-aceb-05aac24c545e" providerId="ADAL" clId="{40561216-C3B6-4E03-B696-C2E8E46E1565}" dt="2021-03-02T14:52:00.094" v="159" actId="34122"/>
          <ac:inkMkLst>
            <pc:docMk/>
            <pc:sldMk cId="1642669177" sldId="482"/>
            <ac:inkMk id="23571" creationId="{4A65A549-A8AD-4542-8C89-6269FF5866D1}"/>
          </ac:inkMkLst>
        </pc:inkChg>
        <pc:inkChg chg="add del mod">
          <ac:chgData name="Sherif Khattab" userId="c83b1e15-36f3-4f46-aceb-05aac24c545e" providerId="ADAL" clId="{40561216-C3B6-4E03-B696-C2E8E46E1565}" dt="2021-03-02T14:52:00.094" v="159" actId="34122"/>
          <ac:inkMkLst>
            <pc:docMk/>
            <pc:sldMk cId="1642669177" sldId="482"/>
            <ac:inkMk id="23572" creationId="{B9C4A1FB-67E2-4BED-9908-CDD670C3D085}"/>
          </ac:inkMkLst>
        </pc:inkChg>
        <pc:inkChg chg="add del mod">
          <ac:chgData name="Sherif Khattab" userId="c83b1e15-36f3-4f46-aceb-05aac24c545e" providerId="ADAL" clId="{40561216-C3B6-4E03-B696-C2E8E46E1565}" dt="2021-03-02T14:52:00.094" v="159" actId="34122"/>
          <ac:inkMkLst>
            <pc:docMk/>
            <pc:sldMk cId="1642669177" sldId="482"/>
            <ac:inkMk id="23574" creationId="{5080E0A9-56D7-4D4F-A195-E284339CA129}"/>
          </ac:inkMkLst>
        </pc:inkChg>
        <pc:inkChg chg="add del mod">
          <ac:chgData name="Sherif Khattab" userId="c83b1e15-36f3-4f46-aceb-05aac24c545e" providerId="ADAL" clId="{40561216-C3B6-4E03-B696-C2E8E46E1565}" dt="2021-03-02T14:52:00.094" v="159" actId="34122"/>
          <ac:inkMkLst>
            <pc:docMk/>
            <pc:sldMk cId="1642669177" sldId="482"/>
            <ac:inkMk id="23576" creationId="{D0BE1369-00A5-44C7-8452-53D1B39882EE}"/>
          </ac:inkMkLst>
        </pc:inkChg>
        <pc:inkChg chg="add del mod">
          <ac:chgData name="Sherif Khattab" userId="c83b1e15-36f3-4f46-aceb-05aac24c545e" providerId="ADAL" clId="{40561216-C3B6-4E03-B696-C2E8E46E1565}" dt="2021-03-02T14:52:00.094" v="159" actId="34122"/>
          <ac:inkMkLst>
            <pc:docMk/>
            <pc:sldMk cId="1642669177" sldId="482"/>
            <ac:inkMk id="23577" creationId="{43BAB690-6EB8-4D2F-9260-3E735FEB4B2D}"/>
          </ac:inkMkLst>
        </pc:inkChg>
        <pc:inkChg chg="add del mod">
          <ac:chgData name="Sherif Khattab" userId="c83b1e15-36f3-4f46-aceb-05aac24c545e" providerId="ADAL" clId="{40561216-C3B6-4E03-B696-C2E8E46E1565}" dt="2021-03-02T14:52:00.094" v="159" actId="34122"/>
          <ac:inkMkLst>
            <pc:docMk/>
            <pc:sldMk cId="1642669177" sldId="482"/>
            <ac:inkMk id="23578" creationId="{83315C3A-A95B-42AC-9D6D-979EB8D173B6}"/>
          </ac:inkMkLst>
        </pc:inkChg>
        <pc:inkChg chg="add del mod">
          <ac:chgData name="Sherif Khattab" userId="c83b1e15-36f3-4f46-aceb-05aac24c545e" providerId="ADAL" clId="{40561216-C3B6-4E03-B696-C2E8E46E1565}" dt="2021-03-02T14:52:00.094" v="159" actId="34122"/>
          <ac:inkMkLst>
            <pc:docMk/>
            <pc:sldMk cId="1642669177" sldId="482"/>
            <ac:inkMk id="23579" creationId="{E04171F8-E595-4689-B13C-72E0E4EF4978}"/>
          </ac:inkMkLst>
        </pc:inkChg>
        <pc:inkChg chg="add del mod">
          <ac:chgData name="Sherif Khattab" userId="c83b1e15-36f3-4f46-aceb-05aac24c545e" providerId="ADAL" clId="{40561216-C3B6-4E03-B696-C2E8E46E1565}" dt="2021-03-02T14:52:00.094" v="159" actId="34122"/>
          <ac:inkMkLst>
            <pc:docMk/>
            <pc:sldMk cId="1642669177" sldId="482"/>
            <ac:inkMk id="23580" creationId="{E8FD612D-4AE1-407E-90A1-CE8B0F7F65A7}"/>
          </ac:inkMkLst>
        </pc:inkChg>
        <pc:inkChg chg="add del mod">
          <ac:chgData name="Sherif Khattab" userId="c83b1e15-36f3-4f46-aceb-05aac24c545e" providerId="ADAL" clId="{40561216-C3B6-4E03-B696-C2E8E46E1565}" dt="2021-03-02T14:52:00.094" v="159" actId="34122"/>
          <ac:inkMkLst>
            <pc:docMk/>
            <pc:sldMk cId="1642669177" sldId="482"/>
            <ac:inkMk id="23581" creationId="{C8D3D5B6-B190-475B-BF38-91CC60C733FE}"/>
          </ac:inkMkLst>
        </pc:inkChg>
        <pc:inkChg chg="add del mod">
          <ac:chgData name="Sherif Khattab" userId="c83b1e15-36f3-4f46-aceb-05aac24c545e" providerId="ADAL" clId="{40561216-C3B6-4E03-B696-C2E8E46E1565}" dt="2021-03-02T14:52:00.094" v="159" actId="34122"/>
          <ac:inkMkLst>
            <pc:docMk/>
            <pc:sldMk cId="1642669177" sldId="482"/>
            <ac:inkMk id="23583" creationId="{EC8BF6A4-0F25-47DF-8764-D97275EAA475}"/>
          </ac:inkMkLst>
        </pc:inkChg>
        <pc:inkChg chg="add del mod">
          <ac:chgData name="Sherif Khattab" userId="c83b1e15-36f3-4f46-aceb-05aac24c545e" providerId="ADAL" clId="{40561216-C3B6-4E03-B696-C2E8E46E1565}" dt="2021-03-02T14:52:00.094" v="159" actId="34122"/>
          <ac:inkMkLst>
            <pc:docMk/>
            <pc:sldMk cId="1642669177" sldId="482"/>
            <ac:inkMk id="23584" creationId="{57D69971-0B46-4623-8A6B-3B3C85BCFF69}"/>
          </ac:inkMkLst>
        </pc:inkChg>
        <pc:inkChg chg="add del mod">
          <ac:chgData name="Sherif Khattab" userId="c83b1e15-36f3-4f46-aceb-05aac24c545e" providerId="ADAL" clId="{40561216-C3B6-4E03-B696-C2E8E46E1565}" dt="2021-03-02T14:52:00.094" v="159" actId="34122"/>
          <ac:inkMkLst>
            <pc:docMk/>
            <pc:sldMk cId="1642669177" sldId="482"/>
            <ac:inkMk id="23585" creationId="{F8FC187E-9EB1-4A50-98B4-087073282546}"/>
          </ac:inkMkLst>
        </pc:inkChg>
        <pc:inkChg chg="add del mod">
          <ac:chgData name="Sherif Khattab" userId="c83b1e15-36f3-4f46-aceb-05aac24c545e" providerId="ADAL" clId="{40561216-C3B6-4E03-B696-C2E8E46E1565}" dt="2021-03-02T14:52:00.094" v="159" actId="34122"/>
          <ac:inkMkLst>
            <pc:docMk/>
            <pc:sldMk cId="1642669177" sldId="482"/>
            <ac:inkMk id="23586" creationId="{1AFE1D24-554E-45CD-A400-2E8FC12D5A0D}"/>
          </ac:inkMkLst>
        </pc:inkChg>
        <pc:inkChg chg="add del mod">
          <ac:chgData name="Sherif Khattab" userId="c83b1e15-36f3-4f46-aceb-05aac24c545e" providerId="ADAL" clId="{40561216-C3B6-4E03-B696-C2E8E46E1565}" dt="2021-03-02T14:52:00.094" v="159" actId="34122"/>
          <ac:inkMkLst>
            <pc:docMk/>
            <pc:sldMk cId="1642669177" sldId="482"/>
            <ac:inkMk id="23587" creationId="{FE9728E1-CAAA-43DC-B604-C9D45BF1646D}"/>
          </ac:inkMkLst>
        </pc:inkChg>
        <pc:inkChg chg="add del mod">
          <ac:chgData name="Sherif Khattab" userId="c83b1e15-36f3-4f46-aceb-05aac24c545e" providerId="ADAL" clId="{40561216-C3B6-4E03-B696-C2E8E46E1565}" dt="2021-03-02T14:52:00.094" v="159" actId="34122"/>
          <ac:inkMkLst>
            <pc:docMk/>
            <pc:sldMk cId="1642669177" sldId="482"/>
            <ac:inkMk id="23589" creationId="{0A0BC15D-6427-44BD-B8C5-2F74D103D233}"/>
          </ac:inkMkLst>
        </pc:inkChg>
        <pc:inkChg chg="add del mod">
          <ac:chgData name="Sherif Khattab" userId="c83b1e15-36f3-4f46-aceb-05aac24c545e" providerId="ADAL" clId="{40561216-C3B6-4E03-B696-C2E8E46E1565}" dt="2021-03-02T14:52:00.094" v="159" actId="34122"/>
          <ac:inkMkLst>
            <pc:docMk/>
            <pc:sldMk cId="1642669177" sldId="482"/>
            <ac:inkMk id="23590" creationId="{761307AF-16E1-4780-B3AC-E42AB02AF571}"/>
          </ac:inkMkLst>
        </pc:inkChg>
        <pc:inkChg chg="add del mod">
          <ac:chgData name="Sherif Khattab" userId="c83b1e15-36f3-4f46-aceb-05aac24c545e" providerId="ADAL" clId="{40561216-C3B6-4E03-B696-C2E8E46E1565}" dt="2021-03-02T14:52:00.094" v="159" actId="34122"/>
          <ac:inkMkLst>
            <pc:docMk/>
            <pc:sldMk cId="1642669177" sldId="482"/>
            <ac:inkMk id="23591" creationId="{800D8CDC-FCE4-4FC1-B795-A774356CBB49}"/>
          </ac:inkMkLst>
        </pc:inkChg>
        <pc:inkChg chg="add del mod">
          <ac:chgData name="Sherif Khattab" userId="c83b1e15-36f3-4f46-aceb-05aac24c545e" providerId="ADAL" clId="{40561216-C3B6-4E03-B696-C2E8E46E1565}" dt="2021-03-02T14:52:00.094" v="159" actId="34122"/>
          <ac:inkMkLst>
            <pc:docMk/>
            <pc:sldMk cId="1642669177" sldId="482"/>
            <ac:inkMk id="23593" creationId="{F6F54656-A8DD-4BC4-B253-D21DE17A2BDA}"/>
          </ac:inkMkLst>
        </pc:inkChg>
        <pc:inkChg chg="add del mod">
          <ac:chgData name="Sherif Khattab" userId="c83b1e15-36f3-4f46-aceb-05aac24c545e" providerId="ADAL" clId="{40561216-C3B6-4E03-B696-C2E8E46E1565}" dt="2021-03-02T14:52:00.094" v="159" actId="34122"/>
          <ac:inkMkLst>
            <pc:docMk/>
            <pc:sldMk cId="1642669177" sldId="482"/>
            <ac:inkMk id="23594" creationId="{78465BA3-A56F-46C3-84B4-E748C9D8C4F7}"/>
          </ac:inkMkLst>
        </pc:inkChg>
        <pc:inkChg chg="add del mod">
          <ac:chgData name="Sherif Khattab" userId="c83b1e15-36f3-4f46-aceb-05aac24c545e" providerId="ADAL" clId="{40561216-C3B6-4E03-B696-C2E8E46E1565}" dt="2021-03-02T14:52:00.094" v="159" actId="34122"/>
          <ac:inkMkLst>
            <pc:docMk/>
            <pc:sldMk cId="1642669177" sldId="482"/>
            <ac:inkMk id="23595" creationId="{3413CC97-C44F-4613-A28F-BFAE2FF5B565}"/>
          </ac:inkMkLst>
        </pc:inkChg>
        <pc:inkChg chg="add del mod">
          <ac:chgData name="Sherif Khattab" userId="c83b1e15-36f3-4f46-aceb-05aac24c545e" providerId="ADAL" clId="{40561216-C3B6-4E03-B696-C2E8E46E1565}" dt="2021-03-02T14:52:00.094" v="159" actId="34122"/>
          <ac:inkMkLst>
            <pc:docMk/>
            <pc:sldMk cId="1642669177" sldId="482"/>
            <ac:inkMk id="23596" creationId="{000CE992-2847-4DC1-8887-BD414802BB14}"/>
          </ac:inkMkLst>
        </pc:inkChg>
        <pc:inkChg chg="add del mod">
          <ac:chgData name="Sherif Khattab" userId="c83b1e15-36f3-4f46-aceb-05aac24c545e" providerId="ADAL" clId="{40561216-C3B6-4E03-B696-C2E8E46E1565}" dt="2021-03-02T14:52:00.094" v="159" actId="34122"/>
          <ac:inkMkLst>
            <pc:docMk/>
            <pc:sldMk cId="1642669177" sldId="482"/>
            <ac:inkMk id="23597" creationId="{CD3FC1F9-0F83-44E8-9E65-5863FD267F26}"/>
          </ac:inkMkLst>
        </pc:inkChg>
        <pc:inkChg chg="add mod">
          <ac:chgData name="Sherif Khattab" userId="c83b1e15-36f3-4f46-aceb-05aac24c545e" providerId="ADAL" clId="{40561216-C3B6-4E03-B696-C2E8E46E1565}" dt="2021-03-02T14:51:03.319" v="154"/>
          <ac:inkMkLst>
            <pc:docMk/>
            <pc:sldMk cId="1642669177" sldId="482"/>
            <ac:inkMk id="23598" creationId="{B74EE29C-272C-451D-824C-389F652DD6AC}"/>
          </ac:inkMkLst>
        </pc:inkChg>
        <pc:inkChg chg="add mod">
          <ac:chgData name="Sherif Khattab" userId="c83b1e15-36f3-4f46-aceb-05aac24c545e" providerId="ADAL" clId="{40561216-C3B6-4E03-B696-C2E8E46E1565}" dt="2021-03-02T14:51:03.319" v="154"/>
          <ac:inkMkLst>
            <pc:docMk/>
            <pc:sldMk cId="1642669177" sldId="482"/>
            <ac:inkMk id="23599" creationId="{C42E0A56-A1DA-4DCB-B2B6-5DACFFE47D84}"/>
          </ac:inkMkLst>
        </pc:inkChg>
        <pc:inkChg chg="add del mod">
          <ac:chgData name="Sherif Khattab" userId="c83b1e15-36f3-4f46-aceb-05aac24c545e" providerId="ADAL" clId="{40561216-C3B6-4E03-B696-C2E8E46E1565}" dt="2021-03-02T14:52:00.094" v="159" actId="34122"/>
          <ac:inkMkLst>
            <pc:docMk/>
            <pc:sldMk cId="1642669177" sldId="482"/>
            <ac:inkMk id="23601" creationId="{4600B491-531D-4F6E-984B-B178D34304DB}"/>
          </ac:inkMkLst>
        </pc:inkChg>
        <pc:inkChg chg="add del mod">
          <ac:chgData name="Sherif Khattab" userId="c83b1e15-36f3-4f46-aceb-05aac24c545e" providerId="ADAL" clId="{40561216-C3B6-4E03-B696-C2E8E46E1565}" dt="2021-03-02T14:52:00.094" v="159" actId="34122"/>
          <ac:inkMkLst>
            <pc:docMk/>
            <pc:sldMk cId="1642669177" sldId="482"/>
            <ac:inkMk id="23602" creationId="{8590EC06-81B8-4E62-AD56-2D9C619CB4E8}"/>
          </ac:inkMkLst>
        </pc:inkChg>
        <pc:inkChg chg="add del mod">
          <ac:chgData name="Sherif Khattab" userId="c83b1e15-36f3-4f46-aceb-05aac24c545e" providerId="ADAL" clId="{40561216-C3B6-4E03-B696-C2E8E46E1565}" dt="2021-03-02T14:52:00.094" v="159" actId="34122"/>
          <ac:inkMkLst>
            <pc:docMk/>
            <pc:sldMk cId="1642669177" sldId="482"/>
            <ac:inkMk id="23603" creationId="{03F7B552-AE73-4E25-8F31-904011C9E0C4}"/>
          </ac:inkMkLst>
        </pc:inkChg>
        <pc:inkChg chg="add del mod">
          <ac:chgData name="Sherif Khattab" userId="c83b1e15-36f3-4f46-aceb-05aac24c545e" providerId="ADAL" clId="{40561216-C3B6-4E03-B696-C2E8E46E1565}" dt="2021-03-02T14:52:00.094" v="159" actId="34122"/>
          <ac:inkMkLst>
            <pc:docMk/>
            <pc:sldMk cId="1642669177" sldId="482"/>
            <ac:inkMk id="23604" creationId="{3FC31064-F965-406B-A00C-AB8E71B83EEB}"/>
          </ac:inkMkLst>
        </pc:inkChg>
        <pc:inkChg chg="add del mod">
          <ac:chgData name="Sherif Khattab" userId="c83b1e15-36f3-4f46-aceb-05aac24c545e" providerId="ADAL" clId="{40561216-C3B6-4E03-B696-C2E8E46E1565}" dt="2021-03-02T14:52:00.094" v="159" actId="34122"/>
          <ac:inkMkLst>
            <pc:docMk/>
            <pc:sldMk cId="1642669177" sldId="482"/>
            <ac:inkMk id="23605" creationId="{BA80DF44-2335-4B14-BC94-240A38AC9B9A}"/>
          </ac:inkMkLst>
        </pc:inkChg>
        <pc:inkChg chg="add del mod">
          <ac:chgData name="Sherif Khattab" userId="c83b1e15-36f3-4f46-aceb-05aac24c545e" providerId="ADAL" clId="{40561216-C3B6-4E03-B696-C2E8E46E1565}" dt="2021-03-02T14:52:00.094" v="159" actId="34122"/>
          <ac:inkMkLst>
            <pc:docMk/>
            <pc:sldMk cId="1642669177" sldId="482"/>
            <ac:inkMk id="23606" creationId="{7177B574-128A-4148-8516-BF3A12E8EF37}"/>
          </ac:inkMkLst>
        </pc:inkChg>
        <pc:inkChg chg="add mod">
          <ac:chgData name="Sherif Khattab" userId="c83b1e15-36f3-4f46-aceb-05aac24c545e" providerId="ADAL" clId="{40561216-C3B6-4E03-B696-C2E8E46E1565}" dt="2021-03-02T14:51:03.319" v="154"/>
          <ac:inkMkLst>
            <pc:docMk/>
            <pc:sldMk cId="1642669177" sldId="482"/>
            <ac:inkMk id="23608" creationId="{BA6A7D11-EF81-45BF-AA2C-83A7517795B6}"/>
          </ac:inkMkLst>
        </pc:inkChg>
        <pc:inkChg chg="add del mod">
          <ac:chgData name="Sherif Khattab" userId="c83b1e15-36f3-4f46-aceb-05aac24c545e" providerId="ADAL" clId="{40561216-C3B6-4E03-B696-C2E8E46E1565}" dt="2021-03-02T14:52:00.094" v="159" actId="34122"/>
          <ac:inkMkLst>
            <pc:docMk/>
            <pc:sldMk cId="1642669177" sldId="482"/>
            <ac:inkMk id="23609" creationId="{F2CCC1AD-B6A2-4AE2-B407-C08CF6614221}"/>
          </ac:inkMkLst>
        </pc:inkChg>
        <pc:inkChg chg="add mod">
          <ac:chgData name="Sherif Khattab" userId="c83b1e15-36f3-4f46-aceb-05aac24c545e" providerId="ADAL" clId="{40561216-C3B6-4E03-B696-C2E8E46E1565}" dt="2021-03-02T14:51:03.319" v="154"/>
          <ac:inkMkLst>
            <pc:docMk/>
            <pc:sldMk cId="1642669177" sldId="482"/>
            <ac:inkMk id="23610" creationId="{3E34209D-E281-4CD5-914A-A4533596149C}"/>
          </ac:inkMkLst>
        </pc:inkChg>
        <pc:inkChg chg="add del mod">
          <ac:chgData name="Sherif Khattab" userId="c83b1e15-36f3-4f46-aceb-05aac24c545e" providerId="ADAL" clId="{40561216-C3B6-4E03-B696-C2E8E46E1565}" dt="2021-03-02T14:52:00.094" v="159" actId="34122"/>
          <ac:inkMkLst>
            <pc:docMk/>
            <pc:sldMk cId="1642669177" sldId="482"/>
            <ac:inkMk id="23611" creationId="{B7A2D2D7-D75E-428C-95C6-00440C5C943D}"/>
          </ac:inkMkLst>
        </pc:inkChg>
        <pc:inkChg chg="add del mod">
          <ac:chgData name="Sherif Khattab" userId="c83b1e15-36f3-4f46-aceb-05aac24c545e" providerId="ADAL" clId="{40561216-C3B6-4E03-B696-C2E8E46E1565}" dt="2021-03-02T14:52:00.094" v="159" actId="34122"/>
          <ac:inkMkLst>
            <pc:docMk/>
            <pc:sldMk cId="1642669177" sldId="482"/>
            <ac:inkMk id="23612" creationId="{26AF0E91-A159-4BC6-BCB4-C91EF1ED0ED6}"/>
          </ac:inkMkLst>
        </pc:inkChg>
        <pc:inkChg chg="add del mod">
          <ac:chgData name="Sherif Khattab" userId="c83b1e15-36f3-4f46-aceb-05aac24c545e" providerId="ADAL" clId="{40561216-C3B6-4E03-B696-C2E8E46E1565}" dt="2021-03-02T14:52:00.094" v="159" actId="34122"/>
          <ac:inkMkLst>
            <pc:docMk/>
            <pc:sldMk cId="1642669177" sldId="482"/>
            <ac:inkMk id="23613" creationId="{2469BD39-75EF-494D-8C4E-A483A92377E7}"/>
          </ac:inkMkLst>
        </pc:inkChg>
        <pc:inkChg chg="add del mod">
          <ac:chgData name="Sherif Khattab" userId="c83b1e15-36f3-4f46-aceb-05aac24c545e" providerId="ADAL" clId="{40561216-C3B6-4E03-B696-C2E8E46E1565}" dt="2021-03-02T14:52:00.094" v="159" actId="34122"/>
          <ac:inkMkLst>
            <pc:docMk/>
            <pc:sldMk cId="1642669177" sldId="482"/>
            <ac:inkMk id="23614" creationId="{E97D3BC2-502B-4A90-8A64-126AA52F761D}"/>
          </ac:inkMkLst>
        </pc:inkChg>
        <pc:inkChg chg="add mod">
          <ac:chgData name="Sherif Khattab" userId="c83b1e15-36f3-4f46-aceb-05aac24c545e" providerId="ADAL" clId="{40561216-C3B6-4E03-B696-C2E8E46E1565}" dt="2021-03-02T14:51:03.319" v="154"/>
          <ac:inkMkLst>
            <pc:docMk/>
            <pc:sldMk cId="1642669177" sldId="482"/>
            <ac:inkMk id="23615" creationId="{2B0D0797-9EEE-4D91-AF8D-E8FBFB4E297B}"/>
          </ac:inkMkLst>
        </pc:inkChg>
        <pc:inkChg chg="add mod">
          <ac:chgData name="Sherif Khattab" userId="c83b1e15-36f3-4f46-aceb-05aac24c545e" providerId="ADAL" clId="{40561216-C3B6-4E03-B696-C2E8E46E1565}" dt="2021-03-02T14:51:03.319" v="154"/>
          <ac:inkMkLst>
            <pc:docMk/>
            <pc:sldMk cId="1642669177" sldId="482"/>
            <ac:inkMk id="23616" creationId="{86AA7C6B-FD04-47DE-BE82-A904A93543C0}"/>
          </ac:inkMkLst>
        </pc:inkChg>
        <pc:inkChg chg="add del mod">
          <ac:chgData name="Sherif Khattab" userId="c83b1e15-36f3-4f46-aceb-05aac24c545e" providerId="ADAL" clId="{40561216-C3B6-4E03-B696-C2E8E46E1565}" dt="2021-03-02T14:52:00.094" v="159" actId="34122"/>
          <ac:inkMkLst>
            <pc:docMk/>
            <pc:sldMk cId="1642669177" sldId="482"/>
            <ac:inkMk id="23618" creationId="{7885FCFD-9E51-4798-937D-FC677012C7A3}"/>
          </ac:inkMkLst>
        </pc:inkChg>
        <pc:inkChg chg="add del mod">
          <ac:chgData name="Sherif Khattab" userId="c83b1e15-36f3-4f46-aceb-05aac24c545e" providerId="ADAL" clId="{40561216-C3B6-4E03-B696-C2E8E46E1565}" dt="2021-03-02T14:52:00.094" v="159" actId="34122"/>
          <ac:inkMkLst>
            <pc:docMk/>
            <pc:sldMk cId="1642669177" sldId="482"/>
            <ac:inkMk id="23619" creationId="{79D41083-0D19-4C14-82F6-CD13C5D9C693}"/>
          </ac:inkMkLst>
        </pc:inkChg>
        <pc:inkChg chg="add del mod">
          <ac:chgData name="Sherif Khattab" userId="c83b1e15-36f3-4f46-aceb-05aac24c545e" providerId="ADAL" clId="{40561216-C3B6-4E03-B696-C2E8E46E1565}" dt="2021-03-02T14:52:00.094" v="159" actId="34122"/>
          <ac:inkMkLst>
            <pc:docMk/>
            <pc:sldMk cId="1642669177" sldId="482"/>
            <ac:inkMk id="23620" creationId="{24B119B8-5039-4266-AC48-9D21FCF3E307}"/>
          </ac:inkMkLst>
        </pc:inkChg>
        <pc:inkChg chg="add del mod">
          <ac:chgData name="Sherif Khattab" userId="c83b1e15-36f3-4f46-aceb-05aac24c545e" providerId="ADAL" clId="{40561216-C3B6-4E03-B696-C2E8E46E1565}" dt="2021-03-02T14:52:00.094" v="159" actId="34122"/>
          <ac:inkMkLst>
            <pc:docMk/>
            <pc:sldMk cId="1642669177" sldId="482"/>
            <ac:inkMk id="23621" creationId="{6D7BD5D4-E73B-43DC-80EE-EB90A1C33750}"/>
          </ac:inkMkLst>
        </pc:inkChg>
        <pc:inkChg chg="add del mod">
          <ac:chgData name="Sherif Khattab" userId="c83b1e15-36f3-4f46-aceb-05aac24c545e" providerId="ADAL" clId="{40561216-C3B6-4E03-B696-C2E8E46E1565}" dt="2021-03-02T14:52:00.094" v="159" actId="34122"/>
          <ac:inkMkLst>
            <pc:docMk/>
            <pc:sldMk cId="1642669177" sldId="482"/>
            <ac:inkMk id="23622" creationId="{4D4EAF63-EE39-4E18-9659-6169D13CA5C8}"/>
          </ac:inkMkLst>
        </pc:inkChg>
        <pc:inkChg chg="add mod">
          <ac:chgData name="Sherif Khattab" userId="c83b1e15-36f3-4f46-aceb-05aac24c545e" providerId="ADAL" clId="{40561216-C3B6-4E03-B696-C2E8E46E1565}" dt="2021-03-02T14:51:03.319" v="154"/>
          <ac:inkMkLst>
            <pc:docMk/>
            <pc:sldMk cId="1642669177" sldId="482"/>
            <ac:inkMk id="23624" creationId="{D419C405-99F4-4F0D-9F98-C40C001FA051}"/>
          </ac:inkMkLst>
        </pc:inkChg>
        <pc:inkChg chg="add mod">
          <ac:chgData name="Sherif Khattab" userId="c83b1e15-36f3-4f46-aceb-05aac24c545e" providerId="ADAL" clId="{40561216-C3B6-4E03-B696-C2E8E46E1565}" dt="2021-03-02T14:51:03.319" v="154"/>
          <ac:inkMkLst>
            <pc:docMk/>
            <pc:sldMk cId="1642669177" sldId="482"/>
            <ac:inkMk id="23625" creationId="{A9DB4019-7694-44E2-A1C8-EF5452E86B18}"/>
          </ac:inkMkLst>
        </pc:inkChg>
        <pc:inkChg chg="add mod">
          <ac:chgData name="Sherif Khattab" userId="c83b1e15-36f3-4f46-aceb-05aac24c545e" providerId="ADAL" clId="{40561216-C3B6-4E03-B696-C2E8E46E1565}" dt="2021-03-02T14:51:03.319" v="154"/>
          <ac:inkMkLst>
            <pc:docMk/>
            <pc:sldMk cId="1642669177" sldId="482"/>
            <ac:inkMk id="23626" creationId="{C04CDA8C-2567-4A9F-8A27-EB6631A00C21}"/>
          </ac:inkMkLst>
        </pc:inkChg>
        <pc:inkChg chg="add del mod">
          <ac:chgData name="Sherif Khattab" userId="c83b1e15-36f3-4f46-aceb-05aac24c545e" providerId="ADAL" clId="{40561216-C3B6-4E03-B696-C2E8E46E1565}" dt="2021-03-02T14:52:00.094" v="159" actId="34122"/>
          <ac:inkMkLst>
            <pc:docMk/>
            <pc:sldMk cId="1642669177" sldId="482"/>
            <ac:inkMk id="23628" creationId="{824341E5-890B-407F-B1BE-9B78A2A9E2B4}"/>
          </ac:inkMkLst>
        </pc:inkChg>
        <pc:inkChg chg="add del mod">
          <ac:chgData name="Sherif Khattab" userId="c83b1e15-36f3-4f46-aceb-05aac24c545e" providerId="ADAL" clId="{40561216-C3B6-4E03-B696-C2E8E46E1565}" dt="2021-03-02T14:52:00.094" v="159" actId="34122"/>
          <ac:inkMkLst>
            <pc:docMk/>
            <pc:sldMk cId="1642669177" sldId="482"/>
            <ac:inkMk id="23629" creationId="{8BE513DE-0C6E-47B3-9970-4D0D1E305B21}"/>
          </ac:inkMkLst>
        </pc:inkChg>
        <pc:inkChg chg="add del mod">
          <ac:chgData name="Sherif Khattab" userId="c83b1e15-36f3-4f46-aceb-05aac24c545e" providerId="ADAL" clId="{40561216-C3B6-4E03-B696-C2E8E46E1565}" dt="2021-03-02T14:52:00.094" v="159" actId="34122"/>
          <ac:inkMkLst>
            <pc:docMk/>
            <pc:sldMk cId="1642669177" sldId="482"/>
            <ac:inkMk id="23630" creationId="{EC82A30E-FFDC-47C5-87E3-9388A7B5B046}"/>
          </ac:inkMkLst>
        </pc:inkChg>
        <pc:inkChg chg="add del mod">
          <ac:chgData name="Sherif Khattab" userId="c83b1e15-36f3-4f46-aceb-05aac24c545e" providerId="ADAL" clId="{40561216-C3B6-4E03-B696-C2E8E46E1565}" dt="2021-03-02T14:52:00.094" v="159" actId="34122"/>
          <ac:inkMkLst>
            <pc:docMk/>
            <pc:sldMk cId="1642669177" sldId="482"/>
            <ac:inkMk id="23631" creationId="{0FE3A3DE-45F3-469A-980B-10731851D126}"/>
          </ac:inkMkLst>
        </pc:inkChg>
        <pc:inkChg chg="add del mod">
          <ac:chgData name="Sherif Khattab" userId="c83b1e15-36f3-4f46-aceb-05aac24c545e" providerId="ADAL" clId="{40561216-C3B6-4E03-B696-C2E8E46E1565}" dt="2021-03-02T14:52:00.094" v="159" actId="34122"/>
          <ac:inkMkLst>
            <pc:docMk/>
            <pc:sldMk cId="1642669177" sldId="482"/>
            <ac:inkMk id="23632" creationId="{0F2CE510-9FBD-49AC-8B30-FD52B2C9709C}"/>
          </ac:inkMkLst>
        </pc:inkChg>
        <pc:inkChg chg="add mod">
          <ac:chgData name="Sherif Khattab" userId="c83b1e15-36f3-4f46-aceb-05aac24c545e" providerId="ADAL" clId="{40561216-C3B6-4E03-B696-C2E8E46E1565}" dt="2021-03-02T14:51:03.319" v="154"/>
          <ac:inkMkLst>
            <pc:docMk/>
            <pc:sldMk cId="1642669177" sldId="482"/>
            <ac:inkMk id="23634" creationId="{39367AD8-5239-461A-8039-12F379453AF5}"/>
          </ac:inkMkLst>
        </pc:inkChg>
        <pc:inkChg chg="add mod">
          <ac:chgData name="Sherif Khattab" userId="c83b1e15-36f3-4f46-aceb-05aac24c545e" providerId="ADAL" clId="{40561216-C3B6-4E03-B696-C2E8E46E1565}" dt="2021-03-02T14:51:03.319" v="154"/>
          <ac:inkMkLst>
            <pc:docMk/>
            <pc:sldMk cId="1642669177" sldId="482"/>
            <ac:inkMk id="23635" creationId="{D75C35D5-6EAF-4D2F-9125-85118AE3B449}"/>
          </ac:inkMkLst>
        </pc:inkChg>
        <pc:inkChg chg="add del mod">
          <ac:chgData name="Sherif Khattab" userId="c83b1e15-36f3-4f46-aceb-05aac24c545e" providerId="ADAL" clId="{40561216-C3B6-4E03-B696-C2E8E46E1565}" dt="2021-03-02T14:52:00.094" v="159" actId="34122"/>
          <ac:inkMkLst>
            <pc:docMk/>
            <pc:sldMk cId="1642669177" sldId="482"/>
            <ac:inkMk id="23636" creationId="{353DBCFD-1E6D-4A02-B8E9-62C8F6213BA5}"/>
          </ac:inkMkLst>
        </pc:inkChg>
        <pc:inkChg chg="add del mod">
          <ac:chgData name="Sherif Khattab" userId="c83b1e15-36f3-4f46-aceb-05aac24c545e" providerId="ADAL" clId="{40561216-C3B6-4E03-B696-C2E8E46E1565}" dt="2021-03-02T14:52:00.094" v="159" actId="34122"/>
          <ac:inkMkLst>
            <pc:docMk/>
            <pc:sldMk cId="1642669177" sldId="482"/>
            <ac:inkMk id="23637" creationId="{83EED6AE-2F58-4157-BCF9-A04D0A3CCE0E}"/>
          </ac:inkMkLst>
        </pc:inkChg>
        <pc:inkChg chg="add del mod">
          <ac:chgData name="Sherif Khattab" userId="c83b1e15-36f3-4f46-aceb-05aac24c545e" providerId="ADAL" clId="{40561216-C3B6-4E03-B696-C2E8E46E1565}" dt="2021-03-02T14:52:00.094" v="159" actId="34122"/>
          <ac:inkMkLst>
            <pc:docMk/>
            <pc:sldMk cId="1642669177" sldId="482"/>
            <ac:inkMk id="23638" creationId="{95A62852-829F-4938-A7CD-BC8BE244C23B}"/>
          </ac:inkMkLst>
        </pc:inkChg>
        <pc:inkChg chg="add del mod">
          <ac:chgData name="Sherif Khattab" userId="c83b1e15-36f3-4f46-aceb-05aac24c545e" providerId="ADAL" clId="{40561216-C3B6-4E03-B696-C2E8E46E1565}" dt="2021-03-02T14:52:00.094" v="159" actId="34122"/>
          <ac:inkMkLst>
            <pc:docMk/>
            <pc:sldMk cId="1642669177" sldId="482"/>
            <ac:inkMk id="23639" creationId="{C1893F75-521C-4191-ADE3-54E61C603FFB}"/>
          </ac:inkMkLst>
        </pc:inkChg>
        <pc:inkChg chg="add del mod">
          <ac:chgData name="Sherif Khattab" userId="c83b1e15-36f3-4f46-aceb-05aac24c545e" providerId="ADAL" clId="{40561216-C3B6-4E03-B696-C2E8E46E1565}" dt="2021-03-02T14:52:00.094" v="159" actId="34122"/>
          <ac:inkMkLst>
            <pc:docMk/>
            <pc:sldMk cId="1642669177" sldId="482"/>
            <ac:inkMk id="23640" creationId="{5771F703-5DC7-4AE6-AEB3-12B9F3D35312}"/>
          </ac:inkMkLst>
        </pc:inkChg>
        <pc:inkChg chg="add del mod">
          <ac:chgData name="Sherif Khattab" userId="c83b1e15-36f3-4f46-aceb-05aac24c545e" providerId="ADAL" clId="{40561216-C3B6-4E03-B696-C2E8E46E1565}" dt="2021-03-02T14:52:00.094" v="159" actId="34122"/>
          <ac:inkMkLst>
            <pc:docMk/>
            <pc:sldMk cId="1642669177" sldId="482"/>
            <ac:inkMk id="23641" creationId="{9A2A94DF-3D7E-4EED-B604-5D8B817342D6}"/>
          </ac:inkMkLst>
        </pc:inkChg>
        <pc:inkChg chg="add del mod">
          <ac:chgData name="Sherif Khattab" userId="c83b1e15-36f3-4f46-aceb-05aac24c545e" providerId="ADAL" clId="{40561216-C3B6-4E03-B696-C2E8E46E1565}" dt="2021-03-02T14:52:00.094" v="159" actId="34122"/>
          <ac:inkMkLst>
            <pc:docMk/>
            <pc:sldMk cId="1642669177" sldId="482"/>
            <ac:inkMk id="23642" creationId="{584289BE-C536-48B0-A5C3-93147F9B5CFD}"/>
          </ac:inkMkLst>
        </pc:inkChg>
        <pc:inkChg chg="add mod">
          <ac:chgData name="Sherif Khattab" userId="c83b1e15-36f3-4f46-aceb-05aac24c545e" providerId="ADAL" clId="{40561216-C3B6-4E03-B696-C2E8E46E1565}" dt="2021-03-02T14:51:03.319" v="154"/>
          <ac:inkMkLst>
            <pc:docMk/>
            <pc:sldMk cId="1642669177" sldId="482"/>
            <ac:inkMk id="23643" creationId="{E9DA26D0-0603-4013-B1FC-7913D6E83285}"/>
          </ac:inkMkLst>
        </pc:inkChg>
        <pc:inkChg chg="add del mod">
          <ac:chgData name="Sherif Khattab" userId="c83b1e15-36f3-4f46-aceb-05aac24c545e" providerId="ADAL" clId="{40561216-C3B6-4E03-B696-C2E8E46E1565}" dt="2021-03-02T14:52:00.094" v="159" actId="34122"/>
          <ac:inkMkLst>
            <pc:docMk/>
            <pc:sldMk cId="1642669177" sldId="482"/>
            <ac:inkMk id="23644" creationId="{9CABADF0-6AAD-4A09-B71F-7EFD9B3CCEA3}"/>
          </ac:inkMkLst>
        </pc:inkChg>
        <pc:inkChg chg="add del mod">
          <ac:chgData name="Sherif Khattab" userId="c83b1e15-36f3-4f46-aceb-05aac24c545e" providerId="ADAL" clId="{40561216-C3B6-4E03-B696-C2E8E46E1565}" dt="2021-03-02T14:52:00.094" v="159" actId="34122"/>
          <ac:inkMkLst>
            <pc:docMk/>
            <pc:sldMk cId="1642669177" sldId="482"/>
            <ac:inkMk id="23645" creationId="{649AA80D-2452-4822-8F19-4001909D7429}"/>
          </ac:inkMkLst>
        </pc:inkChg>
        <pc:inkChg chg="add del mod">
          <ac:chgData name="Sherif Khattab" userId="c83b1e15-36f3-4f46-aceb-05aac24c545e" providerId="ADAL" clId="{40561216-C3B6-4E03-B696-C2E8E46E1565}" dt="2021-03-02T14:52:00.094" v="159" actId="34122"/>
          <ac:inkMkLst>
            <pc:docMk/>
            <pc:sldMk cId="1642669177" sldId="482"/>
            <ac:inkMk id="23646" creationId="{87B366E5-7624-47F3-A592-581796E12957}"/>
          </ac:inkMkLst>
        </pc:inkChg>
        <pc:inkChg chg="add mod">
          <ac:chgData name="Sherif Khattab" userId="c83b1e15-36f3-4f46-aceb-05aac24c545e" providerId="ADAL" clId="{40561216-C3B6-4E03-B696-C2E8E46E1565}" dt="2021-03-02T14:51:03.319" v="154"/>
          <ac:inkMkLst>
            <pc:docMk/>
            <pc:sldMk cId="1642669177" sldId="482"/>
            <ac:inkMk id="23648" creationId="{3F89BC67-AB21-4050-9493-6CA93740F5F8}"/>
          </ac:inkMkLst>
        </pc:inkChg>
        <pc:inkChg chg="add mod">
          <ac:chgData name="Sherif Khattab" userId="c83b1e15-36f3-4f46-aceb-05aac24c545e" providerId="ADAL" clId="{40561216-C3B6-4E03-B696-C2E8E46E1565}" dt="2021-03-02T14:51:03.319" v="154"/>
          <ac:inkMkLst>
            <pc:docMk/>
            <pc:sldMk cId="1642669177" sldId="482"/>
            <ac:inkMk id="23649" creationId="{B2C35B3E-1E36-4705-B4A3-28616001D1F4}"/>
          </ac:inkMkLst>
        </pc:inkChg>
        <pc:inkChg chg="add del mod">
          <ac:chgData name="Sherif Khattab" userId="c83b1e15-36f3-4f46-aceb-05aac24c545e" providerId="ADAL" clId="{40561216-C3B6-4E03-B696-C2E8E46E1565}" dt="2021-03-02T14:52:00.094" v="159" actId="34122"/>
          <ac:inkMkLst>
            <pc:docMk/>
            <pc:sldMk cId="1642669177" sldId="482"/>
            <ac:inkMk id="23650" creationId="{BE0BDF15-3B86-4510-92D9-8E02FFE272AF}"/>
          </ac:inkMkLst>
        </pc:inkChg>
        <pc:inkChg chg="add del mod">
          <ac:chgData name="Sherif Khattab" userId="c83b1e15-36f3-4f46-aceb-05aac24c545e" providerId="ADAL" clId="{40561216-C3B6-4E03-B696-C2E8E46E1565}" dt="2021-03-02T14:52:00.094" v="159" actId="34122"/>
          <ac:inkMkLst>
            <pc:docMk/>
            <pc:sldMk cId="1642669177" sldId="482"/>
            <ac:inkMk id="23651" creationId="{C741CB12-32FC-4B89-A891-3987A6E6647D}"/>
          </ac:inkMkLst>
        </pc:inkChg>
        <pc:inkChg chg="add del mod">
          <ac:chgData name="Sherif Khattab" userId="c83b1e15-36f3-4f46-aceb-05aac24c545e" providerId="ADAL" clId="{40561216-C3B6-4E03-B696-C2E8E46E1565}" dt="2021-03-02T14:52:00.094" v="159" actId="34122"/>
          <ac:inkMkLst>
            <pc:docMk/>
            <pc:sldMk cId="1642669177" sldId="482"/>
            <ac:inkMk id="23652" creationId="{097A411A-2F8F-4EDF-A93C-A1916E46CE58}"/>
          </ac:inkMkLst>
        </pc:inkChg>
        <pc:inkChg chg="add mod">
          <ac:chgData name="Sherif Khattab" userId="c83b1e15-36f3-4f46-aceb-05aac24c545e" providerId="ADAL" clId="{40561216-C3B6-4E03-B696-C2E8E46E1565}" dt="2021-03-02T14:51:03.319" v="154"/>
          <ac:inkMkLst>
            <pc:docMk/>
            <pc:sldMk cId="1642669177" sldId="482"/>
            <ac:inkMk id="23654" creationId="{0CDA8FA7-3F42-425F-B69F-09FE422E6C20}"/>
          </ac:inkMkLst>
        </pc:inkChg>
        <pc:inkChg chg="add mod">
          <ac:chgData name="Sherif Khattab" userId="c83b1e15-36f3-4f46-aceb-05aac24c545e" providerId="ADAL" clId="{40561216-C3B6-4E03-B696-C2E8E46E1565}" dt="2021-03-02T14:51:03.319" v="154"/>
          <ac:inkMkLst>
            <pc:docMk/>
            <pc:sldMk cId="1642669177" sldId="482"/>
            <ac:inkMk id="23655" creationId="{74C0E38C-8C81-4F69-B2AF-AD53E6E6D970}"/>
          </ac:inkMkLst>
        </pc:inkChg>
        <pc:inkChg chg="add mod">
          <ac:chgData name="Sherif Khattab" userId="c83b1e15-36f3-4f46-aceb-05aac24c545e" providerId="ADAL" clId="{40561216-C3B6-4E03-B696-C2E8E46E1565}" dt="2021-03-02T14:51:03.319" v="154"/>
          <ac:inkMkLst>
            <pc:docMk/>
            <pc:sldMk cId="1642669177" sldId="482"/>
            <ac:inkMk id="23656" creationId="{85585060-B696-4403-8C88-50A6053DBD02}"/>
          </ac:inkMkLst>
        </pc:inkChg>
        <pc:inkChg chg="add mod">
          <ac:chgData name="Sherif Khattab" userId="c83b1e15-36f3-4f46-aceb-05aac24c545e" providerId="ADAL" clId="{40561216-C3B6-4E03-B696-C2E8E46E1565}" dt="2021-03-02T14:51:03.319" v="154"/>
          <ac:inkMkLst>
            <pc:docMk/>
            <pc:sldMk cId="1642669177" sldId="482"/>
            <ac:inkMk id="23657" creationId="{9236DFEA-42B0-4A18-8DB8-43023CBA1AAF}"/>
          </ac:inkMkLst>
        </pc:inkChg>
        <pc:inkChg chg="add mod">
          <ac:chgData name="Sherif Khattab" userId="c83b1e15-36f3-4f46-aceb-05aac24c545e" providerId="ADAL" clId="{40561216-C3B6-4E03-B696-C2E8E46E1565}" dt="2021-03-02T14:51:03.319" v="154"/>
          <ac:inkMkLst>
            <pc:docMk/>
            <pc:sldMk cId="1642669177" sldId="482"/>
            <ac:inkMk id="23658" creationId="{BE3E7B86-3514-4C72-91AF-4648475E24F2}"/>
          </ac:inkMkLst>
        </pc:inkChg>
        <pc:inkChg chg="add mod">
          <ac:chgData name="Sherif Khattab" userId="c83b1e15-36f3-4f46-aceb-05aac24c545e" providerId="ADAL" clId="{40561216-C3B6-4E03-B696-C2E8E46E1565}" dt="2021-03-02T14:51:03.319" v="154"/>
          <ac:inkMkLst>
            <pc:docMk/>
            <pc:sldMk cId="1642669177" sldId="482"/>
            <ac:inkMk id="23660" creationId="{EB9F504E-52DF-4A05-AB88-BDF5876CA8B9}"/>
          </ac:inkMkLst>
        </pc:inkChg>
        <pc:inkChg chg="add mod">
          <ac:chgData name="Sherif Khattab" userId="c83b1e15-36f3-4f46-aceb-05aac24c545e" providerId="ADAL" clId="{40561216-C3B6-4E03-B696-C2E8E46E1565}" dt="2021-03-02T14:51:03.319" v="154"/>
          <ac:inkMkLst>
            <pc:docMk/>
            <pc:sldMk cId="1642669177" sldId="482"/>
            <ac:inkMk id="23661" creationId="{C9612645-0493-443C-9C82-A267BE047D35}"/>
          </ac:inkMkLst>
        </pc:inkChg>
        <pc:inkChg chg="add del mod">
          <ac:chgData name="Sherif Khattab" userId="c83b1e15-36f3-4f46-aceb-05aac24c545e" providerId="ADAL" clId="{40561216-C3B6-4E03-B696-C2E8E46E1565}" dt="2021-03-02T14:52:00.094" v="159" actId="34122"/>
          <ac:inkMkLst>
            <pc:docMk/>
            <pc:sldMk cId="1642669177" sldId="482"/>
            <ac:inkMk id="23663" creationId="{1A305F40-A5CC-4159-81BE-FDAA1BBA2F6E}"/>
          </ac:inkMkLst>
        </pc:inkChg>
        <pc:inkChg chg="add del mod">
          <ac:chgData name="Sherif Khattab" userId="c83b1e15-36f3-4f46-aceb-05aac24c545e" providerId="ADAL" clId="{40561216-C3B6-4E03-B696-C2E8E46E1565}" dt="2021-03-02T14:52:00.094" v="159" actId="34122"/>
          <ac:inkMkLst>
            <pc:docMk/>
            <pc:sldMk cId="1642669177" sldId="482"/>
            <ac:inkMk id="23664" creationId="{1ADA5D77-6340-4E01-B50B-6A36D3D89303}"/>
          </ac:inkMkLst>
        </pc:inkChg>
        <pc:inkChg chg="add del mod">
          <ac:chgData name="Sherif Khattab" userId="c83b1e15-36f3-4f46-aceb-05aac24c545e" providerId="ADAL" clId="{40561216-C3B6-4E03-B696-C2E8E46E1565}" dt="2021-03-02T14:52:00.094" v="159" actId="34122"/>
          <ac:inkMkLst>
            <pc:docMk/>
            <pc:sldMk cId="1642669177" sldId="482"/>
            <ac:inkMk id="23665" creationId="{12E5FF45-7656-41A0-B8DD-C442FEAF547C}"/>
          </ac:inkMkLst>
        </pc:inkChg>
        <pc:inkChg chg="add del mod">
          <ac:chgData name="Sherif Khattab" userId="c83b1e15-36f3-4f46-aceb-05aac24c545e" providerId="ADAL" clId="{40561216-C3B6-4E03-B696-C2E8E46E1565}" dt="2021-03-02T14:52:00.094" v="159" actId="34122"/>
          <ac:inkMkLst>
            <pc:docMk/>
            <pc:sldMk cId="1642669177" sldId="482"/>
            <ac:inkMk id="23666" creationId="{056077FF-F297-49EF-B3D4-BBE7B44D0D1F}"/>
          </ac:inkMkLst>
        </pc:inkChg>
        <pc:inkChg chg="add del mod">
          <ac:chgData name="Sherif Khattab" userId="c83b1e15-36f3-4f46-aceb-05aac24c545e" providerId="ADAL" clId="{40561216-C3B6-4E03-B696-C2E8E46E1565}" dt="2021-03-02T14:52:00.094" v="159" actId="34122"/>
          <ac:inkMkLst>
            <pc:docMk/>
            <pc:sldMk cId="1642669177" sldId="482"/>
            <ac:inkMk id="23667" creationId="{E1A2A440-2E68-4E40-8F14-0F85D39BBDB7}"/>
          </ac:inkMkLst>
        </pc:inkChg>
        <pc:inkChg chg="add del mod">
          <ac:chgData name="Sherif Khattab" userId="c83b1e15-36f3-4f46-aceb-05aac24c545e" providerId="ADAL" clId="{40561216-C3B6-4E03-B696-C2E8E46E1565}" dt="2021-03-02T14:52:00.094" v="159" actId="34122"/>
          <ac:inkMkLst>
            <pc:docMk/>
            <pc:sldMk cId="1642669177" sldId="482"/>
            <ac:inkMk id="23668" creationId="{B5D7EBA2-DD1F-48CC-90CE-7F21C1DC3392}"/>
          </ac:inkMkLst>
        </pc:inkChg>
        <pc:inkChg chg="add del mod">
          <ac:chgData name="Sherif Khattab" userId="c83b1e15-36f3-4f46-aceb-05aac24c545e" providerId="ADAL" clId="{40561216-C3B6-4E03-B696-C2E8E46E1565}" dt="2021-03-02T14:52:00.094" v="159" actId="34122"/>
          <ac:inkMkLst>
            <pc:docMk/>
            <pc:sldMk cId="1642669177" sldId="482"/>
            <ac:inkMk id="23670" creationId="{D088E3AE-C158-4537-8CB3-EA808598AAFA}"/>
          </ac:inkMkLst>
        </pc:inkChg>
        <pc:inkChg chg="add del mod">
          <ac:chgData name="Sherif Khattab" userId="c83b1e15-36f3-4f46-aceb-05aac24c545e" providerId="ADAL" clId="{40561216-C3B6-4E03-B696-C2E8E46E1565}" dt="2021-03-02T14:52:00.094" v="159" actId="34122"/>
          <ac:inkMkLst>
            <pc:docMk/>
            <pc:sldMk cId="1642669177" sldId="482"/>
            <ac:inkMk id="23671" creationId="{22A791CB-A7E4-4BA6-AF2C-BA61BDCB17CE}"/>
          </ac:inkMkLst>
        </pc:inkChg>
        <pc:cxnChg chg="add del mod">
          <ac:chgData name="Sherif Khattab" userId="c83b1e15-36f3-4f46-aceb-05aac24c545e" providerId="ADAL" clId="{40561216-C3B6-4E03-B696-C2E8E46E1565}" dt="2021-03-02T14:52:00.094" v="159" actId="34122"/>
          <ac:cxnSpMkLst>
            <pc:docMk/>
            <pc:sldMk cId="1642669177" sldId="482"/>
            <ac:cxnSpMk id="666" creationId="{29D678B6-6D48-40BD-A84F-9B6103379C4D}"/>
          </ac:cxnSpMkLst>
        </pc:cxnChg>
      </pc:sldChg>
      <pc:sldChg chg="addSp delSp modSp mod">
        <pc:chgData name="Sherif Khattab" userId="c83b1e15-36f3-4f46-aceb-05aac24c545e" providerId="ADAL" clId="{40561216-C3B6-4E03-B696-C2E8E46E1565}" dt="2021-03-02T15:13:19.771" v="893"/>
        <pc:sldMkLst>
          <pc:docMk/>
          <pc:sldMk cId="4132993662" sldId="489"/>
        </pc:sldMkLst>
        <pc:spChg chg="mod">
          <ac:chgData name="Sherif Khattab" userId="c83b1e15-36f3-4f46-aceb-05aac24c545e" providerId="ADAL" clId="{40561216-C3B6-4E03-B696-C2E8E46E1565}" dt="2021-03-02T15:11:44.086" v="787" actId="1076"/>
          <ac:spMkLst>
            <pc:docMk/>
            <pc:sldMk cId="4132993662" sldId="489"/>
            <ac:spMk id="8" creationId="{CAB042AE-98C1-400E-B423-20D8D707D237}"/>
          </ac:spMkLst>
        </pc:spChg>
        <pc:spChg chg="mod">
          <ac:chgData name="Sherif Khattab" userId="c83b1e15-36f3-4f46-aceb-05aac24c545e" providerId="ADAL" clId="{40561216-C3B6-4E03-B696-C2E8E46E1565}" dt="2021-03-02T15:11:44.086" v="787" actId="1076"/>
          <ac:spMkLst>
            <pc:docMk/>
            <pc:sldMk cId="4132993662" sldId="489"/>
            <ac:spMk id="9" creationId="{73418648-4979-4466-8AE8-DBFFDC5D23B5}"/>
          </ac:spMkLst>
        </pc:spChg>
        <pc:spChg chg="mod">
          <ac:chgData name="Sherif Khattab" userId="c83b1e15-36f3-4f46-aceb-05aac24c545e" providerId="ADAL" clId="{40561216-C3B6-4E03-B696-C2E8E46E1565}" dt="2021-03-02T15:11:44.086" v="787" actId="1076"/>
          <ac:spMkLst>
            <pc:docMk/>
            <pc:sldMk cId="4132993662" sldId="489"/>
            <ac:spMk id="10" creationId="{B1803630-81EE-4F64-9882-5987946DB950}"/>
          </ac:spMkLst>
        </pc:spChg>
        <pc:spChg chg="mod">
          <ac:chgData name="Sherif Khattab" userId="c83b1e15-36f3-4f46-aceb-05aac24c545e" providerId="ADAL" clId="{40561216-C3B6-4E03-B696-C2E8E46E1565}" dt="2021-03-02T15:11:44.086" v="787" actId="1076"/>
          <ac:spMkLst>
            <pc:docMk/>
            <pc:sldMk cId="4132993662" sldId="489"/>
            <ac:spMk id="11" creationId="{401C1746-3764-4B33-882F-E558CBCCDC3C}"/>
          </ac:spMkLst>
        </pc:spChg>
        <pc:spChg chg="mod">
          <ac:chgData name="Sherif Khattab" userId="c83b1e15-36f3-4f46-aceb-05aac24c545e" providerId="ADAL" clId="{40561216-C3B6-4E03-B696-C2E8E46E1565}" dt="2021-03-02T15:11:44.086" v="787" actId="1076"/>
          <ac:spMkLst>
            <pc:docMk/>
            <pc:sldMk cId="4132993662" sldId="489"/>
            <ac:spMk id="12" creationId="{DE6591BD-77DB-4F82-9D13-C29C942B92BC}"/>
          </ac:spMkLst>
        </pc:spChg>
        <pc:spChg chg="mod">
          <ac:chgData name="Sherif Khattab" userId="c83b1e15-36f3-4f46-aceb-05aac24c545e" providerId="ADAL" clId="{40561216-C3B6-4E03-B696-C2E8E46E1565}" dt="2021-03-02T15:11:44.086" v="787" actId="1076"/>
          <ac:spMkLst>
            <pc:docMk/>
            <pc:sldMk cId="4132993662" sldId="489"/>
            <ac:spMk id="13" creationId="{9BDECD37-0CC0-4736-9A73-17E65613B884}"/>
          </ac:spMkLst>
        </pc:spChg>
        <pc:spChg chg="mod">
          <ac:chgData name="Sherif Khattab" userId="c83b1e15-36f3-4f46-aceb-05aac24c545e" providerId="ADAL" clId="{40561216-C3B6-4E03-B696-C2E8E46E1565}" dt="2021-03-02T15:11:44.086" v="787" actId="1076"/>
          <ac:spMkLst>
            <pc:docMk/>
            <pc:sldMk cId="4132993662" sldId="489"/>
            <ac:spMk id="14" creationId="{4FF7ED4C-ACCF-4519-9C56-D2D7142F0304}"/>
          </ac:spMkLst>
        </pc:spChg>
        <pc:spChg chg="mod">
          <ac:chgData name="Sherif Khattab" userId="c83b1e15-36f3-4f46-aceb-05aac24c545e" providerId="ADAL" clId="{40561216-C3B6-4E03-B696-C2E8E46E1565}" dt="2021-03-02T15:11:44.086" v="787" actId="1076"/>
          <ac:spMkLst>
            <pc:docMk/>
            <pc:sldMk cId="4132993662" sldId="489"/>
            <ac:spMk id="15" creationId="{5207F92D-B0E2-448A-8842-D7E26F270852}"/>
          </ac:spMkLst>
        </pc:spChg>
        <pc:spChg chg="mod">
          <ac:chgData name="Sherif Khattab" userId="c83b1e15-36f3-4f46-aceb-05aac24c545e" providerId="ADAL" clId="{40561216-C3B6-4E03-B696-C2E8E46E1565}" dt="2021-03-02T15:11:44.086" v="787" actId="1076"/>
          <ac:spMkLst>
            <pc:docMk/>
            <pc:sldMk cId="4132993662" sldId="489"/>
            <ac:spMk id="16" creationId="{3E7E6D2D-AB4B-4585-8AE8-489A10938A93}"/>
          </ac:spMkLst>
        </pc:spChg>
        <pc:spChg chg="mod">
          <ac:chgData name="Sherif Khattab" userId="c83b1e15-36f3-4f46-aceb-05aac24c545e" providerId="ADAL" clId="{40561216-C3B6-4E03-B696-C2E8E46E1565}" dt="2021-03-02T15:11:44.086" v="787" actId="1076"/>
          <ac:spMkLst>
            <pc:docMk/>
            <pc:sldMk cId="4132993662" sldId="489"/>
            <ac:spMk id="17" creationId="{10E7E12F-09B2-46F3-A9C1-5353EB580CCB}"/>
          </ac:spMkLst>
        </pc:spChg>
        <pc:spChg chg="mod">
          <ac:chgData name="Sherif Khattab" userId="c83b1e15-36f3-4f46-aceb-05aac24c545e" providerId="ADAL" clId="{40561216-C3B6-4E03-B696-C2E8E46E1565}" dt="2021-03-02T15:11:44.086" v="787" actId="1076"/>
          <ac:spMkLst>
            <pc:docMk/>
            <pc:sldMk cId="4132993662" sldId="489"/>
            <ac:spMk id="18" creationId="{A1ED810C-1E3C-4317-AFF5-ABA39FC0899D}"/>
          </ac:spMkLst>
        </pc:spChg>
        <pc:spChg chg="mod">
          <ac:chgData name="Sherif Khattab" userId="c83b1e15-36f3-4f46-aceb-05aac24c545e" providerId="ADAL" clId="{40561216-C3B6-4E03-B696-C2E8E46E1565}" dt="2021-03-02T15:11:44.086" v="787" actId="1076"/>
          <ac:spMkLst>
            <pc:docMk/>
            <pc:sldMk cId="4132993662" sldId="489"/>
            <ac:spMk id="19" creationId="{D40D39A2-B4BF-46CD-8983-C479A0BEDD63}"/>
          </ac:spMkLst>
        </pc:spChg>
        <pc:spChg chg="mod">
          <ac:chgData name="Sherif Khattab" userId="c83b1e15-36f3-4f46-aceb-05aac24c545e" providerId="ADAL" clId="{40561216-C3B6-4E03-B696-C2E8E46E1565}" dt="2021-03-02T15:11:44.086" v="787" actId="1076"/>
          <ac:spMkLst>
            <pc:docMk/>
            <pc:sldMk cId="4132993662" sldId="489"/>
            <ac:spMk id="20" creationId="{B9AEC8A2-D0E3-460B-B7A5-CE3C785868B2}"/>
          </ac:spMkLst>
        </pc:spChg>
        <pc:spChg chg="mod">
          <ac:chgData name="Sherif Khattab" userId="c83b1e15-36f3-4f46-aceb-05aac24c545e" providerId="ADAL" clId="{40561216-C3B6-4E03-B696-C2E8E46E1565}" dt="2021-03-02T15:11:44.086" v="787" actId="1076"/>
          <ac:spMkLst>
            <pc:docMk/>
            <pc:sldMk cId="4132993662" sldId="489"/>
            <ac:spMk id="21" creationId="{9650DCF7-0552-4A49-8A72-87C916F22759}"/>
          </ac:spMkLst>
        </pc:spChg>
        <pc:spChg chg="mod">
          <ac:chgData name="Sherif Khattab" userId="c83b1e15-36f3-4f46-aceb-05aac24c545e" providerId="ADAL" clId="{40561216-C3B6-4E03-B696-C2E8E46E1565}" dt="2021-03-02T15:11:44.086" v="787" actId="1076"/>
          <ac:spMkLst>
            <pc:docMk/>
            <pc:sldMk cId="4132993662" sldId="489"/>
            <ac:spMk id="22" creationId="{3E7530EF-F703-4EAC-B002-67202E5BEA0F}"/>
          </ac:spMkLst>
        </pc:spChg>
        <pc:spChg chg="mod">
          <ac:chgData name="Sherif Khattab" userId="c83b1e15-36f3-4f46-aceb-05aac24c545e" providerId="ADAL" clId="{40561216-C3B6-4E03-B696-C2E8E46E1565}" dt="2021-03-02T15:11:44.086" v="787" actId="1076"/>
          <ac:spMkLst>
            <pc:docMk/>
            <pc:sldMk cId="4132993662" sldId="489"/>
            <ac:spMk id="23" creationId="{468F3957-BF2C-48D2-8415-A80CEAA59DDA}"/>
          </ac:spMkLst>
        </pc:spChg>
        <pc:spChg chg="mod">
          <ac:chgData name="Sherif Khattab" userId="c83b1e15-36f3-4f46-aceb-05aac24c545e" providerId="ADAL" clId="{40561216-C3B6-4E03-B696-C2E8E46E1565}" dt="2021-03-02T15:11:44.086" v="787" actId="1076"/>
          <ac:spMkLst>
            <pc:docMk/>
            <pc:sldMk cId="4132993662" sldId="489"/>
            <ac:spMk id="24" creationId="{0D45C954-0D7B-400A-B94A-1DC9BA2D8A60}"/>
          </ac:spMkLst>
        </pc:spChg>
        <pc:spChg chg="mod">
          <ac:chgData name="Sherif Khattab" userId="c83b1e15-36f3-4f46-aceb-05aac24c545e" providerId="ADAL" clId="{40561216-C3B6-4E03-B696-C2E8E46E1565}" dt="2021-03-02T15:11:44.086" v="787" actId="1076"/>
          <ac:spMkLst>
            <pc:docMk/>
            <pc:sldMk cId="4132993662" sldId="489"/>
            <ac:spMk id="25" creationId="{EA98F8BC-3AB5-4D06-A661-BBFC6F6065F9}"/>
          </ac:spMkLst>
        </pc:spChg>
        <pc:spChg chg="mod">
          <ac:chgData name="Sherif Khattab" userId="c83b1e15-36f3-4f46-aceb-05aac24c545e" providerId="ADAL" clId="{40561216-C3B6-4E03-B696-C2E8E46E1565}" dt="2021-03-02T15:11:44.086" v="787" actId="1076"/>
          <ac:spMkLst>
            <pc:docMk/>
            <pc:sldMk cId="4132993662" sldId="489"/>
            <ac:spMk id="26" creationId="{98BD16B3-789C-4439-B933-C45C5EF4E9F6}"/>
          </ac:spMkLst>
        </pc:spChg>
        <pc:spChg chg="mod">
          <ac:chgData name="Sherif Khattab" userId="c83b1e15-36f3-4f46-aceb-05aac24c545e" providerId="ADAL" clId="{40561216-C3B6-4E03-B696-C2E8E46E1565}" dt="2021-03-02T15:11:44.086" v="787" actId="1076"/>
          <ac:spMkLst>
            <pc:docMk/>
            <pc:sldMk cId="4132993662" sldId="489"/>
            <ac:spMk id="27" creationId="{39361E45-B43C-4090-9354-9CC2369717A4}"/>
          </ac:spMkLst>
        </pc:spChg>
        <pc:spChg chg="mod">
          <ac:chgData name="Sherif Khattab" userId="c83b1e15-36f3-4f46-aceb-05aac24c545e" providerId="ADAL" clId="{40561216-C3B6-4E03-B696-C2E8E46E1565}" dt="2021-03-02T15:11:44.086" v="787" actId="1076"/>
          <ac:spMkLst>
            <pc:docMk/>
            <pc:sldMk cId="4132993662" sldId="489"/>
            <ac:spMk id="28" creationId="{0016E7CF-1DB0-41AF-9B71-F6FBA33D01E1}"/>
          </ac:spMkLst>
        </pc:spChg>
        <pc:spChg chg="mod">
          <ac:chgData name="Sherif Khattab" userId="c83b1e15-36f3-4f46-aceb-05aac24c545e" providerId="ADAL" clId="{40561216-C3B6-4E03-B696-C2E8E46E1565}" dt="2021-03-02T15:11:44.086" v="787" actId="1076"/>
          <ac:spMkLst>
            <pc:docMk/>
            <pc:sldMk cId="4132993662" sldId="489"/>
            <ac:spMk id="29" creationId="{D76498C0-82CB-445D-AB79-B8C80C07F99F}"/>
          </ac:spMkLst>
        </pc:spChg>
        <pc:spChg chg="mod">
          <ac:chgData name="Sherif Khattab" userId="c83b1e15-36f3-4f46-aceb-05aac24c545e" providerId="ADAL" clId="{40561216-C3B6-4E03-B696-C2E8E46E1565}" dt="2021-03-02T15:11:44.086" v="787" actId="1076"/>
          <ac:spMkLst>
            <pc:docMk/>
            <pc:sldMk cId="4132993662" sldId="489"/>
            <ac:spMk id="30" creationId="{AB5D9E14-7061-4666-8D39-D40BAACC4562}"/>
          </ac:spMkLst>
        </pc:spChg>
        <pc:spChg chg="mod">
          <ac:chgData name="Sherif Khattab" userId="c83b1e15-36f3-4f46-aceb-05aac24c545e" providerId="ADAL" clId="{40561216-C3B6-4E03-B696-C2E8E46E1565}" dt="2021-03-02T15:11:44.086" v="787" actId="1076"/>
          <ac:spMkLst>
            <pc:docMk/>
            <pc:sldMk cId="4132993662" sldId="489"/>
            <ac:spMk id="31" creationId="{E20AF19B-EDB4-48FC-8DC7-A56F0FF800FB}"/>
          </ac:spMkLst>
        </pc:spChg>
        <pc:spChg chg="mod">
          <ac:chgData name="Sherif Khattab" userId="c83b1e15-36f3-4f46-aceb-05aac24c545e" providerId="ADAL" clId="{40561216-C3B6-4E03-B696-C2E8E46E1565}" dt="2021-03-02T15:11:44.086" v="787" actId="1076"/>
          <ac:spMkLst>
            <pc:docMk/>
            <pc:sldMk cId="4132993662" sldId="489"/>
            <ac:spMk id="32" creationId="{210A0309-6F6D-4AC9-ACD6-DBD8542B23C5}"/>
          </ac:spMkLst>
        </pc:spChg>
        <pc:spChg chg="mod">
          <ac:chgData name="Sherif Khattab" userId="c83b1e15-36f3-4f46-aceb-05aac24c545e" providerId="ADAL" clId="{40561216-C3B6-4E03-B696-C2E8E46E1565}" dt="2021-03-02T15:11:44.086" v="787" actId="1076"/>
          <ac:spMkLst>
            <pc:docMk/>
            <pc:sldMk cId="4132993662" sldId="489"/>
            <ac:spMk id="33" creationId="{879B22C4-BDDB-4128-A69B-DC5B8744A4A3}"/>
          </ac:spMkLst>
        </pc:spChg>
        <pc:spChg chg="mod">
          <ac:chgData name="Sherif Khattab" userId="c83b1e15-36f3-4f46-aceb-05aac24c545e" providerId="ADAL" clId="{40561216-C3B6-4E03-B696-C2E8E46E1565}" dt="2021-03-02T15:00:40.480" v="668" actId="14100"/>
          <ac:spMkLst>
            <pc:docMk/>
            <pc:sldMk cId="4132993662" sldId="489"/>
            <ac:spMk id="30722" creationId="{33C3E8B9-1772-47B4-9411-185F126423BA}"/>
          </ac:spMkLst>
        </pc:spChg>
        <pc:grpChg chg="add mod">
          <ac:chgData name="Sherif Khattab" userId="c83b1e15-36f3-4f46-aceb-05aac24c545e" providerId="ADAL" clId="{40561216-C3B6-4E03-B696-C2E8E46E1565}" dt="2021-03-02T15:11:44.086" v="787" actId="1076"/>
          <ac:grpSpMkLst>
            <pc:docMk/>
            <pc:sldMk cId="4132993662" sldId="489"/>
            <ac:grpSpMk id="7" creationId="{04E0300E-75F6-49D4-8D27-48DA11D4D293}"/>
          </ac:grpSpMkLst>
        </pc:grpChg>
        <pc:grpChg chg="del mod">
          <ac:chgData name="Sherif Khattab" userId="c83b1e15-36f3-4f46-aceb-05aac24c545e" providerId="ADAL" clId="{40561216-C3B6-4E03-B696-C2E8E46E1565}" dt="2021-03-02T15:11:27.451" v="767"/>
          <ac:grpSpMkLst>
            <pc:docMk/>
            <pc:sldMk cId="4132993662" sldId="489"/>
            <ac:grpSpMk id="37" creationId="{8D4616A1-6DAF-49D6-8C1E-CCCA2C1E8A75}"/>
          </ac:grpSpMkLst>
        </pc:grpChg>
        <pc:grpChg chg="del mod">
          <ac:chgData name="Sherif Khattab" userId="c83b1e15-36f3-4f46-aceb-05aac24c545e" providerId="ADAL" clId="{40561216-C3B6-4E03-B696-C2E8E46E1565}" dt="2021-03-02T15:10:19.871" v="694"/>
          <ac:grpSpMkLst>
            <pc:docMk/>
            <pc:sldMk cId="4132993662" sldId="489"/>
            <ac:grpSpMk id="45" creationId="{DB2848A2-C3CF-4631-B534-3DCBCA205786}"/>
          </ac:grpSpMkLst>
        </pc:grpChg>
        <pc:grpChg chg="del mod">
          <ac:chgData name="Sherif Khattab" userId="c83b1e15-36f3-4f46-aceb-05aac24c545e" providerId="ADAL" clId="{40561216-C3B6-4E03-B696-C2E8E46E1565}" dt="2021-03-02T15:10:26.882" v="701"/>
          <ac:grpSpMkLst>
            <pc:docMk/>
            <pc:sldMk cId="4132993662" sldId="489"/>
            <ac:grpSpMk id="53" creationId="{020170D5-D57E-48AD-B48D-E74A0CDBD5CB}"/>
          </ac:grpSpMkLst>
        </pc:grpChg>
        <pc:grpChg chg="del mod">
          <ac:chgData name="Sherif Khattab" userId="c83b1e15-36f3-4f46-aceb-05aac24c545e" providerId="ADAL" clId="{40561216-C3B6-4E03-B696-C2E8E46E1565}" dt="2021-03-02T15:10:32.541" v="709"/>
          <ac:grpSpMkLst>
            <pc:docMk/>
            <pc:sldMk cId="4132993662" sldId="489"/>
            <ac:grpSpMk id="60" creationId="{0CFEE912-A95C-4E9B-9AD9-847037214F77}"/>
          </ac:grpSpMkLst>
        </pc:grpChg>
        <pc:grpChg chg="del mod">
          <ac:chgData name="Sherif Khattab" userId="c83b1e15-36f3-4f46-aceb-05aac24c545e" providerId="ADAL" clId="{40561216-C3B6-4E03-B696-C2E8E46E1565}" dt="2021-03-02T15:10:37.916" v="716"/>
          <ac:grpSpMkLst>
            <pc:docMk/>
            <pc:sldMk cId="4132993662" sldId="489"/>
            <ac:grpSpMk id="30727" creationId="{53544FF7-58B5-43C7-BF20-47DD6C96D3EB}"/>
          </ac:grpSpMkLst>
        </pc:grpChg>
        <pc:grpChg chg="add del mod">
          <ac:chgData name="Sherif Khattab" userId="c83b1e15-36f3-4f46-aceb-05aac24c545e" providerId="ADAL" clId="{40561216-C3B6-4E03-B696-C2E8E46E1565}" dt="2021-03-02T15:10:46.888" v="729"/>
          <ac:grpSpMkLst>
            <pc:docMk/>
            <pc:sldMk cId="4132993662" sldId="489"/>
            <ac:grpSpMk id="30734" creationId="{F5EA9481-AEC7-4F0F-965A-0949BB8C983B}"/>
          </ac:grpSpMkLst>
        </pc:grpChg>
        <pc:grpChg chg="mod">
          <ac:chgData name="Sherif Khattab" userId="c83b1e15-36f3-4f46-aceb-05aac24c545e" providerId="ADAL" clId="{40561216-C3B6-4E03-B696-C2E8E46E1565}" dt="2021-03-02T15:10:41.367" v="721"/>
          <ac:grpSpMkLst>
            <pc:docMk/>
            <pc:sldMk cId="4132993662" sldId="489"/>
            <ac:grpSpMk id="30737" creationId="{15EF6011-4D13-424D-B7F4-7C87C9C37075}"/>
          </ac:grpSpMkLst>
        </pc:grpChg>
        <pc:grpChg chg="del mod">
          <ac:chgData name="Sherif Khattab" userId="c83b1e15-36f3-4f46-aceb-05aac24c545e" providerId="ADAL" clId="{40561216-C3B6-4E03-B696-C2E8E46E1565}" dt="2021-03-02T15:10:53.926" v="737"/>
          <ac:grpSpMkLst>
            <pc:docMk/>
            <pc:sldMk cId="4132993662" sldId="489"/>
            <ac:grpSpMk id="30744" creationId="{96B0EA27-489D-4A40-9D47-DE043E9F9CB0}"/>
          </ac:grpSpMkLst>
        </pc:grpChg>
        <pc:grpChg chg="del mod">
          <ac:chgData name="Sherif Khattab" userId="c83b1e15-36f3-4f46-aceb-05aac24c545e" providerId="ADAL" clId="{40561216-C3B6-4E03-B696-C2E8E46E1565}" dt="2021-03-02T15:11:01.275" v="746"/>
          <ac:grpSpMkLst>
            <pc:docMk/>
            <pc:sldMk cId="4132993662" sldId="489"/>
            <ac:grpSpMk id="30752" creationId="{E40912C3-9343-4C5A-8ACA-BD2E1C0924BE}"/>
          </ac:grpSpMkLst>
        </pc:grpChg>
        <pc:grpChg chg="del mod">
          <ac:chgData name="Sherif Khattab" userId="c83b1e15-36f3-4f46-aceb-05aac24c545e" providerId="ADAL" clId="{40561216-C3B6-4E03-B696-C2E8E46E1565}" dt="2021-03-02T15:11:08.176" v="752"/>
          <ac:grpSpMkLst>
            <pc:docMk/>
            <pc:sldMk cId="4132993662" sldId="489"/>
            <ac:grpSpMk id="30761" creationId="{5CE98CBD-0C98-454F-B661-57B116358B2C}"/>
          </ac:grpSpMkLst>
        </pc:grpChg>
        <pc:grpChg chg="del mod">
          <ac:chgData name="Sherif Khattab" userId="c83b1e15-36f3-4f46-aceb-05aac24c545e" providerId="ADAL" clId="{40561216-C3B6-4E03-B696-C2E8E46E1565}" dt="2021-03-02T15:11:09.810" v="756"/>
          <ac:grpSpMkLst>
            <pc:docMk/>
            <pc:sldMk cId="4132993662" sldId="489"/>
            <ac:grpSpMk id="30767" creationId="{73DB599E-53BB-4C58-BE9D-1B1E6CE84619}"/>
          </ac:grpSpMkLst>
        </pc:grpChg>
        <pc:grpChg chg="del mod">
          <ac:chgData name="Sherif Khattab" userId="c83b1e15-36f3-4f46-aceb-05aac24c545e" providerId="ADAL" clId="{40561216-C3B6-4E03-B696-C2E8E46E1565}" dt="2021-03-02T15:11:27.451" v="767"/>
          <ac:grpSpMkLst>
            <pc:docMk/>
            <pc:sldMk cId="4132993662" sldId="489"/>
            <ac:grpSpMk id="30771" creationId="{4C0347A5-F755-4717-B8BF-2BE866A92A93}"/>
          </ac:grpSpMkLst>
        </pc:grpChg>
        <pc:grpChg chg="del mod">
          <ac:chgData name="Sherif Khattab" userId="c83b1e15-36f3-4f46-aceb-05aac24c545e" providerId="ADAL" clId="{40561216-C3B6-4E03-B696-C2E8E46E1565}" dt="2021-03-02T15:11:27.451" v="767"/>
          <ac:grpSpMkLst>
            <pc:docMk/>
            <pc:sldMk cId="4132993662" sldId="489"/>
            <ac:grpSpMk id="30777" creationId="{484BEA9A-E416-4F2F-AD84-F25F50AC1896}"/>
          </ac:grpSpMkLst>
        </pc:grpChg>
        <pc:grpChg chg="del mod">
          <ac:chgData name="Sherif Khattab" userId="c83b1e15-36f3-4f46-aceb-05aac24c545e" providerId="ADAL" clId="{40561216-C3B6-4E03-B696-C2E8E46E1565}" dt="2021-03-02T15:11:33.321" v="775"/>
          <ac:grpSpMkLst>
            <pc:docMk/>
            <pc:sldMk cId="4132993662" sldId="489"/>
            <ac:grpSpMk id="30781" creationId="{5DAE1EE9-98B8-4DAB-8B37-BFAC9FA8BFC8}"/>
          </ac:grpSpMkLst>
        </pc:grpChg>
        <pc:grpChg chg="del mod">
          <ac:chgData name="Sherif Khattab" userId="c83b1e15-36f3-4f46-aceb-05aac24c545e" providerId="ADAL" clId="{40561216-C3B6-4E03-B696-C2E8E46E1565}" dt="2021-03-02T15:11:38.613" v="784"/>
          <ac:grpSpMkLst>
            <pc:docMk/>
            <pc:sldMk cId="4132993662" sldId="489"/>
            <ac:grpSpMk id="30789" creationId="{B4F3E9AC-4073-47ED-BB88-020DBACB6656}"/>
          </ac:grpSpMkLst>
        </pc:grpChg>
        <pc:grpChg chg="del mod">
          <ac:chgData name="Sherif Khattab" userId="c83b1e15-36f3-4f46-aceb-05aac24c545e" providerId="ADAL" clId="{40561216-C3B6-4E03-B696-C2E8E46E1565}" dt="2021-03-02T15:13:19.770" v="892"/>
          <ac:grpSpMkLst>
            <pc:docMk/>
            <pc:sldMk cId="4132993662" sldId="489"/>
            <ac:grpSpMk id="30798" creationId="{95A3BAD5-EEC3-4B6D-A362-E2E1F0638F48}"/>
          </ac:grpSpMkLst>
        </pc:grpChg>
        <pc:graphicFrameChg chg="del mod">
          <ac:chgData name="Sherif Khattab" userId="c83b1e15-36f3-4f46-aceb-05aac24c545e" providerId="ADAL" clId="{40561216-C3B6-4E03-B696-C2E8E46E1565}" dt="2021-03-02T15:11:40.519" v="786" actId="478"/>
          <ac:graphicFrameMkLst>
            <pc:docMk/>
            <pc:sldMk cId="4132993662" sldId="489"/>
            <ac:graphicFrameMk id="30723" creationId="{24ED8923-A61A-4244-A0FE-28542EDE5C2B}"/>
          </ac:graphicFrameMkLst>
        </pc:graphicFrameChg>
        <pc:inkChg chg="add del mod">
          <ac:chgData name="Sherif Khattab" userId="c83b1e15-36f3-4f46-aceb-05aac24c545e" providerId="ADAL" clId="{40561216-C3B6-4E03-B696-C2E8E46E1565}" dt="2021-03-02T15:13:19.770" v="892"/>
          <ac:inkMkLst>
            <pc:docMk/>
            <pc:sldMk cId="4132993662" sldId="489"/>
            <ac:inkMk id="3" creationId="{C437D565-4B5B-4485-BF62-D82DDE02DD93}"/>
          </ac:inkMkLst>
        </pc:inkChg>
        <pc:inkChg chg="add del mod">
          <ac:chgData name="Sherif Khattab" userId="c83b1e15-36f3-4f46-aceb-05aac24c545e" providerId="ADAL" clId="{40561216-C3B6-4E03-B696-C2E8E46E1565}" dt="2021-03-02T15:13:19.767" v="887"/>
          <ac:inkMkLst>
            <pc:docMk/>
            <pc:sldMk cId="4132993662" sldId="489"/>
            <ac:inkMk id="5" creationId="{DAD546BC-C9D3-4790-A2BA-8D1010E46C76}"/>
          </ac:inkMkLst>
        </pc:inkChg>
        <pc:inkChg chg="add del mod">
          <ac:chgData name="Sherif Khattab" userId="c83b1e15-36f3-4f46-aceb-05aac24c545e" providerId="ADAL" clId="{40561216-C3B6-4E03-B696-C2E8E46E1565}" dt="2021-03-02T15:13:19.771" v="893"/>
          <ac:inkMkLst>
            <pc:docMk/>
            <pc:sldMk cId="4132993662" sldId="489"/>
            <ac:inkMk id="6" creationId="{F5431850-D322-4515-9397-FB95B7D3CC56}"/>
          </ac:inkMkLst>
        </pc:inkChg>
        <pc:inkChg chg="add del mod">
          <ac:chgData name="Sherif Khattab" userId="c83b1e15-36f3-4f46-aceb-05aac24c545e" providerId="ADAL" clId="{40561216-C3B6-4E03-B696-C2E8E46E1565}" dt="2021-03-02T15:13:19.768" v="889"/>
          <ac:inkMkLst>
            <pc:docMk/>
            <pc:sldMk cId="4132993662" sldId="489"/>
            <ac:inkMk id="34" creationId="{43C728F8-4255-45E9-B718-9249FDD4235E}"/>
          </ac:inkMkLst>
        </pc:inkChg>
        <pc:inkChg chg="add del mod">
          <ac:chgData name="Sherif Khattab" userId="c83b1e15-36f3-4f46-aceb-05aac24c545e" providerId="ADAL" clId="{40561216-C3B6-4E03-B696-C2E8E46E1565}" dt="2021-03-02T15:13:19.770" v="891"/>
          <ac:inkMkLst>
            <pc:docMk/>
            <pc:sldMk cId="4132993662" sldId="489"/>
            <ac:inkMk id="35" creationId="{8464117F-D421-4F1B-8551-413CE2D73B4E}"/>
          </ac:inkMkLst>
        </pc:inkChg>
        <pc:inkChg chg="add del mod">
          <ac:chgData name="Sherif Khattab" userId="c83b1e15-36f3-4f46-aceb-05aac24c545e" providerId="ADAL" clId="{40561216-C3B6-4E03-B696-C2E8E46E1565}" dt="2021-03-02T15:13:19.768" v="888"/>
          <ac:inkMkLst>
            <pc:docMk/>
            <pc:sldMk cId="4132993662" sldId="489"/>
            <ac:inkMk id="36" creationId="{5EEF238D-A9FA-49E1-B9E5-D767DC8AC3DF}"/>
          </ac:inkMkLst>
        </pc:inkChg>
        <pc:inkChg chg="add del mod">
          <ac:chgData name="Sherif Khattab" userId="c83b1e15-36f3-4f46-aceb-05aac24c545e" providerId="ADAL" clId="{40561216-C3B6-4E03-B696-C2E8E46E1565}" dt="2021-03-02T15:13:19.769" v="890"/>
          <ac:inkMkLst>
            <pc:docMk/>
            <pc:sldMk cId="4132993662" sldId="489"/>
            <ac:inkMk id="38" creationId="{A8679A2B-6C6E-40F6-8451-550609F377FA}"/>
          </ac:inkMkLst>
        </pc:inkChg>
        <pc:inkChg chg="add del mod">
          <ac:chgData name="Sherif Khattab" userId="c83b1e15-36f3-4f46-aceb-05aac24c545e" providerId="ADAL" clId="{40561216-C3B6-4E03-B696-C2E8E46E1565}" dt="2021-03-02T15:13:02.607" v="878"/>
          <ac:inkMkLst>
            <pc:docMk/>
            <pc:sldMk cId="4132993662" sldId="489"/>
            <ac:inkMk id="39" creationId="{BABAEAFA-DE86-4F30-8840-2901967F751E}"/>
          </ac:inkMkLst>
        </pc:inkChg>
        <pc:inkChg chg="add del mod">
          <ac:chgData name="Sherif Khattab" userId="c83b1e15-36f3-4f46-aceb-05aac24c545e" providerId="ADAL" clId="{40561216-C3B6-4E03-B696-C2E8E46E1565}" dt="2021-03-02T15:13:02.609" v="880"/>
          <ac:inkMkLst>
            <pc:docMk/>
            <pc:sldMk cId="4132993662" sldId="489"/>
            <ac:inkMk id="40" creationId="{77D9BE41-5A0C-4D45-A4B2-66DF4F88E3A7}"/>
          </ac:inkMkLst>
        </pc:inkChg>
        <pc:inkChg chg="add del mod">
          <ac:chgData name="Sherif Khattab" userId="c83b1e15-36f3-4f46-aceb-05aac24c545e" providerId="ADAL" clId="{40561216-C3B6-4E03-B696-C2E8E46E1565}" dt="2021-03-02T15:13:02.610" v="883"/>
          <ac:inkMkLst>
            <pc:docMk/>
            <pc:sldMk cId="4132993662" sldId="489"/>
            <ac:inkMk id="41" creationId="{07520F76-C382-4DD6-9869-2BCA249EBB65}"/>
          </ac:inkMkLst>
        </pc:inkChg>
        <pc:inkChg chg="add del mod">
          <ac:chgData name="Sherif Khattab" userId="c83b1e15-36f3-4f46-aceb-05aac24c545e" providerId="ADAL" clId="{40561216-C3B6-4E03-B696-C2E8E46E1565}" dt="2021-03-02T15:13:02.610" v="882"/>
          <ac:inkMkLst>
            <pc:docMk/>
            <pc:sldMk cId="4132993662" sldId="489"/>
            <ac:inkMk id="42" creationId="{93C66A68-D312-4B0B-990C-1476417EB553}"/>
          </ac:inkMkLst>
        </pc:inkChg>
        <pc:inkChg chg="add del mod">
          <ac:chgData name="Sherif Khattab" userId="c83b1e15-36f3-4f46-aceb-05aac24c545e" providerId="ADAL" clId="{40561216-C3B6-4E03-B696-C2E8E46E1565}" dt="2021-03-02T15:13:02.609" v="881"/>
          <ac:inkMkLst>
            <pc:docMk/>
            <pc:sldMk cId="4132993662" sldId="489"/>
            <ac:inkMk id="43" creationId="{12123C8C-27F3-48FA-8570-711724888279}"/>
          </ac:inkMkLst>
        </pc:inkChg>
        <pc:inkChg chg="add del mod">
          <ac:chgData name="Sherif Khattab" userId="c83b1e15-36f3-4f46-aceb-05aac24c545e" providerId="ADAL" clId="{40561216-C3B6-4E03-B696-C2E8E46E1565}" dt="2021-03-02T15:13:02.608" v="879"/>
          <ac:inkMkLst>
            <pc:docMk/>
            <pc:sldMk cId="4132993662" sldId="489"/>
            <ac:inkMk id="44" creationId="{511C2A05-3EE1-4749-93B8-614A43115081}"/>
          </ac:inkMkLst>
        </pc:inkChg>
        <pc:inkChg chg="add del mod">
          <ac:chgData name="Sherif Khattab" userId="c83b1e15-36f3-4f46-aceb-05aac24c545e" providerId="ADAL" clId="{40561216-C3B6-4E03-B696-C2E8E46E1565}" dt="2021-03-02T15:12:55.908" v="876"/>
          <ac:inkMkLst>
            <pc:docMk/>
            <pc:sldMk cId="4132993662" sldId="489"/>
            <ac:inkMk id="46" creationId="{87FECC82-9077-456B-BB40-C272E1B06389}"/>
          </ac:inkMkLst>
        </pc:inkChg>
        <pc:inkChg chg="add del mod">
          <ac:chgData name="Sherif Khattab" userId="c83b1e15-36f3-4f46-aceb-05aac24c545e" providerId="ADAL" clId="{40561216-C3B6-4E03-B696-C2E8E46E1565}" dt="2021-03-02T15:12:55.908" v="875"/>
          <ac:inkMkLst>
            <pc:docMk/>
            <pc:sldMk cId="4132993662" sldId="489"/>
            <ac:inkMk id="47" creationId="{CD85AC86-3CBF-4D53-BE3A-43AD43DB1F3B}"/>
          </ac:inkMkLst>
        </pc:inkChg>
        <pc:inkChg chg="add del mod">
          <ac:chgData name="Sherif Khattab" userId="c83b1e15-36f3-4f46-aceb-05aac24c545e" providerId="ADAL" clId="{40561216-C3B6-4E03-B696-C2E8E46E1565}" dt="2021-03-02T15:12:55.905" v="871"/>
          <ac:inkMkLst>
            <pc:docMk/>
            <pc:sldMk cId="4132993662" sldId="489"/>
            <ac:inkMk id="48" creationId="{293124B9-3486-4DEB-B4C0-7F520810EC58}"/>
          </ac:inkMkLst>
        </pc:inkChg>
        <pc:inkChg chg="add del mod">
          <ac:chgData name="Sherif Khattab" userId="c83b1e15-36f3-4f46-aceb-05aac24c545e" providerId="ADAL" clId="{40561216-C3B6-4E03-B696-C2E8E46E1565}" dt="2021-03-02T15:12:55.906" v="872"/>
          <ac:inkMkLst>
            <pc:docMk/>
            <pc:sldMk cId="4132993662" sldId="489"/>
            <ac:inkMk id="49" creationId="{F92A0DE8-2B66-473A-B74B-CD271280739A}"/>
          </ac:inkMkLst>
        </pc:inkChg>
        <pc:inkChg chg="add del mod">
          <ac:chgData name="Sherif Khattab" userId="c83b1e15-36f3-4f46-aceb-05aac24c545e" providerId="ADAL" clId="{40561216-C3B6-4E03-B696-C2E8E46E1565}" dt="2021-03-02T15:12:55.907" v="874"/>
          <ac:inkMkLst>
            <pc:docMk/>
            <pc:sldMk cId="4132993662" sldId="489"/>
            <ac:inkMk id="50" creationId="{4964D010-BE53-4ECF-BAE7-B1E6610C6DF1}"/>
          </ac:inkMkLst>
        </pc:inkChg>
        <pc:inkChg chg="add del mod">
          <ac:chgData name="Sherif Khattab" userId="c83b1e15-36f3-4f46-aceb-05aac24c545e" providerId="ADAL" clId="{40561216-C3B6-4E03-B696-C2E8E46E1565}" dt="2021-03-02T15:12:55.904" v="870"/>
          <ac:inkMkLst>
            <pc:docMk/>
            <pc:sldMk cId="4132993662" sldId="489"/>
            <ac:inkMk id="51" creationId="{7FF475C8-AA8E-4279-A68E-9EF789689174}"/>
          </ac:inkMkLst>
        </pc:inkChg>
        <pc:inkChg chg="add del mod">
          <ac:chgData name="Sherif Khattab" userId="c83b1e15-36f3-4f46-aceb-05aac24c545e" providerId="ADAL" clId="{40561216-C3B6-4E03-B696-C2E8E46E1565}" dt="2021-03-02T15:12:55.907" v="873"/>
          <ac:inkMkLst>
            <pc:docMk/>
            <pc:sldMk cId="4132993662" sldId="489"/>
            <ac:inkMk id="52" creationId="{5AA4C9BB-CBD1-4894-AB18-2E317822ADA6}"/>
          </ac:inkMkLst>
        </pc:inkChg>
        <pc:inkChg chg="add del mod">
          <ac:chgData name="Sherif Khattab" userId="c83b1e15-36f3-4f46-aceb-05aac24c545e" providerId="ADAL" clId="{40561216-C3B6-4E03-B696-C2E8E46E1565}" dt="2021-03-02T15:12:51.081" v="867"/>
          <ac:inkMkLst>
            <pc:docMk/>
            <pc:sldMk cId="4132993662" sldId="489"/>
            <ac:inkMk id="54" creationId="{36A923E2-8230-4EB9-A683-0CA273DD2D50}"/>
          </ac:inkMkLst>
        </pc:inkChg>
        <pc:inkChg chg="add del mod">
          <ac:chgData name="Sherif Khattab" userId="c83b1e15-36f3-4f46-aceb-05aac24c545e" providerId="ADAL" clId="{40561216-C3B6-4E03-B696-C2E8E46E1565}" dt="2021-03-02T15:12:51.079" v="865"/>
          <ac:inkMkLst>
            <pc:docMk/>
            <pc:sldMk cId="4132993662" sldId="489"/>
            <ac:inkMk id="55" creationId="{47C12C00-8CEE-4351-8FFE-9612AFAB592E}"/>
          </ac:inkMkLst>
        </pc:inkChg>
        <pc:inkChg chg="add del mod">
          <ac:chgData name="Sherif Khattab" userId="c83b1e15-36f3-4f46-aceb-05aac24c545e" providerId="ADAL" clId="{40561216-C3B6-4E03-B696-C2E8E46E1565}" dt="2021-03-02T15:12:51.081" v="868"/>
          <ac:inkMkLst>
            <pc:docMk/>
            <pc:sldMk cId="4132993662" sldId="489"/>
            <ac:inkMk id="56" creationId="{9538F644-A84D-4A03-9450-ED7A0A199557}"/>
          </ac:inkMkLst>
        </pc:inkChg>
        <pc:inkChg chg="add del mod">
          <ac:chgData name="Sherif Khattab" userId="c83b1e15-36f3-4f46-aceb-05aac24c545e" providerId="ADAL" clId="{40561216-C3B6-4E03-B696-C2E8E46E1565}" dt="2021-03-02T15:12:51.078" v="864"/>
          <ac:inkMkLst>
            <pc:docMk/>
            <pc:sldMk cId="4132993662" sldId="489"/>
            <ac:inkMk id="57" creationId="{32F612DB-E274-4683-B8ED-0D95C50A6C2E}"/>
          </ac:inkMkLst>
        </pc:inkChg>
        <pc:inkChg chg="add del mod">
          <ac:chgData name="Sherif Khattab" userId="c83b1e15-36f3-4f46-aceb-05aac24c545e" providerId="ADAL" clId="{40561216-C3B6-4E03-B696-C2E8E46E1565}" dt="2021-03-02T15:12:51.080" v="866"/>
          <ac:inkMkLst>
            <pc:docMk/>
            <pc:sldMk cId="4132993662" sldId="489"/>
            <ac:inkMk id="58" creationId="{1547A6B9-55A4-4D67-87AB-D915FCBC2196}"/>
          </ac:inkMkLst>
        </pc:inkChg>
        <pc:inkChg chg="add del mod">
          <ac:chgData name="Sherif Khattab" userId="c83b1e15-36f3-4f46-aceb-05aac24c545e" providerId="ADAL" clId="{40561216-C3B6-4E03-B696-C2E8E46E1565}" dt="2021-03-02T15:12:51.077" v="863"/>
          <ac:inkMkLst>
            <pc:docMk/>
            <pc:sldMk cId="4132993662" sldId="489"/>
            <ac:inkMk id="59" creationId="{35681A84-1658-49C9-989F-CBDB96AB072A}"/>
          </ac:inkMkLst>
        </pc:inkChg>
        <pc:inkChg chg="add del mod">
          <ac:chgData name="Sherif Khattab" userId="c83b1e15-36f3-4f46-aceb-05aac24c545e" providerId="ADAL" clId="{40561216-C3B6-4E03-B696-C2E8E46E1565}" dt="2021-03-02T15:12:45.663" v="858"/>
          <ac:inkMkLst>
            <pc:docMk/>
            <pc:sldMk cId="4132993662" sldId="489"/>
            <ac:inkMk id="61" creationId="{24450CAA-4DD0-4522-BEB1-594C5335C11E}"/>
          </ac:inkMkLst>
        </pc:inkChg>
        <pc:inkChg chg="add del mod">
          <ac:chgData name="Sherif Khattab" userId="c83b1e15-36f3-4f46-aceb-05aac24c545e" providerId="ADAL" clId="{40561216-C3B6-4E03-B696-C2E8E46E1565}" dt="2021-03-02T15:12:45.660" v="855"/>
          <ac:inkMkLst>
            <pc:docMk/>
            <pc:sldMk cId="4132993662" sldId="489"/>
            <ac:inkMk id="62" creationId="{92BB8E34-F2F2-495D-A4BC-6F5FFE388F53}"/>
          </ac:inkMkLst>
        </pc:inkChg>
        <pc:inkChg chg="add del mod">
          <ac:chgData name="Sherif Khattab" userId="c83b1e15-36f3-4f46-aceb-05aac24c545e" providerId="ADAL" clId="{40561216-C3B6-4E03-B696-C2E8E46E1565}" dt="2021-03-02T15:12:45.665" v="859"/>
          <ac:inkMkLst>
            <pc:docMk/>
            <pc:sldMk cId="4132993662" sldId="489"/>
            <ac:inkMk id="63" creationId="{FD7DF739-F1EF-45B9-B087-D0A2CEB0C4F4}"/>
          </ac:inkMkLst>
        </pc:inkChg>
        <pc:inkChg chg="add del mod">
          <ac:chgData name="Sherif Khattab" userId="c83b1e15-36f3-4f46-aceb-05aac24c545e" providerId="ADAL" clId="{40561216-C3B6-4E03-B696-C2E8E46E1565}" dt="2021-03-02T15:12:45.662" v="857"/>
          <ac:inkMkLst>
            <pc:docMk/>
            <pc:sldMk cId="4132993662" sldId="489"/>
            <ac:inkMk id="30720" creationId="{402F95A4-1FF3-49E3-9B81-78161385A8D8}"/>
          </ac:inkMkLst>
        </pc:inkChg>
        <pc:inkChg chg="add del mod">
          <ac:chgData name="Sherif Khattab" userId="c83b1e15-36f3-4f46-aceb-05aac24c545e" providerId="ADAL" clId="{40561216-C3B6-4E03-B696-C2E8E46E1565}" dt="2021-03-02T15:12:45.667" v="861"/>
          <ac:inkMkLst>
            <pc:docMk/>
            <pc:sldMk cId="4132993662" sldId="489"/>
            <ac:inkMk id="30724" creationId="{D594AC9D-0203-4CF3-9E10-A2C87A930AF9}"/>
          </ac:inkMkLst>
        </pc:inkChg>
        <pc:inkChg chg="add del mod">
          <ac:chgData name="Sherif Khattab" userId="c83b1e15-36f3-4f46-aceb-05aac24c545e" providerId="ADAL" clId="{40561216-C3B6-4E03-B696-C2E8E46E1565}" dt="2021-03-02T15:12:45.666" v="860"/>
          <ac:inkMkLst>
            <pc:docMk/>
            <pc:sldMk cId="4132993662" sldId="489"/>
            <ac:inkMk id="30725" creationId="{1F542C83-942C-45BE-BEBA-A99F612B0824}"/>
          </ac:inkMkLst>
        </pc:inkChg>
        <pc:inkChg chg="add del mod">
          <ac:chgData name="Sherif Khattab" userId="c83b1e15-36f3-4f46-aceb-05aac24c545e" providerId="ADAL" clId="{40561216-C3B6-4E03-B696-C2E8E46E1565}" dt="2021-03-02T15:12:45.660" v="856"/>
          <ac:inkMkLst>
            <pc:docMk/>
            <pc:sldMk cId="4132993662" sldId="489"/>
            <ac:inkMk id="30726" creationId="{36BB6184-2365-4842-9E08-7A9C6C691BF4}"/>
          </ac:inkMkLst>
        </pc:inkChg>
        <pc:inkChg chg="add del mod">
          <ac:chgData name="Sherif Khattab" userId="c83b1e15-36f3-4f46-aceb-05aac24c545e" providerId="ADAL" clId="{40561216-C3B6-4E03-B696-C2E8E46E1565}" dt="2021-03-02T15:12:40.428" v="852"/>
          <ac:inkMkLst>
            <pc:docMk/>
            <pc:sldMk cId="4132993662" sldId="489"/>
            <ac:inkMk id="30728" creationId="{1F59C598-7303-44D0-B126-C31EE38C4143}"/>
          </ac:inkMkLst>
        </pc:inkChg>
        <pc:inkChg chg="add del mod">
          <ac:chgData name="Sherif Khattab" userId="c83b1e15-36f3-4f46-aceb-05aac24c545e" providerId="ADAL" clId="{40561216-C3B6-4E03-B696-C2E8E46E1565}" dt="2021-03-02T15:12:40.422" v="848"/>
          <ac:inkMkLst>
            <pc:docMk/>
            <pc:sldMk cId="4132993662" sldId="489"/>
            <ac:inkMk id="30729" creationId="{0383591C-B3D9-487F-BC69-D5EA95FFC5D3}"/>
          </ac:inkMkLst>
        </pc:inkChg>
        <pc:inkChg chg="add del mod">
          <ac:chgData name="Sherif Khattab" userId="c83b1e15-36f3-4f46-aceb-05aac24c545e" providerId="ADAL" clId="{40561216-C3B6-4E03-B696-C2E8E46E1565}" dt="2021-03-02T15:12:40.424" v="849"/>
          <ac:inkMkLst>
            <pc:docMk/>
            <pc:sldMk cId="4132993662" sldId="489"/>
            <ac:inkMk id="30730" creationId="{A1747358-6CBA-476B-BAB8-EABA2F7F897C}"/>
          </ac:inkMkLst>
        </pc:inkChg>
        <pc:inkChg chg="add del mod">
          <ac:chgData name="Sherif Khattab" userId="c83b1e15-36f3-4f46-aceb-05aac24c545e" providerId="ADAL" clId="{40561216-C3B6-4E03-B696-C2E8E46E1565}" dt="2021-03-02T15:12:40.429" v="853"/>
          <ac:inkMkLst>
            <pc:docMk/>
            <pc:sldMk cId="4132993662" sldId="489"/>
            <ac:inkMk id="30731" creationId="{03DDE30C-6EAB-491D-B855-BE2BA6AC3CF6}"/>
          </ac:inkMkLst>
        </pc:inkChg>
        <pc:inkChg chg="add del mod">
          <ac:chgData name="Sherif Khattab" userId="c83b1e15-36f3-4f46-aceb-05aac24c545e" providerId="ADAL" clId="{40561216-C3B6-4E03-B696-C2E8E46E1565}" dt="2021-03-02T15:12:40.426" v="851"/>
          <ac:inkMkLst>
            <pc:docMk/>
            <pc:sldMk cId="4132993662" sldId="489"/>
            <ac:inkMk id="30732" creationId="{9F130834-EA25-43B2-AD49-0B501ADE7BBA}"/>
          </ac:inkMkLst>
        </pc:inkChg>
        <pc:inkChg chg="add del mod">
          <ac:chgData name="Sherif Khattab" userId="c83b1e15-36f3-4f46-aceb-05aac24c545e" providerId="ADAL" clId="{40561216-C3B6-4E03-B696-C2E8E46E1565}" dt="2021-03-02T15:12:40.425" v="850"/>
          <ac:inkMkLst>
            <pc:docMk/>
            <pc:sldMk cId="4132993662" sldId="489"/>
            <ac:inkMk id="30733" creationId="{EB665923-E6D5-40C8-8A7B-30206ADB0784}"/>
          </ac:inkMkLst>
        </pc:inkChg>
        <pc:inkChg chg="add del mod">
          <ac:chgData name="Sherif Khattab" userId="c83b1e15-36f3-4f46-aceb-05aac24c545e" providerId="ADAL" clId="{40561216-C3B6-4E03-B696-C2E8E46E1565}" dt="2021-03-02T15:10:41.688" v="722" actId="9405"/>
          <ac:inkMkLst>
            <pc:docMk/>
            <pc:sldMk cId="4132993662" sldId="489"/>
            <ac:inkMk id="30735" creationId="{7D4074F8-E1C5-4F8C-A7A9-42877A3383D2}"/>
          </ac:inkMkLst>
        </pc:inkChg>
        <pc:inkChg chg="add del mod">
          <ac:chgData name="Sherif Khattab" userId="c83b1e15-36f3-4f46-aceb-05aac24c545e" providerId="ADAL" clId="{40561216-C3B6-4E03-B696-C2E8E46E1565}" dt="2021-03-02T15:10:41.367" v="721"/>
          <ac:inkMkLst>
            <pc:docMk/>
            <pc:sldMk cId="4132993662" sldId="489"/>
            <ac:inkMk id="30736" creationId="{D4ED8002-8507-45C0-A518-F0565A3E57B7}"/>
          </ac:inkMkLst>
        </pc:inkChg>
        <pc:inkChg chg="add del mod">
          <ac:chgData name="Sherif Khattab" userId="c83b1e15-36f3-4f46-aceb-05aac24c545e" providerId="ADAL" clId="{40561216-C3B6-4E03-B696-C2E8E46E1565}" dt="2021-03-02T15:12:35.756" v="842"/>
          <ac:inkMkLst>
            <pc:docMk/>
            <pc:sldMk cId="4132993662" sldId="489"/>
            <ac:inkMk id="30738" creationId="{A70CCD49-9C4F-423E-8C48-E8DB1B7C9FA8}"/>
          </ac:inkMkLst>
        </pc:inkChg>
        <pc:inkChg chg="add del mod">
          <ac:chgData name="Sherif Khattab" userId="c83b1e15-36f3-4f46-aceb-05aac24c545e" providerId="ADAL" clId="{40561216-C3B6-4E03-B696-C2E8E46E1565}" dt="2021-03-02T15:12:35.761" v="845"/>
          <ac:inkMkLst>
            <pc:docMk/>
            <pc:sldMk cId="4132993662" sldId="489"/>
            <ac:inkMk id="30739" creationId="{9743F292-9298-4F75-B43E-C015E387F24F}"/>
          </ac:inkMkLst>
        </pc:inkChg>
        <pc:inkChg chg="add del mod">
          <ac:chgData name="Sherif Khattab" userId="c83b1e15-36f3-4f46-aceb-05aac24c545e" providerId="ADAL" clId="{40561216-C3B6-4E03-B696-C2E8E46E1565}" dt="2021-03-02T15:12:35.757" v="843"/>
          <ac:inkMkLst>
            <pc:docMk/>
            <pc:sldMk cId="4132993662" sldId="489"/>
            <ac:inkMk id="30740" creationId="{AA49A404-09EA-4749-9B7A-2CC10B130FEE}"/>
          </ac:inkMkLst>
        </pc:inkChg>
        <pc:inkChg chg="add del mod">
          <ac:chgData name="Sherif Khattab" userId="c83b1e15-36f3-4f46-aceb-05aac24c545e" providerId="ADAL" clId="{40561216-C3B6-4E03-B696-C2E8E46E1565}" dt="2021-03-02T15:12:35.759" v="844"/>
          <ac:inkMkLst>
            <pc:docMk/>
            <pc:sldMk cId="4132993662" sldId="489"/>
            <ac:inkMk id="30741" creationId="{76F83F73-C0A5-4476-83DC-89771AB4D06A}"/>
          </ac:inkMkLst>
        </pc:inkChg>
        <pc:inkChg chg="add del mod">
          <ac:chgData name="Sherif Khattab" userId="c83b1e15-36f3-4f46-aceb-05aac24c545e" providerId="ADAL" clId="{40561216-C3B6-4E03-B696-C2E8E46E1565}" dt="2021-03-02T15:12:35.753" v="841"/>
          <ac:inkMkLst>
            <pc:docMk/>
            <pc:sldMk cId="4132993662" sldId="489"/>
            <ac:inkMk id="30742" creationId="{4E546557-8AA9-4414-8A06-261EACA5A018}"/>
          </ac:inkMkLst>
        </pc:inkChg>
        <pc:inkChg chg="add del mod">
          <ac:chgData name="Sherif Khattab" userId="c83b1e15-36f3-4f46-aceb-05aac24c545e" providerId="ADAL" clId="{40561216-C3B6-4E03-B696-C2E8E46E1565}" dt="2021-03-02T15:12:35.762" v="846"/>
          <ac:inkMkLst>
            <pc:docMk/>
            <pc:sldMk cId="4132993662" sldId="489"/>
            <ac:inkMk id="30743" creationId="{081544E1-175A-4399-8B4E-42F50A161126}"/>
          </ac:inkMkLst>
        </pc:inkChg>
        <pc:inkChg chg="add del mod">
          <ac:chgData name="Sherif Khattab" userId="c83b1e15-36f3-4f46-aceb-05aac24c545e" providerId="ADAL" clId="{40561216-C3B6-4E03-B696-C2E8E46E1565}" dt="2021-03-02T15:12:30.557" v="839"/>
          <ac:inkMkLst>
            <pc:docMk/>
            <pc:sldMk cId="4132993662" sldId="489"/>
            <ac:inkMk id="30745" creationId="{980D4851-FFD5-4434-B85E-D5169767707D}"/>
          </ac:inkMkLst>
        </pc:inkChg>
        <pc:inkChg chg="add del mod">
          <ac:chgData name="Sherif Khattab" userId="c83b1e15-36f3-4f46-aceb-05aac24c545e" providerId="ADAL" clId="{40561216-C3B6-4E03-B696-C2E8E46E1565}" dt="2021-03-02T15:12:30.555" v="838"/>
          <ac:inkMkLst>
            <pc:docMk/>
            <pc:sldMk cId="4132993662" sldId="489"/>
            <ac:inkMk id="30746" creationId="{F706BA4D-32F5-4DB8-B2CC-6703E9582946}"/>
          </ac:inkMkLst>
        </pc:inkChg>
        <pc:inkChg chg="add del mod">
          <ac:chgData name="Sherif Khattab" userId="c83b1e15-36f3-4f46-aceb-05aac24c545e" providerId="ADAL" clId="{40561216-C3B6-4E03-B696-C2E8E46E1565}" dt="2021-03-02T15:12:30.545" v="833"/>
          <ac:inkMkLst>
            <pc:docMk/>
            <pc:sldMk cId="4132993662" sldId="489"/>
            <ac:inkMk id="30747" creationId="{EEC20156-E2E1-4698-8728-9693C32A0A5D}"/>
          </ac:inkMkLst>
        </pc:inkChg>
        <pc:inkChg chg="add del mod">
          <ac:chgData name="Sherif Khattab" userId="c83b1e15-36f3-4f46-aceb-05aac24c545e" providerId="ADAL" clId="{40561216-C3B6-4E03-B696-C2E8E46E1565}" dt="2021-03-02T15:12:30.549" v="835"/>
          <ac:inkMkLst>
            <pc:docMk/>
            <pc:sldMk cId="4132993662" sldId="489"/>
            <ac:inkMk id="30748" creationId="{A4DF3A78-6FFE-4F35-A38B-0ACDDABC6E3E}"/>
          </ac:inkMkLst>
        </pc:inkChg>
        <pc:inkChg chg="add del mod">
          <ac:chgData name="Sherif Khattab" userId="c83b1e15-36f3-4f46-aceb-05aac24c545e" providerId="ADAL" clId="{40561216-C3B6-4E03-B696-C2E8E46E1565}" dt="2021-03-02T15:12:30.551" v="836"/>
          <ac:inkMkLst>
            <pc:docMk/>
            <pc:sldMk cId="4132993662" sldId="489"/>
            <ac:inkMk id="30749" creationId="{F5838EB7-FBCD-4D0A-9C47-A703947871AF}"/>
          </ac:inkMkLst>
        </pc:inkChg>
        <pc:inkChg chg="add del mod">
          <ac:chgData name="Sherif Khattab" userId="c83b1e15-36f3-4f46-aceb-05aac24c545e" providerId="ADAL" clId="{40561216-C3B6-4E03-B696-C2E8E46E1565}" dt="2021-03-02T15:12:30.553" v="837"/>
          <ac:inkMkLst>
            <pc:docMk/>
            <pc:sldMk cId="4132993662" sldId="489"/>
            <ac:inkMk id="30750" creationId="{632A3CF0-662A-4BA0-8F25-679E291BE056}"/>
          </ac:inkMkLst>
        </pc:inkChg>
        <pc:inkChg chg="add del mod">
          <ac:chgData name="Sherif Khattab" userId="c83b1e15-36f3-4f46-aceb-05aac24c545e" providerId="ADAL" clId="{40561216-C3B6-4E03-B696-C2E8E46E1565}" dt="2021-03-02T15:12:30.547" v="834"/>
          <ac:inkMkLst>
            <pc:docMk/>
            <pc:sldMk cId="4132993662" sldId="489"/>
            <ac:inkMk id="30751" creationId="{1AEB7B89-3C78-4DE8-BECD-16FB4027ECA8}"/>
          </ac:inkMkLst>
        </pc:inkChg>
        <pc:inkChg chg="add del mod">
          <ac:chgData name="Sherif Khattab" userId="c83b1e15-36f3-4f46-aceb-05aac24c545e" providerId="ADAL" clId="{40561216-C3B6-4E03-B696-C2E8E46E1565}" dt="2021-03-02T15:12:24.887" v="825"/>
          <ac:inkMkLst>
            <pc:docMk/>
            <pc:sldMk cId="4132993662" sldId="489"/>
            <ac:inkMk id="30753" creationId="{A6D980DA-39EF-4153-8C05-B5580B219376}"/>
          </ac:inkMkLst>
        </pc:inkChg>
        <pc:inkChg chg="add del mod">
          <ac:chgData name="Sherif Khattab" userId="c83b1e15-36f3-4f46-aceb-05aac24c545e" providerId="ADAL" clId="{40561216-C3B6-4E03-B696-C2E8E46E1565}" dt="2021-03-02T15:12:24.884" v="824"/>
          <ac:inkMkLst>
            <pc:docMk/>
            <pc:sldMk cId="4132993662" sldId="489"/>
            <ac:inkMk id="30754" creationId="{4D063B1B-177E-4E17-B88D-27D26304B973}"/>
          </ac:inkMkLst>
        </pc:inkChg>
        <pc:inkChg chg="add del mod">
          <ac:chgData name="Sherif Khattab" userId="c83b1e15-36f3-4f46-aceb-05aac24c545e" providerId="ADAL" clId="{40561216-C3B6-4E03-B696-C2E8E46E1565}" dt="2021-03-02T15:12:24.896" v="829"/>
          <ac:inkMkLst>
            <pc:docMk/>
            <pc:sldMk cId="4132993662" sldId="489"/>
            <ac:inkMk id="30755" creationId="{67BB42EF-1F6F-4DE0-9F1B-18480909D32A}"/>
          </ac:inkMkLst>
        </pc:inkChg>
        <pc:inkChg chg="add del mod">
          <ac:chgData name="Sherif Khattab" userId="c83b1e15-36f3-4f46-aceb-05aac24c545e" providerId="ADAL" clId="{40561216-C3B6-4E03-B696-C2E8E46E1565}" dt="2021-03-02T15:12:24.893" v="828"/>
          <ac:inkMkLst>
            <pc:docMk/>
            <pc:sldMk cId="4132993662" sldId="489"/>
            <ac:inkMk id="30756" creationId="{0950CCF0-AC2A-4DDA-8544-83673CD2D8C3}"/>
          </ac:inkMkLst>
        </pc:inkChg>
        <pc:inkChg chg="add del mod">
          <ac:chgData name="Sherif Khattab" userId="c83b1e15-36f3-4f46-aceb-05aac24c545e" providerId="ADAL" clId="{40561216-C3B6-4E03-B696-C2E8E46E1565}" dt="2021-03-02T15:12:24.891" v="827"/>
          <ac:inkMkLst>
            <pc:docMk/>
            <pc:sldMk cId="4132993662" sldId="489"/>
            <ac:inkMk id="30757" creationId="{E5B927E6-9D54-48AF-B16A-907A0489554E}"/>
          </ac:inkMkLst>
        </pc:inkChg>
        <pc:inkChg chg="add del mod">
          <ac:chgData name="Sherif Khattab" userId="c83b1e15-36f3-4f46-aceb-05aac24c545e" providerId="ADAL" clId="{40561216-C3B6-4E03-B696-C2E8E46E1565}" dt="2021-03-02T15:12:24.899" v="831"/>
          <ac:inkMkLst>
            <pc:docMk/>
            <pc:sldMk cId="4132993662" sldId="489"/>
            <ac:inkMk id="30758" creationId="{AF6ADF63-5228-49F9-B3E5-EAC874027B40}"/>
          </ac:inkMkLst>
        </pc:inkChg>
        <pc:inkChg chg="add del mod">
          <ac:chgData name="Sherif Khattab" userId="c83b1e15-36f3-4f46-aceb-05aac24c545e" providerId="ADAL" clId="{40561216-C3B6-4E03-B696-C2E8E46E1565}" dt="2021-03-02T15:12:24.898" v="830"/>
          <ac:inkMkLst>
            <pc:docMk/>
            <pc:sldMk cId="4132993662" sldId="489"/>
            <ac:inkMk id="30759" creationId="{C4B8C5F9-21DA-49D1-8290-661C2C196036}"/>
          </ac:inkMkLst>
        </pc:inkChg>
        <pc:inkChg chg="add del mod">
          <ac:chgData name="Sherif Khattab" userId="c83b1e15-36f3-4f46-aceb-05aac24c545e" providerId="ADAL" clId="{40561216-C3B6-4E03-B696-C2E8E46E1565}" dt="2021-03-02T15:12:24.889" v="826"/>
          <ac:inkMkLst>
            <pc:docMk/>
            <pc:sldMk cId="4132993662" sldId="489"/>
            <ac:inkMk id="30760" creationId="{A66E6C4F-5C8D-4D77-A4E8-DC01657342E3}"/>
          </ac:inkMkLst>
        </pc:inkChg>
        <pc:inkChg chg="add del mod">
          <ac:chgData name="Sherif Khattab" userId="c83b1e15-36f3-4f46-aceb-05aac24c545e" providerId="ADAL" clId="{40561216-C3B6-4E03-B696-C2E8E46E1565}" dt="2021-03-02T15:12:18.472" v="816"/>
          <ac:inkMkLst>
            <pc:docMk/>
            <pc:sldMk cId="4132993662" sldId="489"/>
            <ac:inkMk id="30762" creationId="{3837AE9B-D986-4397-88A6-C5B85E8BD4F9}"/>
          </ac:inkMkLst>
        </pc:inkChg>
        <pc:inkChg chg="add del mod">
          <ac:chgData name="Sherif Khattab" userId="c83b1e15-36f3-4f46-aceb-05aac24c545e" providerId="ADAL" clId="{40561216-C3B6-4E03-B696-C2E8E46E1565}" dt="2021-03-02T15:12:18.478" v="818"/>
          <ac:inkMkLst>
            <pc:docMk/>
            <pc:sldMk cId="4132993662" sldId="489"/>
            <ac:inkMk id="30763" creationId="{76FF741B-A6D3-46A1-87F9-969B107FEDFE}"/>
          </ac:inkMkLst>
        </pc:inkChg>
        <pc:inkChg chg="add del mod">
          <ac:chgData name="Sherif Khattab" userId="c83b1e15-36f3-4f46-aceb-05aac24c545e" providerId="ADAL" clId="{40561216-C3B6-4E03-B696-C2E8E46E1565}" dt="2021-03-02T15:12:18.483" v="821"/>
          <ac:inkMkLst>
            <pc:docMk/>
            <pc:sldMk cId="4132993662" sldId="489"/>
            <ac:inkMk id="30764" creationId="{6B4F0462-4A1D-4145-853E-138EBEDA1ABC}"/>
          </ac:inkMkLst>
        </pc:inkChg>
        <pc:inkChg chg="add del mod">
          <ac:chgData name="Sherif Khattab" userId="c83b1e15-36f3-4f46-aceb-05aac24c545e" providerId="ADAL" clId="{40561216-C3B6-4E03-B696-C2E8E46E1565}" dt="2021-03-02T15:12:18.481" v="819"/>
          <ac:inkMkLst>
            <pc:docMk/>
            <pc:sldMk cId="4132993662" sldId="489"/>
            <ac:inkMk id="30765" creationId="{AA2D9F48-7667-4A23-AA72-11C6A4A815EB}"/>
          </ac:inkMkLst>
        </pc:inkChg>
        <pc:inkChg chg="add del mod">
          <ac:chgData name="Sherif Khattab" userId="c83b1e15-36f3-4f46-aceb-05aac24c545e" providerId="ADAL" clId="{40561216-C3B6-4E03-B696-C2E8E46E1565}" dt="2021-03-02T15:12:18.475" v="817"/>
          <ac:inkMkLst>
            <pc:docMk/>
            <pc:sldMk cId="4132993662" sldId="489"/>
            <ac:inkMk id="30766" creationId="{94F34090-F9F0-49F4-9C24-005C5636E0A8}"/>
          </ac:inkMkLst>
        </pc:inkChg>
        <pc:inkChg chg="add del mod">
          <ac:chgData name="Sherif Khattab" userId="c83b1e15-36f3-4f46-aceb-05aac24c545e" providerId="ADAL" clId="{40561216-C3B6-4E03-B696-C2E8E46E1565}" dt="2021-03-02T15:12:18.482" v="820"/>
          <ac:inkMkLst>
            <pc:docMk/>
            <pc:sldMk cId="4132993662" sldId="489"/>
            <ac:inkMk id="30768" creationId="{9B2160CE-D88B-4BFB-A048-C839EBC4439C}"/>
          </ac:inkMkLst>
        </pc:inkChg>
        <pc:inkChg chg="add del mod">
          <ac:chgData name="Sherif Khattab" userId="c83b1e15-36f3-4f46-aceb-05aac24c545e" providerId="ADAL" clId="{40561216-C3B6-4E03-B696-C2E8E46E1565}" dt="2021-03-02T15:12:18.469" v="815"/>
          <ac:inkMkLst>
            <pc:docMk/>
            <pc:sldMk cId="4132993662" sldId="489"/>
            <ac:inkMk id="30769" creationId="{43E468E6-310A-4609-BEFF-5877313AD2CF}"/>
          </ac:inkMkLst>
        </pc:inkChg>
        <pc:inkChg chg="add del mod">
          <ac:chgData name="Sherif Khattab" userId="c83b1e15-36f3-4f46-aceb-05aac24c545e" providerId="ADAL" clId="{40561216-C3B6-4E03-B696-C2E8E46E1565}" dt="2021-03-02T15:12:18.485" v="822"/>
          <ac:inkMkLst>
            <pc:docMk/>
            <pc:sldMk cId="4132993662" sldId="489"/>
            <ac:inkMk id="30770" creationId="{CAB59520-E67E-4B85-8E9F-FFD255DC992C}"/>
          </ac:inkMkLst>
        </pc:inkChg>
        <pc:inkChg chg="add del mod">
          <ac:chgData name="Sherif Khattab" userId="c83b1e15-36f3-4f46-aceb-05aac24c545e" providerId="ADAL" clId="{40561216-C3B6-4E03-B696-C2E8E46E1565}" dt="2021-03-02T15:12:11.954" v="813"/>
          <ac:inkMkLst>
            <pc:docMk/>
            <pc:sldMk cId="4132993662" sldId="489"/>
            <ac:inkMk id="30772" creationId="{B3BA2E8C-A923-4157-A7BD-276EE4634CA9}"/>
          </ac:inkMkLst>
        </pc:inkChg>
        <pc:inkChg chg="add del mod">
          <ac:chgData name="Sherif Khattab" userId="c83b1e15-36f3-4f46-aceb-05aac24c545e" providerId="ADAL" clId="{40561216-C3B6-4E03-B696-C2E8E46E1565}" dt="2021-03-02T15:12:11.937" v="806"/>
          <ac:inkMkLst>
            <pc:docMk/>
            <pc:sldMk cId="4132993662" sldId="489"/>
            <ac:inkMk id="30773" creationId="{DBA600FD-5003-4390-A9D6-301A2C54D76B}"/>
          </ac:inkMkLst>
        </pc:inkChg>
        <pc:inkChg chg="add del mod">
          <ac:chgData name="Sherif Khattab" userId="c83b1e15-36f3-4f46-aceb-05aac24c545e" providerId="ADAL" clId="{40561216-C3B6-4E03-B696-C2E8E46E1565}" dt="2021-03-02T15:12:11.940" v="807"/>
          <ac:inkMkLst>
            <pc:docMk/>
            <pc:sldMk cId="4132993662" sldId="489"/>
            <ac:inkMk id="30774" creationId="{4FA26250-F448-4773-AC71-0274A866FA1C}"/>
          </ac:inkMkLst>
        </pc:inkChg>
        <pc:inkChg chg="add del mod">
          <ac:chgData name="Sherif Khattab" userId="c83b1e15-36f3-4f46-aceb-05aac24c545e" providerId="ADAL" clId="{40561216-C3B6-4E03-B696-C2E8E46E1565}" dt="2021-03-02T15:12:11.950" v="811"/>
          <ac:inkMkLst>
            <pc:docMk/>
            <pc:sldMk cId="4132993662" sldId="489"/>
            <ac:inkMk id="30775" creationId="{10C7B246-1CC3-4EA6-9276-7F3007ADD5FC}"/>
          </ac:inkMkLst>
        </pc:inkChg>
        <pc:inkChg chg="add del mod">
          <ac:chgData name="Sherif Khattab" userId="c83b1e15-36f3-4f46-aceb-05aac24c545e" providerId="ADAL" clId="{40561216-C3B6-4E03-B696-C2E8E46E1565}" dt="2021-03-02T15:12:11.952" v="812"/>
          <ac:inkMkLst>
            <pc:docMk/>
            <pc:sldMk cId="4132993662" sldId="489"/>
            <ac:inkMk id="30776" creationId="{780B7075-5CBB-4511-9274-AC85D258771E}"/>
          </ac:inkMkLst>
        </pc:inkChg>
        <pc:inkChg chg="add del mod">
          <ac:chgData name="Sherif Khattab" userId="c83b1e15-36f3-4f46-aceb-05aac24c545e" providerId="ADAL" clId="{40561216-C3B6-4E03-B696-C2E8E46E1565}" dt="2021-03-02T15:12:11.943" v="808"/>
          <ac:inkMkLst>
            <pc:docMk/>
            <pc:sldMk cId="4132993662" sldId="489"/>
            <ac:inkMk id="30778" creationId="{E11A5F19-4A77-4EE6-A580-CB258360D3B9}"/>
          </ac:inkMkLst>
        </pc:inkChg>
        <pc:inkChg chg="add del mod">
          <ac:chgData name="Sherif Khattab" userId="c83b1e15-36f3-4f46-aceb-05aac24c545e" providerId="ADAL" clId="{40561216-C3B6-4E03-B696-C2E8E46E1565}" dt="2021-03-02T15:12:11.948" v="810"/>
          <ac:inkMkLst>
            <pc:docMk/>
            <pc:sldMk cId="4132993662" sldId="489"/>
            <ac:inkMk id="30779" creationId="{C76667C2-DF87-4784-B58A-94777BB66A95}"/>
          </ac:inkMkLst>
        </pc:inkChg>
        <pc:inkChg chg="add del mod">
          <ac:chgData name="Sherif Khattab" userId="c83b1e15-36f3-4f46-aceb-05aac24c545e" providerId="ADAL" clId="{40561216-C3B6-4E03-B696-C2E8E46E1565}" dt="2021-03-02T15:12:11.945" v="809"/>
          <ac:inkMkLst>
            <pc:docMk/>
            <pc:sldMk cId="4132993662" sldId="489"/>
            <ac:inkMk id="30780" creationId="{370E1490-0368-498F-AFA5-78F03C044F96}"/>
          </ac:inkMkLst>
        </pc:inkChg>
        <pc:inkChg chg="add del mod">
          <ac:chgData name="Sherif Khattab" userId="c83b1e15-36f3-4f46-aceb-05aac24c545e" providerId="ADAL" clId="{40561216-C3B6-4E03-B696-C2E8E46E1565}" dt="2021-03-02T15:12:05.284" v="800"/>
          <ac:inkMkLst>
            <pc:docMk/>
            <pc:sldMk cId="4132993662" sldId="489"/>
            <ac:inkMk id="30782" creationId="{85A82A86-04DA-4126-A78F-B5AC35D91DBF}"/>
          </ac:inkMkLst>
        </pc:inkChg>
        <pc:inkChg chg="add del mod">
          <ac:chgData name="Sherif Khattab" userId="c83b1e15-36f3-4f46-aceb-05aac24c545e" providerId="ADAL" clId="{40561216-C3B6-4E03-B696-C2E8E46E1565}" dt="2021-03-02T15:12:05.277" v="798"/>
          <ac:inkMkLst>
            <pc:docMk/>
            <pc:sldMk cId="4132993662" sldId="489"/>
            <ac:inkMk id="30783" creationId="{E8E91C57-E534-44B3-ABFF-135A295272F6}"/>
          </ac:inkMkLst>
        </pc:inkChg>
        <pc:inkChg chg="add del mod">
          <ac:chgData name="Sherif Khattab" userId="c83b1e15-36f3-4f46-aceb-05aac24c545e" providerId="ADAL" clId="{40561216-C3B6-4E03-B696-C2E8E46E1565}" dt="2021-03-02T15:12:05.301" v="804"/>
          <ac:inkMkLst>
            <pc:docMk/>
            <pc:sldMk cId="4132993662" sldId="489"/>
            <ac:inkMk id="30784" creationId="{9057AF6B-C980-44AE-B3EA-7DB57BC8D09B}"/>
          </ac:inkMkLst>
        </pc:inkChg>
        <pc:inkChg chg="add del mod">
          <ac:chgData name="Sherif Khattab" userId="c83b1e15-36f3-4f46-aceb-05aac24c545e" providerId="ADAL" clId="{40561216-C3B6-4E03-B696-C2E8E46E1565}" dt="2021-03-02T15:12:05.293" v="802"/>
          <ac:inkMkLst>
            <pc:docMk/>
            <pc:sldMk cId="4132993662" sldId="489"/>
            <ac:inkMk id="30785" creationId="{D76DED22-27B2-404D-B00D-A4865D4084C9}"/>
          </ac:inkMkLst>
        </pc:inkChg>
        <pc:inkChg chg="add del mod">
          <ac:chgData name="Sherif Khattab" userId="c83b1e15-36f3-4f46-aceb-05aac24c545e" providerId="ADAL" clId="{40561216-C3B6-4E03-B696-C2E8E46E1565}" dt="2021-03-02T15:12:05.296" v="803"/>
          <ac:inkMkLst>
            <pc:docMk/>
            <pc:sldMk cId="4132993662" sldId="489"/>
            <ac:inkMk id="30786" creationId="{59CDF155-7FA6-4EDC-99C0-4BA56947AA48}"/>
          </ac:inkMkLst>
        </pc:inkChg>
        <pc:inkChg chg="add del mod">
          <ac:chgData name="Sherif Khattab" userId="c83b1e15-36f3-4f46-aceb-05aac24c545e" providerId="ADAL" clId="{40561216-C3B6-4E03-B696-C2E8E46E1565}" dt="2021-03-02T15:12:05.288" v="801"/>
          <ac:inkMkLst>
            <pc:docMk/>
            <pc:sldMk cId="4132993662" sldId="489"/>
            <ac:inkMk id="30787" creationId="{1E5DE9C1-5D2F-4D2F-99E6-B479B181F55E}"/>
          </ac:inkMkLst>
        </pc:inkChg>
        <pc:inkChg chg="add del mod">
          <ac:chgData name="Sherif Khattab" userId="c83b1e15-36f3-4f46-aceb-05aac24c545e" providerId="ADAL" clId="{40561216-C3B6-4E03-B696-C2E8E46E1565}" dt="2021-03-02T15:12:05.282" v="799"/>
          <ac:inkMkLst>
            <pc:docMk/>
            <pc:sldMk cId="4132993662" sldId="489"/>
            <ac:inkMk id="30788" creationId="{5554E53D-7CB6-4F40-92D4-71CE0F7018DB}"/>
          </ac:inkMkLst>
        </pc:inkChg>
        <pc:inkChg chg="add del mod">
          <ac:chgData name="Sherif Khattab" userId="c83b1e15-36f3-4f46-aceb-05aac24c545e" providerId="ADAL" clId="{40561216-C3B6-4E03-B696-C2E8E46E1565}" dt="2021-03-02T15:11:57.486" v="795"/>
          <ac:inkMkLst>
            <pc:docMk/>
            <pc:sldMk cId="4132993662" sldId="489"/>
            <ac:inkMk id="30790" creationId="{9568DDFE-BB5E-4CDA-8F79-E5717350F73D}"/>
          </ac:inkMkLst>
        </pc:inkChg>
        <pc:inkChg chg="add del mod">
          <ac:chgData name="Sherif Khattab" userId="c83b1e15-36f3-4f46-aceb-05aac24c545e" providerId="ADAL" clId="{40561216-C3B6-4E03-B696-C2E8E46E1565}" dt="2021-03-02T15:11:57.439" v="792"/>
          <ac:inkMkLst>
            <pc:docMk/>
            <pc:sldMk cId="4132993662" sldId="489"/>
            <ac:inkMk id="30791" creationId="{CE09BC03-F443-4D03-B7F8-23D83760F2F0}"/>
          </ac:inkMkLst>
        </pc:inkChg>
        <pc:inkChg chg="add del mod">
          <ac:chgData name="Sherif Khattab" userId="c83b1e15-36f3-4f46-aceb-05aac24c545e" providerId="ADAL" clId="{40561216-C3B6-4E03-B696-C2E8E46E1565}" dt="2021-03-02T15:11:57.424" v="791"/>
          <ac:inkMkLst>
            <pc:docMk/>
            <pc:sldMk cId="4132993662" sldId="489"/>
            <ac:inkMk id="30792" creationId="{C3091D14-0104-4CCF-BAE5-DD964CD9FCF4}"/>
          </ac:inkMkLst>
        </pc:inkChg>
        <pc:inkChg chg="add del mod">
          <ac:chgData name="Sherif Khattab" userId="c83b1e15-36f3-4f46-aceb-05aac24c545e" providerId="ADAL" clId="{40561216-C3B6-4E03-B696-C2E8E46E1565}" dt="2021-03-02T15:11:57.376" v="789"/>
          <ac:inkMkLst>
            <pc:docMk/>
            <pc:sldMk cId="4132993662" sldId="489"/>
            <ac:inkMk id="30793" creationId="{6A44F0AF-1DD0-4310-AA5E-FD0ECFECC9D9}"/>
          </ac:inkMkLst>
        </pc:inkChg>
        <pc:inkChg chg="add del mod">
          <ac:chgData name="Sherif Khattab" userId="c83b1e15-36f3-4f46-aceb-05aac24c545e" providerId="ADAL" clId="{40561216-C3B6-4E03-B696-C2E8E46E1565}" dt="2021-03-02T15:11:57.469" v="794"/>
          <ac:inkMkLst>
            <pc:docMk/>
            <pc:sldMk cId="4132993662" sldId="489"/>
            <ac:inkMk id="30794" creationId="{6C521AE9-81A6-483E-97B6-85821D416432}"/>
          </ac:inkMkLst>
        </pc:inkChg>
        <pc:inkChg chg="add del mod">
          <ac:chgData name="Sherif Khattab" userId="c83b1e15-36f3-4f46-aceb-05aac24c545e" providerId="ADAL" clId="{40561216-C3B6-4E03-B696-C2E8E46E1565}" dt="2021-03-02T15:11:57.506" v="796"/>
          <ac:inkMkLst>
            <pc:docMk/>
            <pc:sldMk cId="4132993662" sldId="489"/>
            <ac:inkMk id="30795" creationId="{71A3F503-4CD7-4E5B-AAD2-FB997E4994D2}"/>
          </ac:inkMkLst>
        </pc:inkChg>
        <pc:inkChg chg="add del mod">
          <ac:chgData name="Sherif Khattab" userId="c83b1e15-36f3-4f46-aceb-05aac24c545e" providerId="ADAL" clId="{40561216-C3B6-4E03-B696-C2E8E46E1565}" dt="2021-03-02T15:11:57.404" v="790"/>
          <ac:inkMkLst>
            <pc:docMk/>
            <pc:sldMk cId="4132993662" sldId="489"/>
            <ac:inkMk id="30796" creationId="{E26C9E40-7029-47FD-9EC7-87598988503D}"/>
          </ac:inkMkLst>
        </pc:inkChg>
        <pc:inkChg chg="add del mod">
          <ac:chgData name="Sherif Khattab" userId="c83b1e15-36f3-4f46-aceb-05aac24c545e" providerId="ADAL" clId="{40561216-C3B6-4E03-B696-C2E8E46E1565}" dt="2021-03-02T15:11:57.453" v="793"/>
          <ac:inkMkLst>
            <pc:docMk/>
            <pc:sldMk cId="4132993662" sldId="489"/>
            <ac:inkMk id="30797" creationId="{E6A5E7AC-5DD2-400B-9733-C7EAAC0873CE}"/>
          </ac:inkMkLst>
        </pc:inkChg>
      </pc:sldChg>
      <pc:sldChg chg="add del">
        <pc:chgData name="Sherif Khattab" userId="c83b1e15-36f3-4f46-aceb-05aac24c545e" providerId="ADAL" clId="{40561216-C3B6-4E03-B696-C2E8E46E1565}" dt="2021-03-02T14:56:46.899" v="570" actId="47"/>
        <pc:sldMkLst>
          <pc:docMk/>
          <pc:sldMk cId="4121167873" sldId="550"/>
        </pc:sldMkLst>
      </pc:sldChg>
      <pc:sldChg chg="add del">
        <pc:chgData name="Sherif Khattab" userId="c83b1e15-36f3-4f46-aceb-05aac24c545e" providerId="ADAL" clId="{40561216-C3B6-4E03-B696-C2E8E46E1565}" dt="2021-03-02T14:56:46.899" v="570" actId="47"/>
        <pc:sldMkLst>
          <pc:docMk/>
          <pc:sldMk cId="2700117076" sldId="551"/>
        </pc:sldMkLst>
      </pc:sldChg>
      <pc:sldChg chg="add del">
        <pc:chgData name="Sherif Khattab" userId="c83b1e15-36f3-4f46-aceb-05aac24c545e" providerId="ADAL" clId="{40561216-C3B6-4E03-B696-C2E8E46E1565}" dt="2021-03-02T14:56:46.899" v="570" actId="47"/>
        <pc:sldMkLst>
          <pc:docMk/>
          <pc:sldMk cId="1710351370" sldId="552"/>
        </pc:sldMkLst>
      </pc:sldChg>
      <pc:sldChg chg="add del">
        <pc:chgData name="Sherif Khattab" userId="c83b1e15-36f3-4f46-aceb-05aac24c545e" providerId="ADAL" clId="{40561216-C3B6-4E03-B696-C2E8E46E1565}" dt="2021-03-02T14:56:46.899" v="570" actId="47"/>
        <pc:sldMkLst>
          <pc:docMk/>
          <pc:sldMk cId="690399471" sldId="553"/>
        </pc:sldMkLst>
      </pc:sldChg>
      <pc:sldChg chg="add del">
        <pc:chgData name="Sherif Khattab" userId="c83b1e15-36f3-4f46-aceb-05aac24c545e" providerId="ADAL" clId="{40561216-C3B6-4E03-B696-C2E8E46E1565}" dt="2021-03-02T14:56:46.899" v="570" actId="47"/>
        <pc:sldMkLst>
          <pc:docMk/>
          <pc:sldMk cId="931329824" sldId="554"/>
        </pc:sldMkLst>
      </pc:sldChg>
      <pc:sldChg chg="add del">
        <pc:chgData name="Sherif Khattab" userId="c83b1e15-36f3-4f46-aceb-05aac24c545e" providerId="ADAL" clId="{40561216-C3B6-4E03-B696-C2E8E46E1565}" dt="2021-03-02T14:56:46.899" v="570" actId="47"/>
        <pc:sldMkLst>
          <pc:docMk/>
          <pc:sldMk cId="381629811" sldId="555"/>
        </pc:sldMkLst>
      </pc:sldChg>
      <pc:sldChg chg="add del">
        <pc:chgData name="Sherif Khattab" userId="c83b1e15-36f3-4f46-aceb-05aac24c545e" providerId="ADAL" clId="{40561216-C3B6-4E03-B696-C2E8E46E1565}" dt="2021-03-02T14:56:46.899" v="570" actId="47"/>
        <pc:sldMkLst>
          <pc:docMk/>
          <pc:sldMk cId="3646862239" sldId="556"/>
        </pc:sldMkLst>
      </pc:sldChg>
      <pc:sldChg chg="delSp modSp add modAnim">
        <pc:chgData name="Sherif Khattab" userId="c83b1e15-36f3-4f46-aceb-05aac24c545e" providerId="ADAL" clId="{40561216-C3B6-4E03-B696-C2E8E46E1565}" dt="2021-03-02T14:58:22.107" v="640"/>
        <pc:sldMkLst>
          <pc:docMk/>
          <pc:sldMk cId="1938775688" sldId="557"/>
        </pc:sldMkLst>
        <pc:grpChg chg="mod">
          <ac:chgData name="Sherif Khattab" userId="c83b1e15-36f3-4f46-aceb-05aac24c545e" providerId="ADAL" clId="{40561216-C3B6-4E03-B696-C2E8E46E1565}" dt="2021-03-02T14:56:35.237" v="569"/>
          <ac:grpSpMkLst>
            <pc:docMk/>
            <pc:sldMk cId="1938775688" sldId="557"/>
            <ac:grpSpMk id="23672" creationId="{D3B42BF9-8198-43FC-B7E5-062D26193C4A}"/>
          </ac:grpSpMkLst>
        </pc:grpChg>
        <pc:inkChg chg="mod">
          <ac:chgData name="Sherif Khattab" userId="c83b1e15-36f3-4f46-aceb-05aac24c545e" providerId="ADAL" clId="{40561216-C3B6-4E03-B696-C2E8E46E1565}" dt="2021-03-02T14:56:35.237" v="569"/>
          <ac:inkMkLst>
            <pc:docMk/>
            <pc:sldMk cId="1938775688" sldId="557"/>
            <ac:inkMk id="3" creationId="{B0FBBC0D-35B9-448B-9D52-F9702601D9E2}"/>
          </ac:inkMkLst>
        </pc:inkChg>
        <pc:inkChg chg="mod">
          <ac:chgData name="Sherif Khattab" userId="c83b1e15-36f3-4f46-aceb-05aac24c545e" providerId="ADAL" clId="{40561216-C3B6-4E03-B696-C2E8E46E1565}" dt="2021-03-02T14:56:35.237" v="569"/>
          <ac:inkMkLst>
            <pc:docMk/>
            <pc:sldMk cId="1938775688" sldId="557"/>
            <ac:inkMk id="5" creationId="{1334F479-0557-4560-B3CA-54D487BC1692}"/>
          </ac:inkMkLst>
        </pc:inkChg>
        <pc:inkChg chg="mod">
          <ac:chgData name="Sherif Khattab" userId="c83b1e15-36f3-4f46-aceb-05aac24c545e" providerId="ADAL" clId="{40561216-C3B6-4E03-B696-C2E8E46E1565}" dt="2021-03-02T14:56:35.237" v="569"/>
          <ac:inkMkLst>
            <pc:docMk/>
            <pc:sldMk cId="1938775688" sldId="557"/>
            <ac:inkMk id="6" creationId="{C77C32EE-2731-421E-9672-5A63D6E9F538}"/>
          </ac:inkMkLst>
        </pc:inkChg>
        <pc:inkChg chg="mod">
          <ac:chgData name="Sherif Khattab" userId="c83b1e15-36f3-4f46-aceb-05aac24c545e" providerId="ADAL" clId="{40561216-C3B6-4E03-B696-C2E8E46E1565}" dt="2021-03-02T14:56:35.237" v="569"/>
          <ac:inkMkLst>
            <pc:docMk/>
            <pc:sldMk cId="1938775688" sldId="557"/>
            <ac:inkMk id="34" creationId="{76F4BB3E-F0E4-42AA-ACB1-D0A6A3746F24}"/>
          </ac:inkMkLst>
        </pc:inkChg>
        <pc:inkChg chg="mod">
          <ac:chgData name="Sherif Khattab" userId="c83b1e15-36f3-4f46-aceb-05aac24c545e" providerId="ADAL" clId="{40561216-C3B6-4E03-B696-C2E8E46E1565}" dt="2021-03-02T14:56:35.237" v="569"/>
          <ac:inkMkLst>
            <pc:docMk/>
            <pc:sldMk cId="1938775688" sldId="557"/>
            <ac:inkMk id="35" creationId="{BB1041F6-9E9F-4186-AC93-4372635DAB2B}"/>
          </ac:inkMkLst>
        </pc:inkChg>
        <pc:inkChg chg="mod">
          <ac:chgData name="Sherif Khattab" userId="c83b1e15-36f3-4f46-aceb-05aac24c545e" providerId="ADAL" clId="{40561216-C3B6-4E03-B696-C2E8E46E1565}" dt="2021-03-02T14:56:35.237" v="569"/>
          <ac:inkMkLst>
            <pc:docMk/>
            <pc:sldMk cId="1938775688" sldId="557"/>
            <ac:inkMk id="36" creationId="{FBD4DC2C-2A69-4F9C-9FD0-0A2D83A17035}"/>
          </ac:inkMkLst>
        </pc:inkChg>
        <pc:inkChg chg="mod">
          <ac:chgData name="Sherif Khattab" userId="c83b1e15-36f3-4f46-aceb-05aac24c545e" providerId="ADAL" clId="{40561216-C3B6-4E03-B696-C2E8E46E1565}" dt="2021-03-02T14:56:35.237" v="569"/>
          <ac:inkMkLst>
            <pc:docMk/>
            <pc:sldMk cId="1938775688" sldId="557"/>
            <ac:inkMk id="38" creationId="{08DD68F7-523C-4437-9949-BFD6B8B320B7}"/>
          </ac:inkMkLst>
        </pc:inkChg>
        <pc:inkChg chg="mod">
          <ac:chgData name="Sherif Khattab" userId="c83b1e15-36f3-4f46-aceb-05aac24c545e" providerId="ADAL" clId="{40561216-C3B6-4E03-B696-C2E8E46E1565}" dt="2021-03-02T14:56:35.237" v="569"/>
          <ac:inkMkLst>
            <pc:docMk/>
            <pc:sldMk cId="1938775688" sldId="557"/>
            <ac:inkMk id="39" creationId="{6B907EBB-5700-4291-BB4C-D8877DB4FFCD}"/>
          </ac:inkMkLst>
        </pc:inkChg>
        <pc:inkChg chg="mod">
          <ac:chgData name="Sherif Khattab" userId="c83b1e15-36f3-4f46-aceb-05aac24c545e" providerId="ADAL" clId="{40561216-C3B6-4E03-B696-C2E8E46E1565}" dt="2021-03-02T14:56:35.237" v="569"/>
          <ac:inkMkLst>
            <pc:docMk/>
            <pc:sldMk cId="1938775688" sldId="557"/>
            <ac:inkMk id="40" creationId="{D1405003-6795-43E1-B78F-70DFA34AAA56}"/>
          </ac:inkMkLst>
        </pc:inkChg>
        <pc:inkChg chg="mod">
          <ac:chgData name="Sherif Khattab" userId="c83b1e15-36f3-4f46-aceb-05aac24c545e" providerId="ADAL" clId="{40561216-C3B6-4E03-B696-C2E8E46E1565}" dt="2021-03-02T14:56:35.237" v="569"/>
          <ac:inkMkLst>
            <pc:docMk/>
            <pc:sldMk cId="1938775688" sldId="557"/>
            <ac:inkMk id="41" creationId="{E5C63D8D-A5A2-4ECA-9233-25A9BB4111B0}"/>
          </ac:inkMkLst>
        </pc:inkChg>
        <pc:inkChg chg="mod">
          <ac:chgData name="Sherif Khattab" userId="c83b1e15-36f3-4f46-aceb-05aac24c545e" providerId="ADAL" clId="{40561216-C3B6-4E03-B696-C2E8E46E1565}" dt="2021-03-02T14:56:35.237" v="569"/>
          <ac:inkMkLst>
            <pc:docMk/>
            <pc:sldMk cId="1938775688" sldId="557"/>
            <ac:inkMk id="42" creationId="{DA8E3D6B-1BC0-4231-B0D7-7B8A4360DECC}"/>
          </ac:inkMkLst>
        </pc:inkChg>
        <pc:inkChg chg="mod">
          <ac:chgData name="Sherif Khattab" userId="c83b1e15-36f3-4f46-aceb-05aac24c545e" providerId="ADAL" clId="{40561216-C3B6-4E03-B696-C2E8E46E1565}" dt="2021-03-02T14:56:35.237" v="569"/>
          <ac:inkMkLst>
            <pc:docMk/>
            <pc:sldMk cId="1938775688" sldId="557"/>
            <ac:inkMk id="44" creationId="{19C19232-5340-48E5-9ED6-62DEBBCE1215}"/>
          </ac:inkMkLst>
        </pc:inkChg>
        <pc:inkChg chg="mod">
          <ac:chgData name="Sherif Khattab" userId="c83b1e15-36f3-4f46-aceb-05aac24c545e" providerId="ADAL" clId="{40561216-C3B6-4E03-B696-C2E8E46E1565}" dt="2021-03-02T14:56:35.237" v="569"/>
          <ac:inkMkLst>
            <pc:docMk/>
            <pc:sldMk cId="1938775688" sldId="557"/>
            <ac:inkMk id="45" creationId="{D1B4E85F-AC34-40C2-82B7-32CDF26E2AA9}"/>
          </ac:inkMkLst>
        </pc:inkChg>
        <pc:inkChg chg="mod">
          <ac:chgData name="Sherif Khattab" userId="c83b1e15-36f3-4f46-aceb-05aac24c545e" providerId="ADAL" clId="{40561216-C3B6-4E03-B696-C2E8E46E1565}" dt="2021-03-02T14:56:35.237" v="569"/>
          <ac:inkMkLst>
            <pc:docMk/>
            <pc:sldMk cId="1938775688" sldId="557"/>
            <ac:inkMk id="46" creationId="{E6BF4D18-EC16-4386-BB86-4E44BAF7C03B}"/>
          </ac:inkMkLst>
        </pc:inkChg>
        <pc:inkChg chg="mod">
          <ac:chgData name="Sherif Khattab" userId="c83b1e15-36f3-4f46-aceb-05aac24c545e" providerId="ADAL" clId="{40561216-C3B6-4E03-B696-C2E8E46E1565}" dt="2021-03-02T14:56:35.237" v="569"/>
          <ac:inkMkLst>
            <pc:docMk/>
            <pc:sldMk cId="1938775688" sldId="557"/>
            <ac:inkMk id="47" creationId="{02569F11-2943-4F04-87BA-CA8732D937CB}"/>
          </ac:inkMkLst>
        </pc:inkChg>
        <pc:inkChg chg="mod">
          <ac:chgData name="Sherif Khattab" userId="c83b1e15-36f3-4f46-aceb-05aac24c545e" providerId="ADAL" clId="{40561216-C3B6-4E03-B696-C2E8E46E1565}" dt="2021-03-02T14:56:35.237" v="569"/>
          <ac:inkMkLst>
            <pc:docMk/>
            <pc:sldMk cId="1938775688" sldId="557"/>
            <ac:inkMk id="48" creationId="{B58E1670-F3F7-4DFE-AF3D-056FDA785310}"/>
          </ac:inkMkLst>
        </pc:inkChg>
        <pc:inkChg chg="mod">
          <ac:chgData name="Sherif Khattab" userId="c83b1e15-36f3-4f46-aceb-05aac24c545e" providerId="ADAL" clId="{40561216-C3B6-4E03-B696-C2E8E46E1565}" dt="2021-03-02T14:56:35.237" v="569"/>
          <ac:inkMkLst>
            <pc:docMk/>
            <pc:sldMk cId="1938775688" sldId="557"/>
            <ac:inkMk id="49" creationId="{19257841-2019-40BC-AD69-87A73EC0948B}"/>
          </ac:inkMkLst>
        </pc:inkChg>
        <pc:inkChg chg="mod">
          <ac:chgData name="Sherif Khattab" userId="c83b1e15-36f3-4f46-aceb-05aac24c545e" providerId="ADAL" clId="{40561216-C3B6-4E03-B696-C2E8E46E1565}" dt="2021-03-02T14:56:35.237" v="569"/>
          <ac:inkMkLst>
            <pc:docMk/>
            <pc:sldMk cId="1938775688" sldId="557"/>
            <ac:inkMk id="50" creationId="{26C81269-5964-499B-83AC-4B4F3ECF46D9}"/>
          </ac:inkMkLst>
        </pc:inkChg>
        <pc:inkChg chg="mod">
          <ac:chgData name="Sherif Khattab" userId="c83b1e15-36f3-4f46-aceb-05aac24c545e" providerId="ADAL" clId="{40561216-C3B6-4E03-B696-C2E8E46E1565}" dt="2021-03-02T14:56:35.237" v="569"/>
          <ac:inkMkLst>
            <pc:docMk/>
            <pc:sldMk cId="1938775688" sldId="557"/>
            <ac:inkMk id="51" creationId="{20368D2C-01B3-405E-89B9-A7788F5F56C4}"/>
          </ac:inkMkLst>
        </pc:inkChg>
        <pc:inkChg chg="mod">
          <ac:chgData name="Sherif Khattab" userId="c83b1e15-36f3-4f46-aceb-05aac24c545e" providerId="ADAL" clId="{40561216-C3B6-4E03-B696-C2E8E46E1565}" dt="2021-03-02T14:56:35.237" v="569"/>
          <ac:inkMkLst>
            <pc:docMk/>
            <pc:sldMk cId="1938775688" sldId="557"/>
            <ac:inkMk id="53" creationId="{4B0B24DC-2DC7-4C85-8BDA-CB5171C1850E}"/>
          </ac:inkMkLst>
        </pc:inkChg>
        <pc:inkChg chg="mod">
          <ac:chgData name="Sherif Khattab" userId="c83b1e15-36f3-4f46-aceb-05aac24c545e" providerId="ADAL" clId="{40561216-C3B6-4E03-B696-C2E8E46E1565}" dt="2021-03-02T14:56:35.237" v="569"/>
          <ac:inkMkLst>
            <pc:docMk/>
            <pc:sldMk cId="1938775688" sldId="557"/>
            <ac:inkMk id="54" creationId="{FAA76FFB-4F7B-44CF-9E3F-7D873ACD011E}"/>
          </ac:inkMkLst>
        </pc:inkChg>
        <pc:inkChg chg="mod">
          <ac:chgData name="Sherif Khattab" userId="c83b1e15-36f3-4f46-aceb-05aac24c545e" providerId="ADAL" clId="{40561216-C3B6-4E03-B696-C2E8E46E1565}" dt="2021-03-02T14:56:35.237" v="569"/>
          <ac:inkMkLst>
            <pc:docMk/>
            <pc:sldMk cId="1938775688" sldId="557"/>
            <ac:inkMk id="55" creationId="{2A509FA3-B322-44A6-A5B7-3B6A64FF271C}"/>
          </ac:inkMkLst>
        </pc:inkChg>
        <pc:inkChg chg="mod">
          <ac:chgData name="Sherif Khattab" userId="c83b1e15-36f3-4f46-aceb-05aac24c545e" providerId="ADAL" clId="{40561216-C3B6-4E03-B696-C2E8E46E1565}" dt="2021-03-02T14:56:35.237" v="569"/>
          <ac:inkMkLst>
            <pc:docMk/>
            <pc:sldMk cId="1938775688" sldId="557"/>
            <ac:inkMk id="56" creationId="{9FB1D72E-EF06-4758-9CAE-0C2AFAB761B2}"/>
          </ac:inkMkLst>
        </pc:inkChg>
        <pc:inkChg chg="mod">
          <ac:chgData name="Sherif Khattab" userId="c83b1e15-36f3-4f46-aceb-05aac24c545e" providerId="ADAL" clId="{40561216-C3B6-4E03-B696-C2E8E46E1565}" dt="2021-03-02T14:56:35.237" v="569"/>
          <ac:inkMkLst>
            <pc:docMk/>
            <pc:sldMk cId="1938775688" sldId="557"/>
            <ac:inkMk id="58" creationId="{AD54C535-8A13-4466-B936-FDE4EE0D13AB}"/>
          </ac:inkMkLst>
        </pc:inkChg>
        <pc:inkChg chg="mod">
          <ac:chgData name="Sherif Khattab" userId="c83b1e15-36f3-4f46-aceb-05aac24c545e" providerId="ADAL" clId="{40561216-C3B6-4E03-B696-C2E8E46E1565}" dt="2021-03-02T14:56:35.237" v="569"/>
          <ac:inkMkLst>
            <pc:docMk/>
            <pc:sldMk cId="1938775688" sldId="557"/>
            <ac:inkMk id="59" creationId="{8191728A-6391-4424-97E9-9D875C21CABB}"/>
          </ac:inkMkLst>
        </pc:inkChg>
        <pc:inkChg chg="mod">
          <ac:chgData name="Sherif Khattab" userId="c83b1e15-36f3-4f46-aceb-05aac24c545e" providerId="ADAL" clId="{40561216-C3B6-4E03-B696-C2E8E46E1565}" dt="2021-03-02T14:56:35.237" v="569"/>
          <ac:inkMkLst>
            <pc:docMk/>
            <pc:sldMk cId="1938775688" sldId="557"/>
            <ac:inkMk id="61" creationId="{3873DDFB-3276-4A9C-A452-0E255D449AE0}"/>
          </ac:inkMkLst>
        </pc:inkChg>
        <pc:inkChg chg="mod">
          <ac:chgData name="Sherif Khattab" userId="c83b1e15-36f3-4f46-aceb-05aac24c545e" providerId="ADAL" clId="{40561216-C3B6-4E03-B696-C2E8E46E1565}" dt="2021-03-02T14:56:35.237" v="569"/>
          <ac:inkMkLst>
            <pc:docMk/>
            <pc:sldMk cId="1938775688" sldId="557"/>
            <ac:inkMk id="62" creationId="{6CA89F45-C596-4B44-8218-2E80CDFD9AC1}"/>
          </ac:inkMkLst>
        </pc:inkChg>
        <pc:inkChg chg="mod">
          <ac:chgData name="Sherif Khattab" userId="c83b1e15-36f3-4f46-aceb-05aac24c545e" providerId="ADAL" clId="{40561216-C3B6-4E03-B696-C2E8E46E1565}" dt="2021-03-02T14:56:35.237" v="569"/>
          <ac:inkMkLst>
            <pc:docMk/>
            <pc:sldMk cId="1938775688" sldId="557"/>
            <ac:inkMk id="63" creationId="{C0DC48F3-13CB-48CD-943B-D376DED3D452}"/>
          </ac:inkMkLst>
        </pc:inkChg>
        <pc:inkChg chg="mod">
          <ac:chgData name="Sherif Khattab" userId="c83b1e15-36f3-4f46-aceb-05aac24c545e" providerId="ADAL" clId="{40561216-C3B6-4E03-B696-C2E8E46E1565}" dt="2021-03-02T14:56:35.237" v="569"/>
          <ac:inkMkLst>
            <pc:docMk/>
            <pc:sldMk cId="1938775688" sldId="557"/>
            <ac:inkMk id="23552" creationId="{AD02388C-420C-4C10-A5B7-33825C4777B5}"/>
          </ac:inkMkLst>
        </pc:inkChg>
        <pc:inkChg chg="mod">
          <ac:chgData name="Sherif Khattab" userId="c83b1e15-36f3-4f46-aceb-05aac24c545e" providerId="ADAL" clId="{40561216-C3B6-4E03-B696-C2E8E46E1565}" dt="2021-03-02T14:56:35.237" v="569"/>
          <ac:inkMkLst>
            <pc:docMk/>
            <pc:sldMk cId="1938775688" sldId="557"/>
            <ac:inkMk id="23556" creationId="{B63716A9-A45C-49C7-8CC0-3310F6B827F6}"/>
          </ac:inkMkLst>
        </pc:inkChg>
        <pc:inkChg chg="mod">
          <ac:chgData name="Sherif Khattab" userId="c83b1e15-36f3-4f46-aceb-05aac24c545e" providerId="ADAL" clId="{40561216-C3B6-4E03-B696-C2E8E46E1565}" dt="2021-03-02T14:56:35.237" v="569"/>
          <ac:inkMkLst>
            <pc:docMk/>
            <pc:sldMk cId="1938775688" sldId="557"/>
            <ac:inkMk id="23558" creationId="{12438C2F-B2BE-423F-8FB0-A8B24276FAA9}"/>
          </ac:inkMkLst>
        </pc:inkChg>
        <pc:inkChg chg="mod">
          <ac:chgData name="Sherif Khattab" userId="c83b1e15-36f3-4f46-aceb-05aac24c545e" providerId="ADAL" clId="{40561216-C3B6-4E03-B696-C2E8E46E1565}" dt="2021-03-02T14:56:35.237" v="569"/>
          <ac:inkMkLst>
            <pc:docMk/>
            <pc:sldMk cId="1938775688" sldId="557"/>
            <ac:inkMk id="23559" creationId="{63236EA0-8781-4E1D-ACC7-D2AB2BA2975A}"/>
          </ac:inkMkLst>
        </pc:inkChg>
        <pc:inkChg chg="mod">
          <ac:chgData name="Sherif Khattab" userId="c83b1e15-36f3-4f46-aceb-05aac24c545e" providerId="ADAL" clId="{40561216-C3B6-4E03-B696-C2E8E46E1565}" dt="2021-03-02T14:56:35.237" v="569"/>
          <ac:inkMkLst>
            <pc:docMk/>
            <pc:sldMk cId="1938775688" sldId="557"/>
            <ac:inkMk id="23560" creationId="{8296C127-E688-4138-8B46-A545AA74759F}"/>
          </ac:inkMkLst>
        </pc:inkChg>
        <pc:inkChg chg="mod">
          <ac:chgData name="Sherif Khattab" userId="c83b1e15-36f3-4f46-aceb-05aac24c545e" providerId="ADAL" clId="{40561216-C3B6-4E03-B696-C2E8E46E1565}" dt="2021-03-02T14:56:35.237" v="569"/>
          <ac:inkMkLst>
            <pc:docMk/>
            <pc:sldMk cId="1938775688" sldId="557"/>
            <ac:inkMk id="23561" creationId="{27B15F83-7325-42D6-B559-2D057C3A0C3F}"/>
          </ac:inkMkLst>
        </pc:inkChg>
        <pc:inkChg chg="mod">
          <ac:chgData name="Sherif Khattab" userId="c83b1e15-36f3-4f46-aceb-05aac24c545e" providerId="ADAL" clId="{40561216-C3B6-4E03-B696-C2E8E46E1565}" dt="2021-03-02T14:56:35.237" v="569"/>
          <ac:inkMkLst>
            <pc:docMk/>
            <pc:sldMk cId="1938775688" sldId="557"/>
            <ac:inkMk id="23562" creationId="{41609FE5-F416-4C74-A5D0-5EFA0CF8EF70}"/>
          </ac:inkMkLst>
        </pc:inkChg>
        <pc:inkChg chg="mod">
          <ac:chgData name="Sherif Khattab" userId="c83b1e15-36f3-4f46-aceb-05aac24c545e" providerId="ADAL" clId="{40561216-C3B6-4E03-B696-C2E8E46E1565}" dt="2021-03-02T14:56:35.237" v="569"/>
          <ac:inkMkLst>
            <pc:docMk/>
            <pc:sldMk cId="1938775688" sldId="557"/>
            <ac:inkMk id="23564" creationId="{0479C8AE-E53D-4F3D-9A1F-0B3B4EF8E437}"/>
          </ac:inkMkLst>
        </pc:inkChg>
        <pc:inkChg chg="mod">
          <ac:chgData name="Sherif Khattab" userId="c83b1e15-36f3-4f46-aceb-05aac24c545e" providerId="ADAL" clId="{40561216-C3B6-4E03-B696-C2E8E46E1565}" dt="2021-03-02T14:56:35.237" v="569"/>
          <ac:inkMkLst>
            <pc:docMk/>
            <pc:sldMk cId="1938775688" sldId="557"/>
            <ac:inkMk id="23565" creationId="{7EA1AC65-0991-4EAD-9289-5B6967D4C6A4}"/>
          </ac:inkMkLst>
        </pc:inkChg>
        <pc:inkChg chg="mod">
          <ac:chgData name="Sherif Khattab" userId="c83b1e15-36f3-4f46-aceb-05aac24c545e" providerId="ADAL" clId="{40561216-C3B6-4E03-B696-C2E8E46E1565}" dt="2021-03-02T14:56:35.237" v="569"/>
          <ac:inkMkLst>
            <pc:docMk/>
            <pc:sldMk cId="1938775688" sldId="557"/>
            <ac:inkMk id="23567" creationId="{B964468F-11D4-4449-BD5D-D276B04321BD}"/>
          </ac:inkMkLst>
        </pc:inkChg>
        <pc:inkChg chg="mod">
          <ac:chgData name="Sherif Khattab" userId="c83b1e15-36f3-4f46-aceb-05aac24c545e" providerId="ADAL" clId="{40561216-C3B6-4E03-B696-C2E8E46E1565}" dt="2021-03-02T14:56:35.237" v="569"/>
          <ac:inkMkLst>
            <pc:docMk/>
            <pc:sldMk cId="1938775688" sldId="557"/>
            <ac:inkMk id="23568" creationId="{B0D8423F-0857-4468-8FB1-850C348CC062}"/>
          </ac:inkMkLst>
        </pc:inkChg>
        <pc:inkChg chg="mod">
          <ac:chgData name="Sherif Khattab" userId="c83b1e15-36f3-4f46-aceb-05aac24c545e" providerId="ADAL" clId="{40561216-C3B6-4E03-B696-C2E8E46E1565}" dt="2021-03-02T14:56:35.237" v="569"/>
          <ac:inkMkLst>
            <pc:docMk/>
            <pc:sldMk cId="1938775688" sldId="557"/>
            <ac:inkMk id="23569" creationId="{E089F2E3-45EA-486B-A260-E766EB2A0258}"/>
          </ac:inkMkLst>
        </pc:inkChg>
        <pc:inkChg chg="mod">
          <ac:chgData name="Sherif Khattab" userId="c83b1e15-36f3-4f46-aceb-05aac24c545e" providerId="ADAL" clId="{40561216-C3B6-4E03-B696-C2E8E46E1565}" dt="2021-03-02T14:56:35.237" v="569"/>
          <ac:inkMkLst>
            <pc:docMk/>
            <pc:sldMk cId="1938775688" sldId="557"/>
            <ac:inkMk id="23570" creationId="{C315644A-BBCC-4823-9005-14F1A7FDE1C2}"/>
          </ac:inkMkLst>
        </pc:inkChg>
        <pc:inkChg chg="mod">
          <ac:chgData name="Sherif Khattab" userId="c83b1e15-36f3-4f46-aceb-05aac24c545e" providerId="ADAL" clId="{40561216-C3B6-4E03-B696-C2E8E46E1565}" dt="2021-03-02T14:56:35.237" v="569"/>
          <ac:inkMkLst>
            <pc:docMk/>
            <pc:sldMk cId="1938775688" sldId="557"/>
            <ac:inkMk id="23571" creationId="{4A65A549-A8AD-4542-8C89-6269FF5866D1}"/>
          </ac:inkMkLst>
        </pc:inkChg>
        <pc:inkChg chg="mod">
          <ac:chgData name="Sherif Khattab" userId="c83b1e15-36f3-4f46-aceb-05aac24c545e" providerId="ADAL" clId="{40561216-C3B6-4E03-B696-C2E8E46E1565}" dt="2021-03-02T14:56:35.237" v="569"/>
          <ac:inkMkLst>
            <pc:docMk/>
            <pc:sldMk cId="1938775688" sldId="557"/>
            <ac:inkMk id="23572" creationId="{B9C4A1FB-67E2-4BED-9908-CDD670C3D085}"/>
          </ac:inkMkLst>
        </pc:inkChg>
        <pc:inkChg chg="mod">
          <ac:chgData name="Sherif Khattab" userId="c83b1e15-36f3-4f46-aceb-05aac24c545e" providerId="ADAL" clId="{40561216-C3B6-4E03-B696-C2E8E46E1565}" dt="2021-03-02T14:56:35.237" v="569"/>
          <ac:inkMkLst>
            <pc:docMk/>
            <pc:sldMk cId="1938775688" sldId="557"/>
            <ac:inkMk id="23574" creationId="{5080E0A9-56D7-4D4F-A195-E284339CA129}"/>
          </ac:inkMkLst>
        </pc:inkChg>
        <pc:inkChg chg="mod">
          <ac:chgData name="Sherif Khattab" userId="c83b1e15-36f3-4f46-aceb-05aac24c545e" providerId="ADAL" clId="{40561216-C3B6-4E03-B696-C2E8E46E1565}" dt="2021-03-02T14:56:35.237" v="569"/>
          <ac:inkMkLst>
            <pc:docMk/>
            <pc:sldMk cId="1938775688" sldId="557"/>
            <ac:inkMk id="23576" creationId="{D0BE1369-00A5-44C7-8452-53D1B39882EE}"/>
          </ac:inkMkLst>
        </pc:inkChg>
        <pc:inkChg chg="mod">
          <ac:chgData name="Sherif Khattab" userId="c83b1e15-36f3-4f46-aceb-05aac24c545e" providerId="ADAL" clId="{40561216-C3B6-4E03-B696-C2E8E46E1565}" dt="2021-03-02T14:56:35.237" v="569"/>
          <ac:inkMkLst>
            <pc:docMk/>
            <pc:sldMk cId="1938775688" sldId="557"/>
            <ac:inkMk id="23577" creationId="{43BAB690-6EB8-4D2F-9260-3E735FEB4B2D}"/>
          </ac:inkMkLst>
        </pc:inkChg>
        <pc:inkChg chg="mod">
          <ac:chgData name="Sherif Khattab" userId="c83b1e15-36f3-4f46-aceb-05aac24c545e" providerId="ADAL" clId="{40561216-C3B6-4E03-B696-C2E8E46E1565}" dt="2021-03-02T14:56:35.237" v="569"/>
          <ac:inkMkLst>
            <pc:docMk/>
            <pc:sldMk cId="1938775688" sldId="557"/>
            <ac:inkMk id="23578" creationId="{83315C3A-A95B-42AC-9D6D-979EB8D173B6}"/>
          </ac:inkMkLst>
        </pc:inkChg>
        <pc:inkChg chg="mod">
          <ac:chgData name="Sherif Khattab" userId="c83b1e15-36f3-4f46-aceb-05aac24c545e" providerId="ADAL" clId="{40561216-C3B6-4E03-B696-C2E8E46E1565}" dt="2021-03-02T14:56:35.237" v="569"/>
          <ac:inkMkLst>
            <pc:docMk/>
            <pc:sldMk cId="1938775688" sldId="557"/>
            <ac:inkMk id="23579" creationId="{E04171F8-E595-4689-B13C-72E0E4EF4978}"/>
          </ac:inkMkLst>
        </pc:inkChg>
        <pc:inkChg chg="mod">
          <ac:chgData name="Sherif Khattab" userId="c83b1e15-36f3-4f46-aceb-05aac24c545e" providerId="ADAL" clId="{40561216-C3B6-4E03-B696-C2E8E46E1565}" dt="2021-03-02T14:56:35.237" v="569"/>
          <ac:inkMkLst>
            <pc:docMk/>
            <pc:sldMk cId="1938775688" sldId="557"/>
            <ac:inkMk id="23580" creationId="{E8FD612D-4AE1-407E-90A1-CE8B0F7F65A7}"/>
          </ac:inkMkLst>
        </pc:inkChg>
        <pc:inkChg chg="mod">
          <ac:chgData name="Sherif Khattab" userId="c83b1e15-36f3-4f46-aceb-05aac24c545e" providerId="ADAL" clId="{40561216-C3B6-4E03-B696-C2E8E46E1565}" dt="2021-03-02T14:56:35.237" v="569"/>
          <ac:inkMkLst>
            <pc:docMk/>
            <pc:sldMk cId="1938775688" sldId="557"/>
            <ac:inkMk id="23581" creationId="{C8D3D5B6-B190-475B-BF38-91CC60C733FE}"/>
          </ac:inkMkLst>
        </pc:inkChg>
        <pc:inkChg chg="mod">
          <ac:chgData name="Sherif Khattab" userId="c83b1e15-36f3-4f46-aceb-05aac24c545e" providerId="ADAL" clId="{40561216-C3B6-4E03-B696-C2E8E46E1565}" dt="2021-03-02T14:56:35.237" v="569"/>
          <ac:inkMkLst>
            <pc:docMk/>
            <pc:sldMk cId="1938775688" sldId="557"/>
            <ac:inkMk id="23583" creationId="{EC8BF6A4-0F25-47DF-8764-D97275EAA475}"/>
          </ac:inkMkLst>
        </pc:inkChg>
        <pc:inkChg chg="mod">
          <ac:chgData name="Sherif Khattab" userId="c83b1e15-36f3-4f46-aceb-05aac24c545e" providerId="ADAL" clId="{40561216-C3B6-4E03-B696-C2E8E46E1565}" dt="2021-03-02T14:56:35.237" v="569"/>
          <ac:inkMkLst>
            <pc:docMk/>
            <pc:sldMk cId="1938775688" sldId="557"/>
            <ac:inkMk id="23584" creationId="{57D69971-0B46-4623-8A6B-3B3C85BCFF69}"/>
          </ac:inkMkLst>
        </pc:inkChg>
        <pc:inkChg chg="mod">
          <ac:chgData name="Sherif Khattab" userId="c83b1e15-36f3-4f46-aceb-05aac24c545e" providerId="ADAL" clId="{40561216-C3B6-4E03-B696-C2E8E46E1565}" dt="2021-03-02T14:56:35.237" v="569"/>
          <ac:inkMkLst>
            <pc:docMk/>
            <pc:sldMk cId="1938775688" sldId="557"/>
            <ac:inkMk id="23585" creationId="{F8FC187E-9EB1-4A50-98B4-087073282546}"/>
          </ac:inkMkLst>
        </pc:inkChg>
        <pc:inkChg chg="mod">
          <ac:chgData name="Sherif Khattab" userId="c83b1e15-36f3-4f46-aceb-05aac24c545e" providerId="ADAL" clId="{40561216-C3B6-4E03-B696-C2E8E46E1565}" dt="2021-03-02T14:56:35.237" v="569"/>
          <ac:inkMkLst>
            <pc:docMk/>
            <pc:sldMk cId="1938775688" sldId="557"/>
            <ac:inkMk id="23586" creationId="{1AFE1D24-554E-45CD-A400-2E8FC12D5A0D}"/>
          </ac:inkMkLst>
        </pc:inkChg>
        <pc:inkChg chg="mod">
          <ac:chgData name="Sherif Khattab" userId="c83b1e15-36f3-4f46-aceb-05aac24c545e" providerId="ADAL" clId="{40561216-C3B6-4E03-B696-C2E8E46E1565}" dt="2021-03-02T14:56:35.237" v="569"/>
          <ac:inkMkLst>
            <pc:docMk/>
            <pc:sldMk cId="1938775688" sldId="557"/>
            <ac:inkMk id="23587" creationId="{FE9728E1-CAAA-43DC-B604-C9D45BF1646D}"/>
          </ac:inkMkLst>
        </pc:inkChg>
        <pc:inkChg chg="mod">
          <ac:chgData name="Sherif Khattab" userId="c83b1e15-36f3-4f46-aceb-05aac24c545e" providerId="ADAL" clId="{40561216-C3B6-4E03-B696-C2E8E46E1565}" dt="2021-03-02T14:56:35.237" v="569"/>
          <ac:inkMkLst>
            <pc:docMk/>
            <pc:sldMk cId="1938775688" sldId="557"/>
            <ac:inkMk id="23589" creationId="{0A0BC15D-6427-44BD-B8C5-2F74D103D233}"/>
          </ac:inkMkLst>
        </pc:inkChg>
        <pc:inkChg chg="mod">
          <ac:chgData name="Sherif Khattab" userId="c83b1e15-36f3-4f46-aceb-05aac24c545e" providerId="ADAL" clId="{40561216-C3B6-4E03-B696-C2E8E46E1565}" dt="2021-03-02T14:56:35.237" v="569"/>
          <ac:inkMkLst>
            <pc:docMk/>
            <pc:sldMk cId="1938775688" sldId="557"/>
            <ac:inkMk id="23590" creationId="{761307AF-16E1-4780-B3AC-E42AB02AF571}"/>
          </ac:inkMkLst>
        </pc:inkChg>
        <pc:inkChg chg="mod">
          <ac:chgData name="Sherif Khattab" userId="c83b1e15-36f3-4f46-aceb-05aac24c545e" providerId="ADAL" clId="{40561216-C3B6-4E03-B696-C2E8E46E1565}" dt="2021-03-02T14:56:35.237" v="569"/>
          <ac:inkMkLst>
            <pc:docMk/>
            <pc:sldMk cId="1938775688" sldId="557"/>
            <ac:inkMk id="23591" creationId="{800D8CDC-FCE4-4FC1-B795-A774356CBB49}"/>
          </ac:inkMkLst>
        </pc:inkChg>
        <pc:inkChg chg="del mod">
          <ac:chgData name="Sherif Khattab" userId="c83b1e15-36f3-4f46-aceb-05aac24c545e" providerId="ADAL" clId="{40561216-C3B6-4E03-B696-C2E8E46E1565}" dt="2021-03-02T14:56:35.160" v="539"/>
          <ac:inkMkLst>
            <pc:docMk/>
            <pc:sldMk cId="1938775688" sldId="557"/>
            <ac:inkMk id="23593" creationId="{F6F54656-A8DD-4BC4-B253-D21DE17A2BDA}"/>
          </ac:inkMkLst>
        </pc:inkChg>
        <pc:inkChg chg="del mod">
          <ac:chgData name="Sherif Khattab" userId="c83b1e15-36f3-4f46-aceb-05aac24c545e" providerId="ADAL" clId="{40561216-C3B6-4E03-B696-C2E8E46E1565}" dt="2021-03-02T14:56:35.209" v="558"/>
          <ac:inkMkLst>
            <pc:docMk/>
            <pc:sldMk cId="1938775688" sldId="557"/>
            <ac:inkMk id="23594" creationId="{78465BA3-A56F-46C3-84B4-E748C9D8C4F7}"/>
          </ac:inkMkLst>
        </pc:inkChg>
        <pc:inkChg chg="del mod">
          <ac:chgData name="Sherif Khattab" userId="c83b1e15-36f3-4f46-aceb-05aac24c545e" providerId="ADAL" clId="{40561216-C3B6-4E03-B696-C2E8E46E1565}" dt="2021-03-02T14:56:35.029" v="506"/>
          <ac:inkMkLst>
            <pc:docMk/>
            <pc:sldMk cId="1938775688" sldId="557"/>
            <ac:inkMk id="23595" creationId="{3413CC97-C44F-4613-A28F-BFAE2FF5B565}"/>
          </ac:inkMkLst>
        </pc:inkChg>
        <pc:inkChg chg="del">
          <ac:chgData name="Sherif Khattab" userId="c83b1e15-36f3-4f46-aceb-05aac24c545e" providerId="ADAL" clId="{40561216-C3B6-4E03-B696-C2E8E46E1565}" dt="2021-03-02T14:56:35.002" v="503"/>
          <ac:inkMkLst>
            <pc:docMk/>
            <pc:sldMk cId="1938775688" sldId="557"/>
            <ac:inkMk id="23596" creationId="{000CE992-2847-4DC1-8887-BD414802BB14}"/>
          </ac:inkMkLst>
        </pc:inkChg>
        <pc:inkChg chg="del mod">
          <ac:chgData name="Sherif Khattab" userId="c83b1e15-36f3-4f46-aceb-05aac24c545e" providerId="ADAL" clId="{40561216-C3B6-4E03-B696-C2E8E46E1565}" dt="2021-03-02T14:56:35.177" v="546"/>
          <ac:inkMkLst>
            <pc:docMk/>
            <pc:sldMk cId="1938775688" sldId="557"/>
            <ac:inkMk id="23597" creationId="{CD3FC1F9-0F83-44E8-9E65-5863FD267F26}"/>
          </ac:inkMkLst>
        </pc:inkChg>
        <pc:inkChg chg="del mod">
          <ac:chgData name="Sherif Khattab" userId="c83b1e15-36f3-4f46-aceb-05aac24c545e" providerId="ADAL" clId="{40561216-C3B6-4E03-B696-C2E8E46E1565}" dt="2021-03-02T14:56:35.081" v="518"/>
          <ac:inkMkLst>
            <pc:docMk/>
            <pc:sldMk cId="1938775688" sldId="557"/>
            <ac:inkMk id="23598" creationId="{B74EE29C-272C-451D-824C-389F652DD6AC}"/>
          </ac:inkMkLst>
        </pc:inkChg>
        <pc:inkChg chg="del mod">
          <ac:chgData name="Sherif Khattab" userId="c83b1e15-36f3-4f46-aceb-05aac24c545e" providerId="ADAL" clId="{40561216-C3B6-4E03-B696-C2E8E46E1565}" dt="2021-03-02T14:56:35.173" v="545"/>
          <ac:inkMkLst>
            <pc:docMk/>
            <pc:sldMk cId="1938775688" sldId="557"/>
            <ac:inkMk id="23599" creationId="{C42E0A56-A1DA-4DCB-B2B6-5DACFFE47D84}"/>
          </ac:inkMkLst>
        </pc:inkChg>
        <pc:inkChg chg="del mod">
          <ac:chgData name="Sherif Khattab" userId="c83b1e15-36f3-4f46-aceb-05aac24c545e" providerId="ADAL" clId="{40561216-C3B6-4E03-B696-C2E8E46E1565}" dt="2021-03-02T14:56:35.131" v="531"/>
          <ac:inkMkLst>
            <pc:docMk/>
            <pc:sldMk cId="1938775688" sldId="557"/>
            <ac:inkMk id="23601" creationId="{4600B491-531D-4F6E-984B-B178D34304DB}"/>
          </ac:inkMkLst>
        </pc:inkChg>
        <pc:inkChg chg="del mod">
          <ac:chgData name="Sherif Khattab" userId="c83b1e15-36f3-4f46-aceb-05aac24c545e" providerId="ADAL" clId="{40561216-C3B6-4E03-B696-C2E8E46E1565}" dt="2021-03-02T14:56:35.169" v="543"/>
          <ac:inkMkLst>
            <pc:docMk/>
            <pc:sldMk cId="1938775688" sldId="557"/>
            <ac:inkMk id="23602" creationId="{8590EC06-81B8-4E62-AD56-2D9C619CB4E8}"/>
          </ac:inkMkLst>
        </pc:inkChg>
        <pc:inkChg chg="del mod">
          <ac:chgData name="Sherif Khattab" userId="c83b1e15-36f3-4f46-aceb-05aac24c545e" providerId="ADAL" clId="{40561216-C3B6-4E03-B696-C2E8E46E1565}" dt="2021-03-02T14:56:35.110" v="525"/>
          <ac:inkMkLst>
            <pc:docMk/>
            <pc:sldMk cId="1938775688" sldId="557"/>
            <ac:inkMk id="23603" creationId="{03F7B552-AE73-4E25-8F31-904011C9E0C4}"/>
          </ac:inkMkLst>
        </pc:inkChg>
        <pc:inkChg chg="del mod">
          <ac:chgData name="Sherif Khattab" userId="c83b1e15-36f3-4f46-aceb-05aac24c545e" providerId="ADAL" clId="{40561216-C3B6-4E03-B696-C2E8E46E1565}" dt="2021-03-02T14:56:35.050" v="511"/>
          <ac:inkMkLst>
            <pc:docMk/>
            <pc:sldMk cId="1938775688" sldId="557"/>
            <ac:inkMk id="23604" creationId="{3FC31064-F965-406B-A00C-AB8E71B83EEB}"/>
          </ac:inkMkLst>
        </pc:inkChg>
        <pc:inkChg chg="del mod">
          <ac:chgData name="Sherif Khattab" userId="c83b1e15-36f3-4f46-aceb-05aac24c545e" providerId="ADAL" clId="{40561216-C3B6-4E03-B696-C2E8E46E1565}" dt="2021-03-02T14:56:35.232" v="567"/>
          <ac:inkMkLst>
            <pc:docMk/>
            <pc:sldMk cId="1938775688" sldId="557"/>
            <ac:inkMk id="23605" creationId="{BA80DF44-2335-4B14-BC94-240A38AC9B9A}"/>
          </ac:inkMkLst>
        </pc:inkChg>
        <pc:inkChg chg="del mod">
          <ac:chgData name="Sherif Khattab" userId="c83b1e15-36f3-4f46-aceb-05aac24c545e" providerId="ADAL" clId="{40561216-C3B6-4E03-B696-C2E8E46E1565}" dt="2021-03-02T14:56:35.237" v="569"/>
          <ac:inkMkLst>
            <pc:docMk/>
            <pc:sldMk cId="1938775688" sldId="557"/>
            <ac:inkMk id="23606" creationId="{7177B574-128A-4148-8516-BF3A12E8EF37}"/>
          </ac:inkMkLst>
        </pc:inkChg>
        <pc:inkChg chg="del mod">
          <ac:chgData name="Sherif Khattab" userId="c83b1e15-36f3-4f46-aceb-05aac24c545e" providerId="ADAL" clId="{40561216-C3B6-4E03-B696-C2E8E46E1565}" dt="2021-03-02T14:56:35.165" v="541"/>
          <ac:inkMkLst>
            <pc:docMk/>
            <pc:sldMk cId="1938775688" sldId="557"/>
            <ac:inkMk id="23608" creationId="{BA6A7D11-EF81-45BF-AA2C-83A7517795B6}"/>
          </ac:inkMkLst>
        </pc:inkChg>
        <pc:inkChg chg="del mod">
          <ac:chgData name="Sherif Khattab" userId="c83b1e15-36f3-4f46-aceb-05aac24c545e" providerId="ADAL" clId="{40561216-C3B6-4E03-B696-C2E8E46E1565}" dt="2021-03-02T14:56:35.192" v="551"/>
          <ac:inkMkLst>
            <pc:docMk/>
            <pc:sldMk cId="1938775688" sldId="557"/>
            <ac:inkMk id="23609" creationId="{F2CCC1AD-B6A2-4AE2-B407-C08CF6614221}"/>
          </ac:inkMkLst>
        </pc:inkChg>
        <pc:inkChg chg="del mod">
          <ac:chgData name="Sherif Khattab" userId="c83b1e15-36f3-4f46-aceb-05aac24c545e" providerId="ADAL" clId="{40561216-C3B6-4E03-B696-C2E8E46E1565}" dt="2021-03-02T14:56:35.234" v="568"/>
          <ac:inkMkLst>
            <pc:docMk/>
            <pc:sldMk cId="1938775688" sldId="557"/>
            <ac:inkMk id="23610" creationId="{3E34209D-E281-4CD5-914A-A4533596149C}"/>
          </ac:inkMkLst>
        </pc:inkChg>
        <pc:inkChg chg="del mod">
          <ac:chgData name="Sherif Khattab" userId="c83b1e15-36f3-4f46-aceb-05aac24c545e" providerId="ADAL" clId="{40561216-C3B6-4E03-B696-C2E8E46E1565}" dt="2021-03-02T14:56:35.093" v="521"/>
          <ac:inkMkLst>
            <pc:docMk/>
            <pc:sldMk cId="1938775688" sldId="557"/>
            <ac:inkMk id="23611" creationId="{B7A2D2D7-D75E-428C-95C6-00440C5C943D}"/>
          </ac:inkMkLst>
        </pc:inkChg>
        <pc:inkChg chg="del mod">
          <ac:chgData name="Sherif Khattab" userId="c83b1e15-36f3-4f46-aceb-05aac24c545e" providerId="ADAL" clId="{40561216-C3B6-4E03-B696-C2E8E46E1565}" dt="2021-03-02T14:56:35.045" v="510"/>
          <ac:inkMkLst>
            <pc:docMk/>
            <pc:sldMk cId="1938775688" sldId="557"/>
            <ac:inkMk id="23612" creationId="{26AF0E91-A159-4BC6-BCB4-C91EF1ED0ED6}"/>
          </ac:inkMkLst>
        </pc:inkChg>
        <pc:inkChg chg="del mod">
          <ac:chgData name="Sherif Khattab" userId="c83b1e15-36f3-4f46-aceb-05aac24c545e" providerId="ADAL" clId="{40561216-C3B6-4E03-B696-C2E8E46E1565}" dt="2021-03-02T14:56:35.154" v="537"/>
          <ac:inkMkLst>
            <pc:docMk/>
            <pc:sldMk cId="1938775688" sldId="557"/>
            <ac:inkMk id="23613" creationId="{2469BD39-75EF-494D-8C4E-A483A92377E7}"/>
          </ac:inkMkLst>
        </pc:inkChg>
        <pc:inkChg chg="del mod">
          <ac:chgData name="Sherif Khattab" userId="c83b1e15-36f3-4f46-aceb-05aac24c545e" providerId="ADAL" clId="{40561216-C3B6-4E03-B696-C2E8E46E1565}" dt="2021-03-02T14:56:35.195" v="552"/>
          <ac:inkMkLst>
            <pc:docMk/>
            <pc:sldMk cId="1938775688" sldId="557"/>
            <ac:inkMk id="23614" creationId="{E97D3BC2-502B-4A90-8A64-126AA52F761D}"/>
          </ac:inkMkLst>
        </pc:inkChg>
        <pc:inkChg chg="del mod">
          <ac:chgData name="Sherif Khattab" userId="c83b1e15-36f3-4f46-aceb-05aac24c545e" providerId="ADAL" clId="{40561216-C3B6-4E03-B696-C2E8E46E1565}" dt="2021-03-02T14:56:35.106" v="524"/>
          <ac:inkMkLst>
            <pc:docMk/>
            <pc:sldMk cId="1938775688" sldId="557"/>
            <ac:inkMk id="23615" creationId="{2B0D0797-9EEE-4D91-AF8D-E8FBFB4E297B}"/>
          </ac:inkMkLst>
        </pc:inkChg>
        <pc:inkChg chg="del mod">
          <ac:chgData name="Sherif Khattab" userId="c83b1e15-36f3-4f46-aceb-05aac24c545e" providerId="ADAL" clId="{40561216-C3B6-4E03-B696-C2E8E46E1565}" dt="2021-03-02T14:56:35.124" v="529"/>
          <ac:inkMkLst>
            <pc:docMk/>
            <pc:sldMk cId="1938775688" sldId="557"/>
            <ac:inkMk id="23616" creationId="{86AA7C6B-FD04-47DE-BE82-A904A93543C0}"/>
          </ac:inkMkLst>
        </pc:inkChg>
        <pc:inkChg chg="del mod">
          <ac:chgData name="Sherif Khattab" userId="c83b1e15-36f3-4f46-aceb-05aac24c545e" providerId="ADAL" clId="{40561216-C3B6-4E03-B696-C2E8E46E1565}" dt="2021-03-02T14:56:35.208" v="557"/>
          <ac:inkMkLst>
            <pc:docMk/>
            <pc:sldMk cId="1938775688" sldId="557"/>
            <ac:inkMk id="23618" creationId="{7885FCFD-9E51-4798-937D-FC677012C7A3}"/>
          </ac:inkMkLst>
        </pc:inkChg>
        <pc:inkChg chg="del mod">
          <ac:chgData name="Sherif Khattab" userId="c83b1e15-36f3-4f46-aceb-05aac24c545e" providerId="ADAL" clId="{40561216-C3B6-4E03-B696-C2E8E46E1565}" dt="2021-03-02T14:56:35.151" v="536"/>
          <ac:inkMkLst>
            <pc:docMk/>
            <pc:sldMk cId="1938775688" sldId="557"/>
            <ac:inkMk id="23619" creationId="{79D41083-0D19-4C14-82F6-CD13C5D9C693}"/>
          </ac:inkMkLst>
        </pc:inkChg>
        <pc:inkChg chg="del mod">
          <ac:chgData name="Sherif Khattab" userId="c83b1e15-36f3-4f46-aceb-05aac24c545e" providerId="ADAL" clId="{40561216-C3B6-4E03-B696-C2E8E46E1565}" dt="2021-03-02T14:56:35.113" v="526"/>
          <ac:inkMkLst>
            <pc:docMk/>
            <pc:sldMk cId="1938775688" sldId="557"/>
            <ac:inkMk id="23620" creationId="{24B119B8-5039-4266-AC48-9D21FCF3E307}"/>
          </ac:inkMkLst>
        </pc:inkChg>
        <pc:inkChg chg="del mod">
          <ac:chgData name="Sherif Khattab" userId="c83b1e15-36f3-4f46-aceb-05aac24c545e" providerId="ADAL" clId="{40561216-C3B6-4E03-B696-C2E8E46E1565}" dt="2021-03-02T14:56:35.037" v="508"/>
          <ac:inkMkLst>
            <pc:docMk/>
            <pc:sldMk cId="1938775688" sldId="557"/>
            <ac:inkMk id="23621" creationId="{6D7BD5D4-E73B-43DC-80EE-EB90A1C33750}"/>
          </ac:inkMkLst>
        </pc:inkChg>
        <pc:inkChg chg="del mod">
          <ac:chgData name="Sherif Khattab" userId="c83b1e15-36f3-4f46-aceb-05aac24c545e" providerId="ADAL" clId="{40561216-C3B6-4E03-B696-C2E8E46E1565}" dt="2021-03-02T14:56:35.162" v="540"/>
          <ac:inkMkLst>
            <pc:docMk/>
            <pc:sldMk cId="1938775688" sldId="557"/>
            <ac:inkMk id="23622" creationId="{4D4EAF63-EE39-4E18-9659-6169D13CA5C8}"/>
          </ac:inkMkLst>
        </pc:inkChg>
        <pc:inkChg chg="del mod">
          <ac:chgData name="Sherif Khattab" userId="c83b1e15-36f3-4f46-aceb-05aac24c545e" providerId="ADAL" clId="{40561216-C3B6-4E03-B696-C2E8E46E1565}" dt="2021-03-02T14:56:35.102" v="523"/>
          <ac:inkMkLst>
            <pc:docMk/>
            <pc:sldMk cId="1938775688" sldId="557"/>
            <ac:inkMk id="23624" creationId="{D419C405-99F4-4F0D-9F98-C40C001FA051}"/>
          </ac:inkMkLst>
        </pc:inkChg>
        <pc:inkChg chg="del mod">
          <ac:chgData name="Sherif Khattab" userId="c83b1e15-36f3-4f46-aceb-05aac24c545e" providerId="ADAL" clId="{40561216-C3B6-4E03-B696-C2E8E46E1565}" dt="2021-03-02T14:56:35.147" v="535"/>
          <ac:inkMkLst>
            <pc:docMk/>
            <pc:sldMk cId="1938775688" sldId="557"/>
            <ac:inkMk id="23625" creationId="{A9DB4019-7694-44E2-A1C8-EF5452E86B18}"/>
          </ac:inkMkLst>
        </pc:inkChg>
        <pc:inkChg chg="del mod">
          <ac:chgData name="Sherif Khattab" userId="c83b1e15-36f3-4f46-aceb-05aac24c545e" providerId="ADAL" clId="{40561216-C3B6-4E03-B696-C2E8E46E1565}" dt="2021-03-02T14:56:35.183" v="548"/>
          <ac:inkMkLst>
            <pc:docMk/>
            <pc:sldMk cId="1938775688" sldId="557"/>
            <ac:inkMk id="23626" creationId="{C04CDA8C-2567-4A9F-8A27-EB6631A00C21}"/>
          </ac:inkMkLst>
        </pc:inkChg>
        <pc:inkChg chg="del mod">
          <ac:chgData name="Sherif Khattab" userId="c83b1e15-36f3-4f46-aceb-05aac24c545e" providerId="ADAL" clId="{40561216-C3B6-4E03-B696-C2E8E46E1565}" dt="2021-03-02T14:56:35.043" v="509"/>
          <ac:inkMkLst>
            <pc:docMk/>
            <pc:sldMk cId="1938775688" sldId="557"/>
            <ac:inkMk id="23628" creationId="{824341E5-890B-407F-B1BE-9B78A2A9E2B4}"/>
          </ac:inkMkLst>
        </pc:inkChg>
        <pc:inkChg chg="del mod">
          <ac:chgData name="Sherif Khattab" userId="c83b1e15-36f3-4f46-aceb-05aac24c545e" providerId="ADAL" clId="{40561216-C3B6-4E03-B696-C2E8E46E1565}" dt="2021-03-02T14:56:35.220" v="562"/>
          <ac:inkMkLst>
            <pc:docMk/>
            <pc:sldMk cId="1938775688" sldId="557"/>
            <ac:inkMk id="23629" creationId="{8BE513DE-0C6E-47B3-9970-4D0D1E305B21}"/>
          </ac:inkMkLst>
        </pc:inkChg>
        <pc:inkChg chg="del mod">
          <ac:chgData name="Sherif Khattab" userId="c83b1e15-36f3-4f46-aceb-05aac24c545e" providerId="ADAL" clId="{40561216-C3B6-4E03-B696-C2E8E46E1565}" dt="2021-03-02T14:56:35.228" v="565"/>
          <ac:inkMkLst>
            <pc:docMk/>
            <pc:sldMk cId="1938775688" sldId="557"/>
            <ac:inkMk id="23630" creationId="{EC82A30E-FFDC-47C5-87E3-9388A7B5B046}"/>
          </ac:inkMkLst>
        </pc:inkChg>
        <pc:inkChg chg="del mod">
          <ac:chgData name="Sherif Khattab" userId="c83b1e15-36f3-4f46-aceb-05aac24c545e" providerId="ADAL" clId="{40561216-C3B6-4E03-B696-C2E8E46E1565}" dt="2021-03-02T14:56:35.034" v="507"/>
          <ac:inkMkLst>
            <pc:docMk/>
            <pc:sldMk cId="1938775688" sldId="557"/>
            <ac:inkMk id="23631" creationId="{0FE3A3DE-45F3-469A-980B-10731851D126}"/>
          </ac:inkMkLst>
        </pc:inkChg>
        <pc:inkChg chg="del mod">
          <ac:chgData name="Sherif Khattab" userId="c83b1e15-36f3-4f46-aceb-05aac24c545e" providerId="ADAL" clId="{40561216-C3B6-4E03-B696-C2E8E46E1565}" dt="2021-03-02T14:56:35.200" v="554"/>
          <ac:inkMkLst>
            <pc:docMk/>
            <pc:sldMk cId="1938775688" sldId="557"/>
            <ac:inkMk id="23632" creationId="{0F2CE510-9FBD-49AC-8B30-FD52B2C9709C}"/>
          </ac:inkMkLst>
        </pc:inkChg>
        <pc:inkChg chg="del mod">
          <ac:chgData name="Sherif Khattab" userId="c83b1e15-36f3-4f46-aceb-05aac24c545e" providerId="ADAL" clId="{40561216-C3B6-4E03-B696-C2E8E46E1565}" dt="2021-03-02T14:56:35.180" v="547"/>
          <ac:inkMkLst>
            <pc:docMk/>
            <pc:sldMk cId="1938775688" sldId="557"/>
            <ac:inkMk id="23634" creationId="{39367AD8-5239-461A-8039-12F379453AF5}"/>
          </ac:inkMkLst>
        </pc:inkChg>
        <pc:inkChg chg="del mod">
          <ac:chgData name="Sherif Khattab" userId="c83b1e15-36f3-4f46-aceb-05aac24c545e" providerId="ADAL" clId="{40561216-C3B6-4E03-B696-C2E8E46E1565}" dt="2021-03-02T14:56:35.073" v="516"/>
          <ac:inkMkLst>
            <pc:docMk/>
            <pc:sldMk cId="1938775688" sldId="557"/>
            <ac:inkMk id="23635" creationId="{D75C35D5-6EAF-4D2F-9125-85118AE3B449}"/>
          </ac:inkMkLst>
        </pc:inkChg>
        <pc:inkChg chg="del mod">
          <ac:chgData name="Sherif Khattab" userId="c83b1e15-36f3-4f46-aceb-05aac24c545e" providerId="ADAL" clId="{40561216-C3B6-4E03-B696-C2E8E46E1565}" dt="2021-03-02T14:56:35.225" v="564"/>
          <ac:inkMkLst>
            <pc:docMk/>
            <pc:sldMk cId="1938775688" sldId="557"/>
            <ac:inkMk id="23636" creationId="{353DBCFD-1E6D-4A02-B8E9-62C8F6213BA5}"/>
          </ac:inkMkLst>
        </pc:inkChg>
        <pc:inkChg chg="del mod">
          <ac:chgData name="Sherif Khattab" userId="c83b1e15-36f3-4f46-aceb-05aac24c545e" providerId="ADAL" clId="{40561216-C3B6-4E03-B696-C2E8E46E1565}" dt="2021-03-02T14:56:35.077" v="517"/>
          <ac:inkMkLst>
            <pc:docMk/>
            <pc:sldMk cId="1938775688" sldId="557"/>
            <ac:inkMk id="23637" creationId="{83EED6AE-2F58-4157-BCF9-A04D0A3CCE0E}"/>
          </ac:inkMkLst>
        </pc:inkChg>
        <pc:inkChg chg="del mod">
          <ac:chgData name="Sherif Khattab" userId="c83b1e15-36f3-4f46-aceb-05aac24c545e" providerId="ADAL" clId="{40561216-C3B6-4E03-B696-C2E8E46E1565}" dt="2021-03-02T14:56:35.121" v="528"/>
          <ac:inkMkLst>
            <pc:docMk/>
            <pc:sldMk cId="1938775688" sldId="557"/>
            <ac:inkMk id="23638" creationId="{95A62852-829F-4938-A7CD-BC8BE244C23B}"/>
          </ac:inkMkLst>
        </pc:inkChg>
        <pc:inkChg chg="del mod">
          <ac:chgData name="Sherif Khattab" userId="c83b1e15-36f3-4f46-aceb-05aac24c545e" providerId="ADAL" clId="{40561216-C3B6-4E03-B696-C2E8E46E1565}" dt="2021-03-02T14:56:35.053" v="512"/>
          <ac:inkMkLst>
            <pc:docMk/>
            <pc:sldMk cId="1938775688" sldId="557"/>
            <ac:inkMk id="23639" creationId="{C1893F75-521C-4191-ADE3-54E61C603FFB}"/>
          </ac:inkMkLst>
        </pc:inkChg>
        <pc:inkChg chg="del mod">
          <ac:chgData name="Sherif Khattab" userId="c83b1e15-36f3-4f46-aceb-05aac24c545e" providerId="ADAL" clId="{40561216-C3B6-4E03-B696-C2E8E46E1565}" dt="2021-03-02T14:56:35.171" v="544"/>
          <ac:inkMkLst>
            <pc:docMk/>
            <pc:sldMk cId="1938775688" sldId="557"/>
            <ac:inkMk id="23640" creationId="{5771F703-5DC7-4AE6-AEB3-12B9F3D35312}"/>
          </ac:inkMkLst>
        </pc:inkChg>
        <pc:inkChg chg="del mod">
          <ac:chgData name="Sherif Khattab" userId="c83b1e15-36f3-4f46-aceb-05aac24c545e" providerId="ADAL" clId="{40561216-C3B6-4E03-B696-C2E8E46E1565}" dt="2021-03-02T14:56:35.215" v="560"/>
          <ac:inkMkLst>
            <pc:docMk/>
            <pc:sldMk cId="1938775688" sldId="557"/>
            <ac:inkMk id="23641" creationId="{9A2A94DF-3D7E-4EED-B604-5D8B817342D6}"/>
          </ac:inkMkLst>
        </pc:inkChg>
        <pc:inkChg chg="del mod">
          <ac:chgData name="Sherif Khattab" userId="c83b1e15-36f3-4f46-aceb-05aac24c545e" providerId="ADAL" clId="{40561216-C3B6-4E03-B696-C2E8E46E1565}" dt="2021-03-02T14:56:35.205" v="556"/>
          <ac:inkMkLst>
            <pc:docMk/>
            <pc:sldMk cId="1938775688" sldId="557"/>
            <ac:inkMk id="23642" creationId="{584289BE-C536-48B0-A5C3-93147F9B5CFD}"/>
          </ac:inkMkLst>
        </pc:inkChg>
        <pc:inkChg chg="del mod">
          <ac:chgData name="Sherif Khattab" userId="c83b1e15-36f3-4f46-aceb-05aac24c545e" providerId="ADAL" clId="{40561216-C3B6-4E03-B696-C2E8E46E1565}" dt="2021-03-02T14:56:35.127" v="530"/>
          <ac:inkMkLst>
            <pc:docMk/>
            <pc:sldMk cId="1938775688" sldId="557"/>
            <ac:inkMk id="23643" creationId="{E9DA26D0-0603-4013-B1FC-7913D6E83285}"/>
          </ac:inkMkLst>
        </pc:inkChg>
        <pc:inkChg chg="del mod">
          <ac:chgData name="Sherif Khattab" userId="c83b1e15-36f3-4f46-aceb-05aac24c545e" providerId="ADAL" clId="{40561216-C3B6-4E03-B696-C2E8E46E1565}" dt="2021-03-02T14:56:35.085" v="519"/>
          <ac:inkMkLst>
            <pc:docMk/>
            <pc:sldMk cId="1938775688" sldId="557"/>
            <ac:inkMk id="23644" creationId="{9CABADF0-6AAD-4A09-B71F-7EFD9B3CCEA3}"/>
          </ac:inkMkLst>
        </pc:inkChg>
        <pc:inkChg chg="del mod">
          <ac:chgData name="Sherif Khattab" userId="c83b1e15-36f3-4f46-aceb-05aac24c545e" providerId="ADAL" clId="{40561216-C3B6-4E03-B696-C2E8E46E1565}" dt="2021-03-02T14:56:35.065" v="514"/>
          <ac:inkMkLst>
            <pc:docMk/>
            <pc:sldMk cId="1938775688" sldId="557"/>
            <ac:inkMk id="23645" creationId="{649AA80D-2452-4822-8F19-4001909D7429}"/>
          </ac:inkMkLst>
        </pc:inkChg>
        <pc:inkChg chg="del mod">
          <ac:chgData name="Sherif Khattab" userId="c83b1e15-36f3-4f46-aceb-05aac24c545e" providerId="ADAL" clId="{40561216-C3B6-4E03-B696-C2E8E46E1565}" dt="2021-03-02T14:56:35.167" v="542"/>
          <ac:inkMkLst>
            <pc:docMk/>
            <pc:sldMk cId="1938775688" sldId="557"/>
            <ac:inkMk id="23646" creationId="{87B366E5-7624-47F3-A592-581796E12957}"/>
          </ac:inkMkLst>
        </pc:inkChg>
        <pc:inkChg chg="del mod">
          <ac:chgData name="Sherif Khattab" userId="c83b1e15-36f3-4f46-aceb-05aac24c545e" providerId="ADAL" clId="{40561216-C3B6-4E03-B696-C2E8E46E1565}" dt="2021-03-02T14:56:35.212" v="559"/>
          <ac:inkMkLst>
            <pc:docMk/>
            <pc:sldMk cId="1938775688" sldId="557"/>
            <ac:inkMk id="23648" creationId="{3F89BC67-AB21-4050-9493-6CA93740F5F8}"/>
          </ac:inkMkLst>
        </pc:inkChg>
        <pc:inkChg chg="del mod">
          <ac:chgData name="Sherif Khattab" userId="c83b1e15-36f3-4f46-aceb-05aac24c545e" providerId="ADAL" clId="{40561216-C3B6-4E03-B696-C2E8E46E1565}" dt="2021-03-02T14:56:35.014" v="504"/>
          <ac:inkMkLst>
            <pc:docMk/>
            <pc:sldMk cId="1938775688" sldId="557"/>
            <ac:inkMk id="23649" creationId="{B2C35B3E-1E36-4705-B4A3-28616001D1F4}"/>
          </ac:inkMkLst>
        </pc:inkChg>
        <pc:inkChg chg="del mod">
          <ac:chgData name="Sherif Khattab" userId="c83b1e15-36f3-4f46-aceb-05aac24c545e" providerId="ADAL" clId="{40561216-C3B6-4E03-B696-C2E8E46E1565}" dt="2021-03-02T14:56:35.098" v="522"/>
          <ac:inkMkLst>
            <pc:docMk/>
            <pc:sldMk cId="1938775688" sldId="557"/>
            <ac:inkMk id="23650" creationId="{BE0BDF15-3B86-4510-92D9-8E02FFE272AF}"/>
          </ac:inkMkLst>
        </pc:inkChg>
        <pc:inkChg chg="del mod">
          <ac:chgData name="Sherif Khattab" userId="c83b1e15-36f3-4f46-aceb-05aac24c545e" providerId="ADAL" clId="{40561216-C3B6-4E03-B696-C2E8E46E1565}" dt="2021-03-02T14:56:35.135" v="532"/>
          <ac:inkMkLst>
            <pc:docMk/>
            <pc:sldMk cId="1938775688" sldId="557"/>
            <ac:inkMk id="23651" creationId="{C741CB12-32FC-4B89-A891-3987A6E6647D}"/>
          </ac:inkMkLst>
        </pc:inkChg>
        <pc:inkChg chg="del mod">
          <ac:chgData name="Sherif Khattab" userId="c83b1e15-36f3-4f46-aceb-05aac24c545e" providerId="ADAL" clId="{40561216-C3B6-4E03-B696-C2E8E46E1565}" dt="2021-03-02T14:56:35.023" v="505"/>
          <ac:inkMkLst>
            <pc:docMk/>
            <pc:sldMk cId="1938775688" sldId="557"/>
            <ac:inkMk id="23652" creationId="{097A411A-2F8F-4EDF-A93C-A1916E46CE58}"/>
          </ac:inkMkLst>
        </pc:inkChg>
        <pc:inkChg chg="del mod">
          <ac:chgData name="Sherif Khattab" userId="c83b1e15-36f3-4f46-aceb-05aac24c545e" providerId="ADAL" clId="{40561216-C3B6-4E03-B696-C2E8E46E1565}" dt="2021-03-02T14:56:35.059" v="513"/>
          <ac:inkMkLst>
            <pc:docMk/>
            <pc:sldMk cId="1938775688" sldId="557"/>
            <ac:inkMk id="23654" creationId="{0CDA8FA7-3F42-425F-B69F-09FE422E6C20}"/>
          </ac:inkMkLst>
        </pc:inkChg>
        <pc:inkChg chg="del mod">
          <ac:chgData name="Sherif Khattab" userId="c83b1e15-36f3-4f46-aceb-05aac24c545e" providerId="ADAL" clId="{40561216-C3B6-4E03-B696-C2E8E46E1565}" dt="2021-03-02T14:56:35.069" v="515"/>
          <ac:inkMkLst>
            <pc:docMk/>
            <pc:sldMk cId="1938775688" sldId="557"/>
            <ac:inkMk id="23655" creationId="{74C0E38C-8C81-4F69-B2AF-AD53E6E6D970}"/>
          </ac:inkMkLst>
        </pc:inkChg>
        <pc:inkChg chg="del mod">
          <ac:chgData name="Sherif Khattab" userId="c83b1e15-36f3-4f46-aceb-05aac24c545e" providerId="ADAL" clId="{40561216-C3B6-4E03-B696-C2E8E46E1565}" dt="2021-03-02T14:56:35.117" v="527"/>
          <ac:inkMkLst>
            <pc:docMk/>
            <pc:sldMk cId="1938775688" sldId="557"/>
            <ac:inkMk id="23656" creationId="{85585060-B696-4403-8C88-50A6053DBD02}"/>
          </ac:inkMkLst>
        </pc:inkChg>
        <pc:inkChg chg="del mod">
          <ac:chgData name="Sherif Khattab" userId="c83b1e15-36f3-4f46-aceb-05aac24c545e" providerId="ADAL" clId="{40561216-C3B6-4E03-B696-C2E8E46E1565}" dt="2021-03-02T14:56:35.186" v="549"/>
          <ac:inkMkLst>
            <pc:docMk/>
            <pc:sldMk cId="1938775688" sldId="557"/>
            <ac:inkMk id="23657" creationId="{9236DFEA-42B0-4A18-8DB8-43023CBA1AAF}"/>
          </ac:inkMkLst>
        </pc:inkChg>
        <pc:inkChg chg="del mod">
          <ac:chgData name="Sherif Khattab" userId="c83b1e15-36f3-4f46-aceb-05aac24c545e" providerId="ADAL" clId="{40561216-C3B6-4E03-B696-C2E8E46E1565}" dt="2021-03-02T14:56:35.203" v="555"/>
          <ac:inkMkLst>
            <pc:docMk/>
            <pc:sldMk cId="1938775688" sldId="557"/>
            <ac:inkMk id="23658" creationId="{BE3E7B86-3514-4C72-91AF-4648475E24F2}"/>
          </ac:inkMkLst>
        </pc:inkChg>
        <pc:inkChg chg="mod">
          <ac:chgData name="Sherif Khattab" userId="c83b1e15-36f3-4f46-aceb-05aac24c545e" providerId="ADAL" clId="{40561216-C3B6-4E03-B696-C2E8E46E1565}" dt="2021-03-02T14:56:35.237" v="569"/>
          <ac:inkMkLst>
            <pc:docMk/>
            <pc:sldMk cId="1938775688" sldId="557"/>
            <ac:inkMk id="23660" creationId="{EB9F504E-52DF-4A05-AB88-BDF5876CA8B9}"/>
          </ac:inkMkLst>
        </pc:inkChg>
        <pc:inkChg chg="del mod">
          <ac:chgData name="Sherif Khattab" userId="c83b1e15-36f3-4f46-aceb-05aac24c545e" providerId="ADAL" clId="{40561216-C3B6-4E03-B696-C2E8E46E1565}" dt="2021-03-02T14:56:35.089" v="520"/>
          <ac:inkMkLst>
            <pc:docMk/>
            <pc:sldMk cId="1938775688" sldId="557"/>
            <ac:inkMk id="23661" creationId="{C9612645-0493-443C-9C82-A267BE047D35}"/>
          </ac:inkMkLst>
        </pc:inkChg>
        <pc:inkChg chg="del mod">
          <ac:chgData name="Sherif Khattab" userId="c83b1e15-36f3-4f46-aceb-05aac24c545e" providerId="ADAL" clId="{40561216-C3B6-4E03-B696-C2E8E46E1565}" dt="2021-03-02T14:56:35.158" v="538"/>
          <ac:inkMkLst>
            <pc:docMk/>
            <pc:sldMk cId="1938775688" sldId="557"/>
            <ac:inkMk id="23663" creationId="{1A305F40-A5CC-4159-81BE-FDAA1BBA2F6E}"/>
          </ac:inkMkLst>
        </pc:inkChg>
        <pc:inkChg chg="del mod">
          <ac:chgData name="Sherif Khattab" userId="c83b1e15-36f3-4f46-aceb-05aac24c545e" providerId="ADAL" clId="{40561216-C3B6-4E03-B696-C2E8E46E1565}" dt="2021-03-02T14:56:35.222" v="563"/>
          <ac:inkMkLst>
            <pc:docMk/>
            <pc:sldMk cId="1938775688" sldId="557"/>
            <ac:inkMk id="23664" creationId="{1ADA5D77-6340-4E01-B50B-6A36D3D89303}"/>
          </ac:inkMkLst>
        </pc:inkChg>
        <pc:inkChg chg="del mod">
          <ac:chgData name="Sherif Khattab" userId="c83b1e15-36f3-4f46-aceb-05aac24c545e" providerId="ADAL" clId="{40561216-C3B6-4E03-B696-C2E8E46E1565}" dt="2021-03-02T14:56:35.230" v="566"/>
          <ac:inkMkLst>
            <pc:docMk/>
            <pc:sldMk cId="1938775688" sldId="557"/>
            <ac:inkMk id="23665" creationId="{12E5FF45-7656-41A0-B8DD-C442FEAF547C}"/>
          </ac:inkMkLst>
        </pc:inkChg>
        <pc:inkChg chg="del mod">
          <ac:chgData name="Sherif Khattab" userId="c83b1e15-36f3-4f46-aceb-05aac24c545e" providerId="ADAL" clId="{40561216-C3B6-4E03-B696-C2E8E46E1565}" dt="2021-03-02T14:56:35.218" v="561"/>
          <ac:inkMkLst>
            <pc:docMk/>
            <pc:sldMk cId="1938775688" sldId="557"/>
            <ac:inkMk id="23666" creationId="{056077FF-F297-49EF-B3D4-BBE7B44D0D1F}"/>
          </ac:inkMkLst>
        </pc:inkChg>
        <pc:inkChg chg="del mod">
          <ac:chgData name="Sherif Khattab" userId="c83b1e15-36f3-4f46-aceb-05aac24c545e" providerId="ADAL" clId="{40561216-C3B6-4E03-B696-C2E8E46E1565}" dt="2021-03-02T14:56:35.139" v="533"/>
          <ac:inkMkLst>
            <pc:docMk/>
            <pc:sldMk cId="1938775688" sldId="557"/>
            <ac:inkMk id="23667" creationId="{E1A2A440-2E68-4E40-8F14-0F85D39BBDB7}"/>
          </ac:inkMkLst>
        </pc:inkChg>
        <pc:inkChg chg="del mod">
          <ac:chgData name="Sherif Khattab" userId="c83b1e15-36f3-4f46-aceb-05aac24c545e" providerId="ADAL" clId="{40561216-C3B6-4E03-B696-C2E8E46E1565}" dt="2021-03-02T14:56:35.189" v="550"/>
          <ac:inkMkLst>
            <pc:docMk/>
            <pc:sldMk cId="1938775688" sldId="557"/>
            <ac:inkMk id="23668" creationId="{B5D7EBA2-DD1F-48CC-90CE-7F21C1DC3392}"/>
          </ac:inkMkLst>
        </pc:inkChg>
        <pc:inkChg chg="del mod">
          <ac:chgData name="Sherif Khattab" userId="c83b1e15-36f3-4f46-aceb-05aac24c545e" providerId="ADAL" clId="{40561216-C3B6-4E03-B696-C2E8E46E1565}" dt="2021-03-02T14:56:35.198" v="553"/>
          <ac:inkMkLst>
            <pc:docMk/>
            <pc:sldMk cId="1938775688" sldId="557"/>
            <ac:inkMk id="23670" creationId="{D088E3AE-C158-4537-8CB3-EA808598AAFA}"/>
          </ac:inkMkLst>
        </pc:inkChg>
        <pc:inkChg chg="del mod">
          <ac:chgData name="Sherif Khattab" userId="c83b1e15-36f3-4f46-aceb-05aac24c545e" providerId="ADAL" clId="{40561216-C3B6-4E03-B696-C2E8E46E1565}" dt="2021-03-02T14:56:35.144" v="534"/>
          <ac:inkMkLst>
            <pc:docMk/>
            <pc:sldMk cId="1938775688" sldId="557"/>
            <ac:inkMk id="23671" creationId="{22A791CB-A7E4-4BA6-AF2C-BA61BDCB17CE}"/>
          </ac:inkMkLst>
        </pc:inkChg>
      </pc:sldChg>
      <pc:sldChg chg="delSp modSp add modAnim">
        <pc:chgData name="Sherif Khattab" userId="c83b1e15-36f3-4f46-aceb-05aac24c545e" providerId="ADAL" clId="{40561216-C3B6-4E03-B696-C2E8E46E1565}" dt="2021-03-02T14:58:52.027" v="648"/>
        <pc:sldMkLst>
          <pc:docMk/>
          <pc:sldMk cId="3925931934" sldId="558"/>
        </pc:sldMkLst>
        <pc:grpChg chg="mod">
          <ac:chgData name="Sherif Khattab" userId="c83b1e15-36f3-4f46-aceb-05aac24c545e" providerId="ADAL" clId="{40561216-C3B6-4E03-B696-C2E8E46E1565}" dt="2021-03-02T14:56:15.132" v="502"/>
          <ac:grpSpMkLst>
            <pc:docMk/>
            <pc:sldMk cId="3925931934" sldId="558"/>
            <ac:grpSpMk id="23672" creationId="{D3B42BF9-8198-43FC-B7E5-062D26193C4A}"/>
          </ac:grpSpMkLst>
        </pc:grpChg>
        <pc:inkChg chg="mod">
          <ac:chgData name="Sherif Khattab" userId="c83b1e15-36f3-4f46-aceb-05aac24c545e" providerId="ADAL" clId="{40561216-C3B6-4E03-B696-C2E8E46E1565}" dt="2021-03-02T14:56:15.132" v="502"/>
          <ac:inkMkLst>
            <pc:docMk/>
            <pc:sldMk cId="3925931934" sldId="558"/>
            <ac:inkMk id="3" creationId="{B0FBBC0D-35B9-448B-9D52-F9702601D9E2}"/>
          </ac:inkMkLst>
        </pc:inkChg>
        <pc:inkChg chg="mod">
          <ac:chgData name="Sherif Khattab" userId="c83b1e15-36f3-4f46-aceb-05aac24c545e" providerId="ADAL" clId="{40561216-C3B6-4E03-B696-C2E8E46E1565}" dt="2021-03-02T14:56:15.132" v="502"/>
          <ac:inkMkLst>
            <pc:docMk/>
            <pc:sldMk cId="3925931934" sldId="558"/>
            <ac:inkMk id="5" creationId="{1334F479-0557-4560-B3CA-54D487BC1692}"/>
          </ac:inkMkLst>
        </pc:inkChg>
        <pc:inkChg chg="mod">
          <ac:chgData name="Sherif Khattab" userId="c83b1e15-36f3-4f46-aceb-05aac24c545e" providerId="ADAL" clId="{40561216-C3B6-4E03-B696-C2E8E46E1565}" dt="2021-03-02T14:56:15.132" v="502"/>
          <ac:inkMkLst>
            <pc:docMk/>
            <pc:sldMk cId="3925931934" sldId="558"/>
            <ac:inkMk id="6" creationId="{C77C32EE-2731-421E-9672-5A63D6E9F538}"/>
          </ac:inkMkLst>
        </pc:inkChg>
        <pc:inkChg chg="mod">
          <ac:chgData name="Sherif Khattab" userId="c83b1e15-36f3-4f46-aceb-05aac24c545e" providerId="ADAL" clId="{40561216-C3B6-4E03-B696-C2E8E46E1565}" dt="2021-03-02T14:56:15.132" v="502"/>
          <ac:inkMkLst>
            <pc:docMk/>
            <pc:sldMk cId="3925931934" sldId="558"/>
            <ac:inkMk id="34" creationId="{76F4BB3E-F0E4-42AA-ACB1-D0A6A3746F24}"/>
          </ac:inkMkLst>
        </pc:inkChg>
        <pc:inkChg chg="mod">
          <ac:chgData name="Sherif Khattab" userId="c83b1e15-36f3-4f46-aceb-05aac24c545e" providerId="ADAL" clId="{40561216-C3B6-4E03-B696-C2E8E46E1565}" dt="2021-03-02T14:56:15.132" v="502"/>
          <ac:inkMkLst>
            <pc:docMk/>
            <pc:sldMk cId="3925931934" sldId="558"/>
            <ac:inkMk id="35" creationId="{BB1041F6-9E9F-4186-AC93-4372635DAB2B}"/>
          </ac:inkMkLst>
        </pc:inkChg>
        <pc:inkChg chg="mod">
          <ac:chgData name="Sherif Khattab" userId="c83b1e15-36f3-4f46-aceb-05aac24c545e" providerId="ADAL" clId="{40561216-C3B6-4E03-B696-C2E8E46E1565}" dt="2021-03-02T14:56:15.132" v="502"/>
          <ac:inkMkLst>
            <pc:docMk/>
            <pc:sldMk cId="3925931934" sldId="558"/>
            <ac:inkMk id="36" creationId="{FBD4DC2C-2A69-4F9C-9FD0-0A2D83A17035}"/>
          </ac:inkMkLst>
        </pc:inkChg>
        <pc:inkChg chg="mod">
          <ac:chgData name="Sherif Khattab" userId="c83b1e15-36f3-4f46-aceb-05aac24c545e" providerId="ADAL" clId="{40561216-C3B6-4E03-B696-C2E8E46E1565}" dt="2021-03-02T14:56:15.132" v="502"/>
          <ac:inkMkLst>
            <pc:docMk/>
            <pc:sldMk cId="3925931934" sldId="558"/>
            <ac:inkMk id="38" creationId="{08DD68F7-523C-4437-9949-BFD6B8B320B7}"/>
          </ac:inkMkLst>
        </pc:inkChg>
        <pc:inkChg chg="mod">
          <ac:chgData name="Sherif Khattab" userId="c83b1e15-36f3-4f46-aceb-05aac24c545e" providerId="ADAL" clId="{40561216-C3B6-4E03-B696-C2E8E46E1565}" dt="2021-03-02T14:56:15.132" v="502"/>
          <ac:inkMkLst>
            <pc:docMk/>
            <pc:sldMk cId="3925931934" sldId="558"/>
            <ac:inkMk id="39" creationId="{6B907EBB-5700-4291-BB4C-D8877DB4FFCD}"/>
          </ac:inkMkLst>
        </pc:inkChg>
        <pc:inkChg chg="mod">
          <ac:chgData name="Sherif Khattab" userId="c83b1e15-36f3-4f46-aceb-05aac24c545e" providerId="ADAL" clId="{40561216-C3B6-4E03-B696-C2E8E46E1565}" dt="2021-03-02T14:56:15.132" v="502"/>
          <ac:inkMkLst>
            <pc:docMk/>
            <pc:sldMk cId="3925931934" sldId="558"/>
            <ac:inkMk id="40" creationId="{D1405003-6795-43E1-B78F-70DFA34AAA56}"/>
          </ac:inkMkLst>
        </pc:inkChg>
        <pc:inkChg chg="mod">
          <ac:chgData name="Sherif Khattab" userId="c83b1e15-36f3-4f46-aceb-05aac24c545e" providerId="ADAL" clId="{40561216-C3B6-4E03-B696-C2E8E46E1565}" dt="2021-03-02T14:56:15.132" v="502"/>
          <ac:inkMkLst>
            <pc:docMk/>
            <pc:sldMk cId="3925931934" sldId="558"/>
            <ac:inkMk id="41" creationId="{E5C63D8D-A5A2-4ECA-9233-25A9BB4111B0}"/>
          </ac:inkMkLst>
        </pc:inkChg>
        <pc:inkChg chg="mod">
          <ac:chgData name="Sherif Khattab" userId="c83b1e15-36f3-4f46-aceb-05aac24c545e" providerId="ADAL" clId="{40561216-C3B6-4E03-B696-C2E8E46E1565}" dt="2021-03-02T14:56:15.132" v="502"/>
          <ac:inkMkLst>
            <pc:docMk/>
            <pc:sldMk cId="3925931934" sldId="558"/>
            <ac:inkMk id="42" creationId="{DA8E3D6B-1BC0-4231-B0D7-7B8A4360DECC}"/>
          </ac:inkMkLst>
        </pc:inkChg>
        <pc:inkChg chg="mod">
          <ac:chgData name="Sherif Khattab" userId="c83b1e15-36f3-4f46-aceb-05aac24c545e" providerId="ADAL" clId="{40561216-C3B6-4E03-B696-C2E8E46E1565}" dt="2021-03-02T14:56:15.132" v="502"/>
          <ac:inkMkLst>
            <pc:docMk/>
            <pc:sldMk cId="3925931934" sldId="558"/>
            <ac:inkMk id="44" creationId="{19C19232-5340-48E5-9ED6-62DEBBCE1215}"/>
          </ac:inkMkLst>
        </pc:inkChg>
        <pc:inkChg chg="mod">
          <ac:chgData name="Sherif Khattab" userId="c83b1e15-36f3-4f46-aceb-05aac24c545e" providerId="ADAL" clId="{40561216-C3B6-4E03-B696-C2E8E46E1565}" dt="2021-03-02T14:56:15.132" v="502"/>
          <ac:inkMkLst>
            <pc:docMk/>
            <pc:sldMk cId="3925931934" sldId="558"/>
            <ac:inkMk id="45" creationId="{D1B4E85F-AC34-40C2-82B7-32CDF26E2AA9}"/>
          </ac:inkMkLst>
        </pc:inkChg>
        <pc:inkChg chg="mod">
          <ac:chgData name="Sherif Khattab" userId="c83b1e15-36f3-4f46-aceb-05aac24c545e" providerId="ADAL" clId="{40561216-C3B6-4E03-B696-C2E8E46E1565}" dt="2021-03-02T14:56:15.132" v="502"/>
          <ac:inkMkLst>
            <pc:docMk/>
            <pc:sldMk cId="3925931934" sldId="558"/>
            <ac:inkMk id="46" creationId="{E6BF4D18-EC16-4386-BB86-4E44BAF7C03B}"/>
          </ac:inkMkLst>
        </pc:inkChg>
        <pc:inkChg chg="mod">
          <ac:chgData name="Sherif Khattab" userId="c83b1e15-36f3-4f46-aceb-05aac24c545e" providerId="ADAL" clId="{40561216-C3B6-4E03-B696-C2E8E46E1565}" dt="2021-03-02T14:56:15.132" v="502"/>
          <ac:inkMkLst>
            <pc:docMk/>
            <pc:sldMk cId="3925931934" sldId="558"/>
            <ac:inkMk id="47" creationId="{02569F11-2943-4F04-87BA-CA8732D937CB}"/>
          </ac:inkMkLst>
        </pc:inkChg>
        <pc:inkChg chg="mod">
          <ac:chgData name="Sherif Khattab" userId="c83b1e15-36f3-4f46-aceb-05aac24c545e" providerId="ADAL" clId="{40561216-C3B6-4E03-B696-C2E8E46E1565}" dt="2021-03-02T14:56:15.132" v="502"/>
          <ac:inkMkLst>
            <pc:docMk/>
            <pc:sldMk cId="3925931934" sldId="558"/>
            <ac:inkMk id="48" creationId="{B58E1670-F3F7-4DFE-AF3D-056FDA785310}"/>
          </ac:inkMkLst>
        </pc:inkChg>
        <pc:inkChg chg="mod">
          <ac:chgData name="Sherif Khattab" userId="c83b1e15-36f3-4f46-aceb-05aac24c545e" providerId="ADAL" clId="{40561216-C3B6-4E03-B696-C2E8E46E1565}" dt="2021-03-02T14:56:15.132" v="502"/>
          <ac:inkMkLst>
            <pc:docMk/>
            <pc:sldMk cId="3925931934" sldId="558"/>
            <ac:inkMk id="49" creationId="{19257841-2019-40BC-AD69-87A73EC0948B}"/>
          </ac:inkMkLst>
        </pc:inkChg>
        <pc:inkChg chg="mod">
          <ac:chgData name="Sherif Khattab" userId="c83b1e15-36f3-4f46-aceb-05aac24c545e" providerId="ADAL" clId="{40561216-C3B6-4E03-B696-C2E8E46E1565}" dt="2021-03-02T14:56:15.132" v="502"/>
          <ac:inkMkLst>
            <pc:docMk/>
            <pc:sldMk cId="3925931934" sldId="558"/>
            <ac:inkMk id="50" creationId="{26C81269-5964-499B-83AC-4B4F3ECF46D9}"/>
          </ac:inkMkLst>
        </pc:inkChg>
        <pc:inkChg chg="mod">
          <ac:chgData name="Sherif Khattab" userId="c83b1e15-36f3-4f46-aceb-05aac24c545e" providerId="ADAL" clId="{40561216-C3B6-4E03-B696-C2E8E46E1565}" dt="2021-03-02T14:56:15.132" v="502"/>
          <ac:inkMkLst>
            <pc:docMk/>
            <pc:sldMk cId="3925931934" sldId="558"/>
            <ac:inkMk id="51" creationId="{20368D2C-01B3-405E-89B9-A7788F5F56C4}"/>
          </ac:inkMkLst>
        </pc:inkChg>
        <pc:inkChg chg="mod">
          <ac:chgData name="Sherif Khattab" userId="c83b1e15-36f3-4f46-aceb-05aac24c545e" providerId="ADAL" clId="{40561216-C3B6-4E03-B696-C2E8E46E1565}" dt="2021-03-02T14:56:15.132" v="502"/>
          <ac:inkMkLst>
            <pc:docMk/>
            <pc:sldMk cId="3925931934" sldId="558"/>
            <ac:inkMk id="53" creationId="{4B0B24DC-2DC7-4C85-8BDA-CB5171C1850E}"/>
          </ac:inkMkLst>
        </pc:inkChg>
        <pc:inkChg chg="mod">
          <ac:chgData name="Sherif Khattab" userId="c83b1e15-36f3-4f46-aceb-05aac24c545e" providerId="ADAL" clId="{40561216-C3B6-4E03-B696-C2E8E46E1565}" dt="2021-03-02T14:56:15.132" v="502"/>
          <ac:inkMkLst>
            <pc:docMk/>
            <pc:sldMk cId="3925931934" sldId="558"/>
            <ac:inkMk id="54" creationId="{FAA76FFB-4F7B-44CF-9E3F-7D873ACD011E}"/>
          </ac:inkMkLst>
        </pc:inkChg>
        <pc:inkChg chg="mod">
          <ac:chgData name="Sherif Khattab" userId="c83b1e15-36f3-4f46-aceb-05aac24c545e" providerId="ADAL" clId="{40561216-C3B6-4E03-B696-C2E8E46E1565}" dt="2021-03-02T14:56:15.132" v="502"/>
          <ac:inkMkLst>
            <pc:docMk/>
            <pc:sldMk cId="3925931934" sldId="558"/>
            <ac:inkMk id="55" creationId="{2A509FA3-B322-44A6-A5B7-3B6A64FF271C}"/>
          </ac:inkMkLst>
        </pc:inkChg>
        <pc:inkChg chg="mod">
          <ac:chgData name="Sherif Khattab" userId="c83b1e15-36f3-4f46-aceb-05aac24c545e" providerId="ADAL" clId="{40561216-C3B6-4E03-B696-C2E8E46E1565}" dt="2021-03-02T14:56:15.132" v="502"/>
          <ac:inkMkLst>
            <pc:docMk/>
            <pc:sldMk cId="3925931934" sldId="558"/>
            <ac:inkMk id="56" creationId="{9FB1D72E-EF06-4758-9CAE-0C2AFAB761B2}"/>
          </ac:inkMkLst>
        </pc:inkChg>
        <pc:inkChg chg="mod">
          <ac:chgData name="Sherif Khattab" userId="c83b1e15-36f3-4f46-aceb-05aac24c545e" providerId="ADAL" clId="{40561216-C3B6-4E03-B696-C2E8E46E1565}" dt="2021-03-02T14:56:15.132" v="502"/>
          <ac:inkMkLst>
            <pc:docMk/>
            <pc:sldMk cId="3925931934" sldId="558"/>
            <ac:inkMk id="58" creationId="{AD54C535-8A13-4466-B936-FDE4EE0D13AB}"/>
          </ac:inkMkLst>
        </pc:inkChg>
        <pc:inkChg chg="mod">
          <ac:chgData name="Sherif Khattab" userId="c83b1e15-36f3-4f46-aceb-05aac24c545e" providerId="ADAL" clId="{40561216-C3B6-4E03-B696-C2E8E46E1565}" dt="2021-03-02T14:56:15.132" v="502"/>
          <ac:inkMkLst>
            <pc:docMk/>
            <pc:sldMk cId="3925931934" sldId="558"/>
            <ac:inkMk id="59" creationId="{8191728A-6391-4424-97E9-9D875C21CABB}"/>
          </ac:inkMkLst>
        </pc:inkChg>
        <pc:inkChg chg="mod">
          <ac:chgData name="Sherif Khattab" userId="c83b1e15-36f3-4f46-aceb-05aac24c545e" providerId="ADAL" clId="{40561216-C3B6-4E03-B696-C2E8E46E1565}" dt="2021-03-02T14:56:15.132" v="502"/>
          <ac:inkMkLst>
            <pc:docMk/>
            <pc:sldMk cId="3925931934" sldId="558"/>
            <ac:inkMk id="61" creationId="{3873DDFB-3276-4A9C-A452-0E255D449AE0}"/>
          </ac:inkMkLst>
        </pc:inkChg>
        <pc:inkChg chg="mod">
          <ac:chgData name="Sherif Khattab" userId="c83b1e15-36f3-4f46-aceb-05aac24c545e" providerId="ADAL" clId="{40561216-C3B6-4E03-B696-C2E8E46E1565}" dt="2021-03-02T14:56:15.132" v="502"/>
          <ac:inkMkLst>
            <pc:docMk/>
            <pc:sldMk cId="3925931934" sldId="558"/>
            <ac:inkMk id="62" creationId="{6CA89F45-C596-4B44-8218-2E80CDFD9AC1}"/>
          </ac:inkMkLst>
        </pc:inkChg>
        <pc:inkChg chg="mod">
          <ac:chgData name="Sherif Khattab" userId="c83b1e15-36f3-4f46-aceb-05aac24c545e" providerId="ADAL" clId="{40561216-C3B6-4E03-B696-C2E8E46E1565}" dt="2021-03-02T14:56:15.132" v="502"/>
          <ac:inkMkLst>
            <pc:docMk/>
            <pc:sldMk cId="3925931934" sldId="558"/>
            <ac:inkMk id="63" creationId="{C0DC48F3-13CB-48CD-943B-D376DED3D452}"/>
          </ac:inkMkLst>
        </pc:inkChg>
        <pc:inkChg chg="mod">
          <ac:chgData name="Sherif Khattab" userId="c83b1e15-36f3-4f46-aceb-05aac24c545e" providerId="ADAL" clId="{40561216-C3B6-4E03-B696-C2E8E46E1565}" dt="2021-03-02T14:56:15.132" v="502"/>
          <ac:inkMkLst>
            <pc:docMk/>
            <pc:sldMk cId="3925931934" sldId="558"/>
            <ac:inkMk id="23552" creationId="{AD02388C-420C-4C10-A5B7-33825C4777B5}"/>
          </ac:inkMkLst>
        </pc:inkChg>
        <pc:inkChg chg="mod">
          <ac:chgData name="Sherif Khattab" userId="c83b1e15-36f3-4f46-aceb-05aac24c545e" providerId="ADAL" clId="{40561216-C3B6-4E03-B696-C2E8E46E1565}" dt="2021-03-02T14:56:15.132" v="502"/>
          <ac:inkMkLst>
            <pc:docMk/>
            <pc:sldMk cId="3925931934" sldId="558"/>
            <ac:inkMk id="23556" creationId="{B63716A9-A45C-49C7-8CC0-3310F6B827F6}"/>
          </ac:inkMkLst>
        </pc:inkChg>
        <pc:inkChg chg="mod">
          <ac:chgData name="Sherif Khattab" userId="c83b1e15-36f3-4f46-aceb-05aac24c545e" providerId="ADAL" clId="{40561216-C3B6-4E03-B696-C2E8E46E1565}" dt="2021-03-02T14:56:15.132" v="502"/>
          <ac:inkMkLst>
            <pc:docMk/>
            <pc:sldMk cId="3925931934" sldId="558"/>
            <ac:inkMk id="23558" creationId="{12438C2F-B2BE-423F-8FB0-A8B24276FAA9}"/>
          </ac:inkMkLst>
        </pc:inkChg>
        <pc:inkChg chg="mod">
          <ac:chgData name="Sherif Khattab" userId="c83b1e15-36f3-4f46-aceb-05aac24c545e" providerId="ADAL" clId="{40561216-C3B6-4E03-B696-C2E8E46E1565}" dt="2021-03-02T14:56:15.132" v="502"/>
          <ac:inkMkLst>
            <pc:docMk/>
            <pc:sldMk cId="3925931934" sldId="558"/>
            <ac:inkMk id="23559" creationId="{63236EA0-8781-4E1D-ACC7-D2AB2BA2975A}"/>
          </ac:inkMkLst>
        </pc:inkChg>
        <pc:inkChg chg="mod">
          <ac:chgData name="Sherif Khattab" userId="c83b1e15-36f3-4f46-aceb-05aac24c545e" providerId="ADAL" clId="{40561216-C3B6-4E03-B696-C2E8E46E1565}" dt="2021-03-02T14:56:15.132" v="502"/>
          <ac:inkMkLst>
            <pc:docMk/>
            <pc:sldMk cId="3925931934" sldId="558"/>
            <ac:inkMk id="23560" creationId="{8296C127-E688-4138-8B46-A545AA74759F}"/>
          </ac:inkMkLst>
        </pc:inkChg>
        <pc:inkChg chg="mod">
          <ac:chgData name="Sherif Khattab" userId="c83b1e15-36f3-4f46-aceb-05aac24c545e" providerId="ADAL" clId="{40561216-C3B6-4E03-B696-C2E8E46E1565}" dt="2021-03-02T14:56:15.132" v="502"/>
          <ac:inkMkLst>
            <pc:docMk/>
            <pc:sldMk cId="3925931934" sldId="558"/>
            <ac:inkMk id="23561" creationId="{27B15F83-7325-42D6-B559-2D057C3A0C3F}"/>
          </ac:inkMkLst>
        </pc:inkChg>
        <pc:inkChg chg="mod">
          <ac:chgData name="Sherif Khattab" userId="c83b1e15-36f3-4f46-aceb-05aac24c545e" providerId="ADAL" clId="{40561216-C3B6-4E03-B696-C2E8E46E1565}" dt="2021-03-02T14:56:15.132" v="502"/>
          <ac:inkMkLst>
            <pc:docMk/>
            <pc:sldMk cId="3925931934" sldId="558"/>
            <ac:inkMk id="23562" creationId="{41609FE5-F416-4C74-A5D0-5EFA0CF8EF70}"/>
          </ac:inkMkLst>
        </pc:inkChg>
        <pc:inkChg chg="mod">
          <ac:chgData name="Sherif Khattab" userId="c83b1e15-36f3-4f46-aceb-05aac24c545e" providerId="ADAL" clId="{40561216-C3B6-4E03-B696-C2E8E46E1565}" dt="2021-03-02T14:56:15.132" v="502"/>
          <ac:inkMkLst>
            <pc:docMk/>
            <pc:sldMk cId="3925931934" sldId="558"/>
            <ac:inkMk id="23564" creationId="{0479C8AE-E53D-4F3D-9A1F-0B3B4EF8E437}"/>
          </ac:inkMkLst>
        </pc:inkChg>
        <pc:inkChg chg="mod">
          <ac:chgData name="Sherif Khattab" userId="c83b1e15-36f3-4f46-aceb-05aac24c545e" providerId="ADAL" clId="{40561216-C3B6-4E03-B696-C2E8E46E1565}" dt="2021-03-02T14:56:15.132" v="502"/>
          <ac:inkMkLst>
            <pc:docMk/>
            <pc:sldMk cId="3925931934" sldId="558"/>
            <ac:inkMk id="23565" creationId="{7EA1AC65-0991-4EAD-9289-5B6967D4C6A4}"/>
          </ac:inkMkLst>
        </pc:inkChg>
        <pc:inkChg chg="mod">
          <ac:chgData name="Sherif Khattab" userId="c83b1e15-36f3-4f46-aceb-05aac24c545e" providerId="ADAL" clId="{40561216-C3B6-4E03-B696-C2E8E46E1565}" dt="2021-03-02T14:56:15.132" v="502"/>
          <ac:inkMkLst>
            <pc:docMk/>
            <pc:sldMk cId="3925931934" sldId="558"/>
            <ac:inkMk id="23567" creationId="{B964468F-11D4-4449-BD5D-D276B04321BD}"/>
          </ac:inkMkLst>
        </pc:inkChg>
        <pc:inkChg chg="mod">
          <ac:chgData name="Sherif Khattab" userId="c83b1e15-36f3-4f46-aceb-05aac24c545e" providerId="ADAL" clId="{40561216-C3B6-4E03-B696-C2E8E46E1565}" dt="2021-03-02T14:56:15.132" v="502"/>
          <ac:inkMkLst>
            <pc:docMk/>
            <pc:sldMk cId="3925931934" sldId="558"/>
            <ac:inkMk id="23568" creationId="{B0D8423F-0857-4468-8FB1-850C348CC062}"/>
          </ac:inkMkLst>
        </pc:inkChg>
        <pc:inkChg chg="mod">
          <ac:chgData name="Sherif Khattab" userId="c83b1e15-36f3-4f46-aceb-05aac24c545e" providerId="ADAL" clId="{40561216-C3B6-4E03-B696-C2E8E46E1565}" dt="2021-03-02T14:56:15.132" v="502"/>
          <ac:inkMkLst>
            <pc:docMk/>
            <pc:sldMk cId="3925931934" sldId="558"/>
            <ac:inkMk id="23569" creationId="{E089F2E3-45EA-486B-A260-E766EB2A0258}"/>
          </ac:inkMkLst>
        </pc:inkChg>
        <pc:inkChg chg="mod">
          <ac:chgData name="Sherif Khattab" userId="c83b1e15-36f3-4f46-aceb-05aac24c545e" providerId="ADAL" clId="{40561216-C3B6-4E03-B696-C2E8E46E1565}" dt="2021-03-02T14:56:15.132" v="502"/>
          <ac:inkMkLst>
            <pc:docMk/>
            <pc:sldMk cId="3925931934" sldId="558"/>
            <ac:inkMk id="23570" creationId="{C315644A-BBCC-4823-9005-14F1A7FDE1C2}"/>
          </ac:inkMkLst>
        </pc:inkChg>
        <pc:inkChg chg="mod">
          <ac:chgData name="Sherif Khattab" userId="c83b1e15-36f3-4f46-aceb-05aac24c545e" providerId="ADAL" clId="{40561216-C3B6-4E03-B696-C2E8E46E1565}" dt="2021-03-02T14:56:15.132" v="502"/>
          <ac:inkMkLst>
            <pc:docMk/>
            <pc:sldMk cId="3925931934" sldId="558"/>
            <ac:inkMk id="23571" creationId="{4A65A549-A8AD-4542-8C89-6269FF5866D1}"/>
          </ac:inkMkLst>
        </pc:inkChg>
        <pc:inkChg chg="mod">
          <ac:chgData name="Sherif Khattab" userId="c83b1e15-36f3-4f46-aceb-05aac24c545e" providerId="ADAL" clId="{40561216-C3B6-4E03-B696-C2E8E46E1565}" dt="2021-03-02T14:56:15.132" v="502"/>
          <ac:inkMkLst>
            <pc:docMk/>
            <pc:sldMk cId="3925931934" sldId="558"/>
            <ac:inkMk id="23572" creationId="{B9C4A1FB-67E2-4BED-9908-CDD670C3D085}"/>
          </ac:inkMkLst>
        </pc:inkChg>
        <pc:inkChg chg="mod">
          <ac:chgData name="Sherif Khattab" userId="c83b1e15-36f3-4f46-aceb-05aac24c545e" providerId="ADAL" clId="{40561216-C3B6-4E03-B696-C2E8E46E1565}" dt="2021-03-02T14:56:15.132" v="502"/>
          <ac:inkMkLst>
            <pc:docMk/>
            <pc:sldMk cId="3925931934" sldId="558"/>
            <ac:inkMk id="23574" creationId="{5080E0A9-56D7-4D4F-A195-E284339CA129}"/>
          </ac:inkMkLst>
        </pc:inkChg>
        <pc:inkChg chg="mod">
          <ac:chgData name="Sherif Khattab" userId="c83b1e15-36f3-4f46-aceb-05aac24c545e" providerId="ADAL" clId="{40561216-C3B6-4E03-B696-C2E8E46E1565}" dt="2021-03-02T14:56:15.132" v="502"/>
          <ac:inkMkLst>
            <pc:docMk/>
            <pc:sldMk cId="3925931934" sldId="558"/>
            <ac:inkMk id="23576" creationId="{D0BE1369-00A5-44C7-8452-53D1B39882EE}"/>
          </ac:inkMkLst>
        </pc:inkChg>
        <pc:inkChg chg="mod">
          <ac:chgData name="Sherif Khattab" userId="c83b1e15-36f3-4f46-aceb-05aac24c545e" providerId="ADAL" clId="{40561216-C3B6-4E03-B696-C2E8E46E1565}" dt="2021-03-02T14:56:15.132" v="502"/>
          <ac:inkMkLst>
            <pc:docMk/>
            <pc:sldMk cId="3925931934" sldId="558"/>
            <ac:inkMk id="23577" creationId="{43BAB690-6EB8-4D2F-9260-3E735FEB4B2D}"/>
          </ac:inkMkLst>
        </pc:inkChg>
        <pc:inkChg chg="mod">
          <ac:chgData name="Sherif Khattab" userId="c83b1e15-36f3-4f46-aceb-05aac24c545e" providerId="ADAL" clId="{40561216-C3B6-4E03-B696-C2E8E46E1565}" dt="2021-03-02T14:56:15.132" v="502"/>
          <ac:inkMkLst>
            <pc:docMk/>
            <pc:sldMk cId="3925931934" sldId="558"/>
            <ac:inkMk id="23578" creationId="{83315C3A-A95B-42AC-9D6D-979EB8D173B6}"/>
          </ac:inkMkLst>
        </pc:inkChg>
        <pc:inkChg chg="mod">
          <ac:chgData name="Sherif Khattab" userId="c83b1e15-36f3-4f46-aceb-05aac24c545e" providerId="ADAL" clId="{40561216-C3B6-4E03-B696-C2E8E46E1565}" dt="2021-03-02T14:56:15.132" v="502"/>
          <ac:inkMkLst>
            <pc:docMk/>
            <pc:sldMk cId="3925931934" sldId="558"/>
            <ac:inkMk id="23579" creationId="{E04171F8-E595-4689-B13C-72E0E4EF4978}"/>
          </ac:inkMkLst>
        </pc:inkChg>
        <pc:inkChg chg="mod">
          <ac:chgData name="Sherif Khattab" userId="c83b1e15-36f3-4f46-aceb-05aac24c545e" providerId="ADAL" clId="{40561216-C3B6-4E03-B696-C2E8E46E1565}" dt="2021-03-02T14:56:15.132" v="502"/>
          <ac:inkMkLst>
            <pc:docMk/>
            <pc:sldMk cId="3925931934" sldId="558"/>
            <ac:inkMk id="23580" creationId="{E8FD612D-4AE1-407E-90A1-CE8B0F7F65A7}"/>
          </ac:inkMkLst>
        </pc:inkChg>
        <pc:inkChg chg="mod">
          <ac:chgData name="Sherif Khattab" userId="c83b1e15-36f3-4f46-aceb-05aac24c545e" providerId="ADAL" clId="{40561216-C3B6-4E03-B696-C2E8E46E1565}" dt="2021-03-02T14:56:15.132" v="502"/>
          <ac:inkMkLst>
            <pc:docMk/>
            <pc:sldMk cId="3925931934" sldId="558"/>
            <ac:inkMk id="23581" creationId="{C8D3D5B6-B190-475B-BF38-91CC60C733FE}"/>
          </ac:inkMkLst>
        </pc:inkChg>
        <pc:inkChg chg="mod">
          <ac:chgData name="Sherif Khattab" userId="c83b1e15-36f3-4f46-aceb-05aac24c545e" providerId="ADAL" clId="{40561216-C3B6-4E03-B696-C2E8E46E1565}" dt="2021-03-02T14:56:15.132" v="502"/>
          <ac:inkMkLst>
            <pc:docMk/>
            <pc:sldMk cId="3925931934" sldId="558"/>
            <ac:inkMk id="23583" creationId="{EC8BF6A4-0F25-47DF-8764-D97275EAA475}"/>
          </ac:inkMkLst>
        </pc:inkChg>
        <pc:inkChg chg="mod">
          <ac:chgData name="Sherif Khattab" userId="c83b1e15-36f3-4f46-aceb-05aac24c545e" providerId="ADAL" clId="{40561216-C3B6-4E03-B696-C2E8E46E1565}" dt="2021-03-02T14:56:15.132" v="502"/>
          <ac:inkMkLst>
            <pc:docMk/>
            <pc:sldMk cId="3925931934" sldId="558"/>
            <ac:inkMk id="23584" creationId="{57D69971-0B46-4623-8A6B-3B3C85BCFF69}"/>
          </ac:inkMkLst>
        </pc:inkChg>
        <pc:inkChg chg="mod">
          <ac:chgData name="Sherif Khattab" userId="c83b1e15-36f3-4f46-aceb-05aac24c545e" providerId="ADAL" clId="{40561216-C3B6-4E03-B696-C2E8E46E1565}" dt="2021-03-02T14:56:15.132" v="502"/>
          <ac:inkMkLst>
            <pc:docMk/>
            <pc:sldMk cId="3925931934" sldId="558"/>
            <ac:inkMk id="23585" creationId="{F8FC187E-9EB1-4A50-98B4-087073282546}"/>
          </ac:inkMkLst>
        </pc:inkChg>
        <pc:inkChg chg="mod">
          <ac:chgData name="Sherif Khattab" userId="c83b1e15-36f3-4f46-aceb-05aac24c545e" providerId="ADAL" clId="{40561216-C3B6-4E03-B696-C2E8E46E1565}" dt="2021-03-02T14:56:15.132" v="502"/>
          <ac:inkMkLst>
            <pc:docMk/>
            <pc:sldMk cId="3925931934" sldId="558"/>
            <ac:inkMk id="23586" creationId="{1AFE1D24-554E-45CD-A400-2E8FC12D5A0D}"/>
          </ac:inkMkLst>
        </pc:inkChg>
        <pc:inkChg chg="mod">
          <ac:chgData name="Sherif Khattab" userId="c83b1e15-36f3-4f46-aceb-05aac24c545e" providerId="ADAL" clId="{40561216-C3B6-4E03-B696-C2E8E46E1565}" dt="2021-03-02T14:56:15.132" v="502"/>
          <ac:inkMkLst>
            <pc:docMk/>
            <pc:sldMk cId="3925931934" sldId="558"/>
            <ac:inkMk id="23587" creationId="{FE9728E1-CAAA-43DC-B604-C9D45BF1646D}"/>
          </ac:inkMkLst>
        </pc:inkChg>
        <pc:inkChg chg="mod">
          <ac:chgData name="Sherif Khattab" userId="c83b1e15-36f3-4f46-aceb-05aac24c545e" providerId="ADAL" clId="{40561216-C3B6-4E03-B696-C2E8E46E1565}" dt="2021-03-02T14:56:15.132" v="502"/>
          <ac:inkMkLst>
            <pc:docMk/>
            <pc:sldMk cId="3925931934" sldId="558"/>
            <ac:inkMk id="23589" creationId="{0A0BC15D-6427-44BD-B8C5-2F74D103D233}"/>
          </ac:inkMkLst>
        </pc:inkChg>
        <pc:inkChg chg="mod">
          <ac:chgData name="Sherif Khattab" userId="c83b1e15-36f3-4f46-aceb-05aac24c545e" providerId="ADAL" clId="{40561216-C3B6-4E03-B696-C2E8E46E1565}" dt="2021-03-02T14:56:15.132" v="502"/>
          <ac:inkMkLst>
            <pc:docMk/>
            <pc:sldMk cId="3925931934" sldId="558"/>
            <ac:inkMk id="23590" creationId="{761307AF-16E1-4780-B3AC-E42AB02AF571}"/>
          </ac:inkMkLst>
        </pc:inkChg>
        <pc:inkChg chg="mod">
          <ac:chgData name="Sherif Khattab" userId="c83b1e15-36f3-4f46-aceb-05aac24c545e" providerId="ADAL" clId="{40561216-C3B6-4E03-B696-C2E8E46E1565}" dt="2021-03-02T14:56:15.132" v="502"/>
          <ac:inkMkLst>
            <pc:docMk/>
            <pc:sldMk cId="3925931934" sldId="558"/>
            <ac:inkMk id="23591" creationId="{800D8CDC-FCE4-4FC1-B795-A774356CBB49}"/>
          </ac:inkMkLst>
        </pc:inkChg>
        <pc:inkChg chg="mod">
          <ac:chgData name="Sherif Khattab" userId="c83b1e15-36f3-4f46-aceb-05aac24c545e" providerId="ADAL" clId="{40561216-C3B6-4E03-B696-C2E8E46E1565}" dt="2021-03-02T14:56:15.132" v="502"/>
          <ac:inkMkLst>
            <pc:docMk/>
            <pc:sldMk cId="3925931934" sldId="558"/>
            <ac:inkMk id="23593" creationId="{F6F54656-A8DD-4BC4-B253-D21DE17A2BDA}"/>
          </ac:inkMkLst>
        </pc:inkChg>
        <pc:inkChg chg="mod">
          <ac:chgData name="Sherif Khattab" userId="c83b1e15-36f3-4f46-aceb-05aac24c545e" providerId="ADAL" clId="{40561216-C3B6-4E03-B696-C2E8E46E1565}" dt="2021-03-02T14:56:15.132" v="502"/>
          <ac:inkMkLst>
            <pc:docMk/>
            <pc:sldMk cId="3925931934" sldId="558"/>
            <ac:inkMk id="23594" creationId="{78465BA3-A56F-46C3-84B4-E748C9D8C4F7}"/>
          </ac:inkMkLst>
        </pc:inkChg>
        <pc:inkChg chg="mod">
          <ac:chgData name="Sherif Khattab" userId="c83b1e15-36f3-4f46-aceb-05aac24c545e" providerId="ADAL" clId="{40561216-C3B6-4E03-B696-C2E8E46E1565}" dt="2021-03-02T14:56:15.132" v="502"/>
          <ac:inkMkLst>
            <pc:docMk/>
            <pc:sldMk cId="3925931934" sldId="558"/>
            <ac:inkMk id="23595" creationId="{3413CC97-C44F-4613-A28F-BFAE2FF5B565}"/>
          </ac:inkMkLst>
        </pc:inkChg>
        <pc:inkChg chg="mod">
          <ac:chgData name="Sherif Khattab" userId="c83b1e15-36f3-4f46-aceb-05aac24c545e" providerId="ADAL" clId="{40561216-C3B6-4E03-B696-C2E8E46E1565}" dt="2021-03-02T14:56:15.132" v="502"/>
          <ac:inkMkLst>
            <pc:docMk/>
            <pc:sldMk cId="3925931934" sldId="558"/>
            <ac:inkMk id="23596" creationId="{000CE992-2847-4DC1-8887-BD414802BB14}"/>
          </ac:inkMkLst>
        </pc:inkChg>
        <pc:inkChg chg="mod">
          <ac:chgData name="Sherif Khattab" userId="c83b1e15-36f3-4f46-aceb-05aac24c545e" providerId="ADAL" clId="{40561216-C3B6-4E03-B696-C2E8E46E1565}" dt="2021-03-02T14:56:15.132" v="502"/>
          <ac:inkMkLst>
            <pc:docMk/>
            <pc:sldMk cId="3925931934" sldId="558"/>
            <ac:inkMk id="23597" creationId="{CD3FC1F9-0F83-44E8-9E65-5863FD267F26}"/>
          </ac:inkMkLst>
        </pc:inkChg>
        <pc:inkChg chg="mod">
          <ac:chgData name="Sherif Khattab" userId="c83b1e15-36f3-4f46-aceb-05aac24c545e" providerId="ADAL" clId="{40561216-C3B6-4E03-B696-C2E8E46E1565}" dt="2021-03-02T14:56:15.132" v="502"/>
          <ac:inkMkLst>
            <pc:docMk/>
            <pc:sldMk cId="3925931934" sldId="558"/>
            <ac:inkMk id="23598" creationId="{B74EE29C-272C-451D-824C-389F652DD6AC}"/>
          </ac:inkMkLst>
        </pc:inkChg>
        <pc:inkChg chg="mod">
          <ac:chgData name="Sherif Khattab" userId="c83b1e15-36f3-4f46-aceb-05aac24c545e" providerId="ADAL" clId="{40561216-C3B6-4E03-B696-C2E8E46E1565}" dt="2021-03-02T14:56:15.132" v="502"/>
          <ac:inkMkLst>
            <pc:docMk/>
            <pc:sldMk cId="3925931934" sldId="558"/>
            <ac:inkMk id="23599" creationId="{C42E0A56-A1DA-4DCB-B2B6-5DACFFE47D84}"/>
          </ac:inkMkLst>
        </pc:inkChg>
        <pc:inkChg chg="del mod">
          <ac:chgData name="Sherif Khattab" userId="c83b1e15-36f3-4f46-aceb-05aac24c545e" providerId="ADAL" clId="{40561216-C3B6-4E03-B696-C2E8E46E1565}" dt="2021-03-02T14:56:14.951" v="454"/>
          <ac:inkMkLst>
            <pc:docMk/>
            <pc:sldMk cId="3925931934" sldId="558"/>
            <ac:inkMk id="23601" creationId="{4600B491-531D-4F6E-984B-B178D34304DB}"/>
          </ac:inkMkLst>
        </pc:inkChg>
        <pc:inkChg chg="del mod">
          <ac:chgData name="Sherif Khattab" userId="c83b1e15-36f3-4f46-aceb-05aac24c545e" providerId="ADAL" clId="{40561216-C3B6-4E03-B696-C2E8E46E1565}" dt="2021-03-02T14:56:15.097" v="489"/>
          <ac:inkMkLst>
            <pc:docMk/>
            <pc:sldMk cId="3925931934" sldId="558"/>
            <ac:inkMk id="23602" creationId="{8590EC06-81B8-4E62-AD56-2D9C619CB4E8}"/>
          </ac:inkMkLst>
        </pc:inkChg>
        <pc:inkChg chg="del mod">
          <ac:chgData name="Sherif Khattab" userId="c83b1e15-36f3-4f46-aceb-05aac24c545e" providerId="ADAL" clId="{40561216-C3B6-4E03-B696-C2E8E46E1565}" dt="2021-03-02T14:56:15.094" v="488"/>
          <ac:inkMkLst>
            <pc:docMk/>
            <pc:sldMk cId="3925931934" sldId="558"/>
            <ac:inkMk id="23603" creationId="{03F7B552-AE73-4E25-8F31-904011C9E0C4}"/>
          </ac:inkMkLst>
        </pc:inkChg>
        <pc:inkChg chg="del mod">
          <ac:chgData name="Sherif Khattab" userId="c83b1e15-36f3-4f46-aceb-05aac24c545e" providerId="ADAL" clId="{40561216-C3B6-4E03-B696-C2E8E46E1565}" dt="2021-03-02T14:56:14.919" v="448"/>
          <ac:inkMkLst>
            <pc:docMk/>
            <pc:sldMk cId="3925931934" sldId="558"/>
            <ac:inkMk id="23604" creationId="{3FC31064-F965-406B-A00C-AB8E71B83EEB}"/>
          </ac:inkMkLst>
        </pc:inkChg>
        <pc:inkChg chg="del mod">
          <ac:chgData name="Sherif Khattab" userId="c83b1e15-36f3-4f46-aceb-05aac24c545e" providerId="ADAL" clId="{40561216-C3B6-4E03-B696-C2E8E46E1565}" dt="2021-03-02T14:56:14.966" v="457"/>
          <ac:inkMkLst>
            <pc:docMk/>
            <pc:sldMk cId="3925931934" sldId="558"/>
            <ac:inkMk id="23605" creationId="{BA80DF44-2335-4B14-BC94-240A38AC9B9A}"/>
          </ac:inkMkLst>
        </pc:inkChg>
        <pc:inkChg chg="del mod">
          <ac:chgData name="Sherif Khattab" userId="c83b1e15-36f3-4f46-aceb-05aac24c545e" providerId="ADAL" clId="{40561216-C3B6-4E03-B696-C2E8E46E1565}" dt="2021-03-02T14:56:15.082" v="485"/>
          <ac:inkMkLst>
            <pc:docMk/>
            <pc:sldMk cId="3925931934" sldId="558"/>
            <ac:inkMk id="23606" creationId="{7177B574-128A-4148-8516-BF3A12E8EF37}"/>
          </ac:inkMkLst>
        </pc:inkChg>
        <pc:inkChg chg="del mod">
          <ac:chgData name="Sherif Khattab" userId="c83b1e15-36f3-4f46-aceb-05aac24c545e" providerId="ADAL" clId="{40561216-C3B6-4E03-B696-C2E8E46E1565}" dt="2021-03-02T14:56:15.107" v="492"/>
          <ac:inkMkLst>
            <pc:docMk/>
            <pc:sldMk cId="3925931934" sldId="558"/>
            <ac:inkMk id="23608" creationId="{BA6A7D11-EF81-45BF-AA2C-83A7517795B6}"/>
          </ac:inkMkLst>
        </pc:inkChg>
        <pc:inkChg chg="del mod">
          <ac:chgData name="Sherif Khattab" userId="c83b1e15-36f3-4f46-aceb-05aac24c545e" providerId="ADAL" clId="{40561216-C3B6-4E03-B696-C2E8E46E1565}" dt="2021-03-02T14:56:15.091" v="487"/>
          <ac:inkMkLst>
            <pc:docMk/>
            <pc:sldMk cId="3925931934" sldId="558"/>
            <ac:inkMk id="23609" creationId="{F2CCC1AD-B6A2-4AE2-B407-C08CF6614221}"/>
          </ac:inkMkLst>
        </pc:inkChg>
        <pc:inkChg chg="del mod">
          <ac:chgData name="Sherif Khattab" userId="c83b1e15-36f3-4f46-aceb-05aac24c545e" providerId="ADAL" clId="{40561216-C3B6-4E03-B696-C2E8E46E1565}" dt="2021-03-02T14:56:15.054" v="477"/>
          <ac:inkMkLst>
            <pc:docMk/>
            <pc:sldMk cId="3925931934" sldId="558"/>
            <ac:inkMk id="23610" creationId="{3E34209D-E281-4CD5-914A-A4533596149C}"/>
          </ac:inkMkLst>
        </pc:inkChg>
        <pc:inkChg chg="del mod">
          <ac:chgData name="Sherif Khattab" userId="c83b1e15-36f3-4f46-aceb-05aac24c545e" providerId="ADAL" clId="{40561216-C3B6-4E03-B696-C2E8E46E1565}" dt="2021-03-02T14:56:15.074" v="483"/>
          <ac:inkMkLst>
            <pc:docMk/>
            <pc:sldMk cId="3925931934" sldId="558"/>
            <ac:inkMk id="23611" creationId="{B7A2D2D7-D75E-428C-95C6-00440C5C943D}"/>
          </ac:inkMkLst>
        </pc:inkChg>
        <pc:inkChg chg="del mod">
          <ac:chgData name="Sherif Khattab" userId="c83b1e15-36f3-4f46-aceb-05aac24c545e" providerId="ADAL" clId="{40561216-C3B6-4E03-B696-C2E8E46E1565}" dt="2021-03-02T14:56:15.087" v="486"/>
          <ac:inkMkLst>
            <pc:docMk/>
            <pc:sldMk cId="3925931934" sldId="558"/>
            <ac:inkMk id="23612" creationId="{26AF0E91-A159-4BC6-BCB4-C91EF1ED0ED6}"/>
          </ac:inkMkLst>
        </pc:inkChg>
        <pc:inkChg chg="del mod">
          <ac:chgData name="Sherif Khattab" userId="c83b1e15-36f3-4f46-aceb-05aac24c545e" providerId="ADAL" clId="{40561216-C3B6-4E03-B696-C2E8E46E1565}" dt="2021-03-02T14:56:14.895" v="443"/>
          <ac:inkMkLst>
            <pc:docMk/>
            <pc:sldMk cId="3925931934" sldId="558"/>
            <ac:inkMk id="23613" creationId="{2469BD39-75EF-494D-8C4E-A483A92377E7}"/>
          </ac:inkMkLst>
        </pc:inkChg>
        <pc:inkChg chg="del mod">
          <ac:chgData name="Sherif Khattab" userId="c83b1e15-36f3-4f46-aceb-05aac24c545e" providerId="ADAL" clId="{40561216-C3B6-4E03-B696-C2E8E46E1565}" dt="2021-03-02T14:56:15.101" v="490"/>
          <ac:inkMkLst>
            <pc:docMk/>
            <pc:sldMk cId="3925931934" sldId="558"/>
            <ac:inkMk id="23614" creationId="{E97D3BC2-502B-4A90-8A64-126AA52F761D}"/>
          </ac:inkMkLst>
        </pc:inkChg>
        <pc:inkChg chg="del mod">
          <ac:chgData name="Sherif Khattab" userId="c83b1e15-36f3-4f46-aceb-05aac24c545e" providerId="ADAL" clId="{40561216-C3B6-4E03-B696-C2E8E46E1565}" dt="2021-03-02T14:56:15.042" v="474"/>
          <ac:inkMkLst>
            <pc:docMk/>
            <pc:sldMk cId="3925931934" sldId="558"/>
            <ac:inkMk id="23615" creationId="{2B0D0797-9EEE-4D91-AF8D-E8FBFB4E297B}"/>
          </ac:inkMkLst>
        </pc:inkChg>
        <pc:inkChg chg="del mod">
          <ac:chgData name="Sherif Khattab" userId="c83b1e15-36f3-4f46-aceb-05aac24c545e" providerId="ADAL" clId="{40561216-C3B6-4E03-B696-C2E8E46E1565}" dt="2021-03-02T14:56:15.127" v="500"/>
          <ac:inkMkLst>
            <pc:docMk/>
            <pc:sldMk cId="3925931934" sldId="558"/>
            <ac:inkMk id="23616" creationId="{86AA7C6B-FD04-47DE-BE82-A904A93543C0}"/>
          </ac:inkMkLst>
        </pc:inkChg>
        <pc:inkChg chg="del mod">
          <ac:chgData name="Sherif Khattab" userId="c83b1e15-36f3-4f46-aceb-05aac24c545e" providerId="ADAL" clId="{40561216-C3B6-4E03-B696-C2E8E46E1565}" dt="2021-03-02T14:56:15.123" v="498"/>
          <ac:inkMkLst>
            <pc:docMk/>
            <pc:sldMk cId="3925931934" sldId="558"/>
            <ac:inkMk id="23618" creationId="{7885FCFD-9E51-4798-937D-FC677012C7A3}"/>
          </ac:inkMkLst>
        </pc:inkChg>
        <pc:inkChg chg="del mod">
          <ac:chgData name="Sherif Khattab" userId="c83b1e15-36f3-4f46-aceb-05aac24c545e" providerId="ADAL" clId="{40561216-C3B6-4E03-B696-C2E8E46E1565}" dt="2021-03-02T14:56:15.132" v="502"/>
          <ac:inkMkLst>
            <pc:docMk/>
            <pc:sldMk cId="3925931934" sldId="558"/>
            <ac:inkMk id="23619" creationId="{79D41083-0D19-4C14-82F6-CD13C5D9C693}"/>
          </ac:inkMkLst>
        </pc:inkChg>
        <pc:inkChg chg="del mod">
          <ac:chgData name="Sherif Khattab" userId="c83b1e15-36f3-4f46-aceb-05aac24c545e" providerId="ADAL" clId="{40561216-C3B6-4E03-B696-C2E8E46E1565}" dt="2021-03-02T14:56:14.940" v="452"/>
          <ac:inkMkLst>
            <pc:docMk/>
            <pc:sldMk cId="3925931934" sldId="558"/>
            <ac:inkMk id="23620" creationId="{24B119B8-5039-4266-AC48-9D21FCF3E307}"/>
          </ac:inkMkLst>
        </pc:inkChg>
        <pc:inkChg chg="del mod">
          <ac:chgData name="Sherif Khattab" userId="c83b1e15-36f3-4f46-aceb-05aac24c545e" providerId="ADAL" clId="{40561216-C3B6-4E03-B696-C2E8E46E1565}" dt="2021-03-02T14:56:15.130" v="501"/>
          <ac:inkMkLst>
            <pc:docMk/>
            <pc:sldMk cId="3925931934" sldId="558"/>
            <ac:inkMk id="23621" creationId="{6D7BD5D4-E73B-43DC-80EE-EB90A1C33750}"/>
          </ac:inkMkLst>
        </pc:inkChg>
        <pc:inkChg chg="del mod">
          <ac:chgData name="Sherif Khattab" userId="c83b1e15-36f3-4f46-aceb-05aac24c545e" providerId="ADAL" clId="{40561216-C3B6-4E03-B696-C2E8E46E1565}" dt="2021-03-02T14:56:14.975" v="459"/>
          <ac:inkMkLst>
            <pc:docMk/>
            <pc:sldMk cId="3925931934" sldId="558"/>
            <ac:inkMk id="23622" creationId="{4D4EAF63-EE39-4E18-9659-6169D13CA5C8}"/>
          </ac:inkMkLst>
        </pc:inkChg>
        <pc:inkChg chg="del mod">
          <ac:chgData name="Sherif Khattab" userId="c83b1e15-36f3-4f46-aceb-05aac24c545e" providerId="ADAL" clId="{40561216-C3B6-4E03-B696-C2E8E46E1565}" dt="2021-03-02T14:56:15.015" v="467"/>
          <ac:inkMkLst>
            <pc:docMk/>
            <pc:sldMk cId="3925931934" sldId="558"/>
            <ac:inkMk id="23624" creationId="{D419C405-99F4-4F0D-9F98-C40C001FA051}"/>
          </ac:inkMkLst>
        </pc:inkChg>
        <pc:inkChg chg="del mod">
          <ac:chgData name="Sherif Khattab" userId="c83b1e15-36f3-4f46-aceb-05aac24c545e" providerId="ADAL" clId="{40561216-C3B6-4E03-B696-C2E8E46E1565}" dt="2021-03-02T14:56:15.118" v="496"/>
          <ac:inkMkLst>
            <pc:docMk/>
            <pc:sldMk cId="3925931934" sldId="558"/>
            <ac:inkMk id="23625" creationId="{A9DB4019-7694-44E2-A1C8-EF5452E86B18}"/>
          </ac:inkMkLst>
        </pc:inkChg>
        <pc:inkChg chg="del mod">
          <ac:chgData name="Sherif Khattab" userId="c83b1e15-36f3-4f46-aceb-05aac24c545e" providerId="ADAL" clId="{40561216-C3B6-4E03-B696-C2E8E46E1565}" dt="2021-03-02T14:56:14.900" v="444"/>
          <ac:inkMkLst>
            <pc:docMk/>
            <pc:sldMk cId="3925931934" sldId="558"/>
            <ac:inkMk id="23626" creationId="{C04CDA8C-2567-4A9F-8A27-EB6631A00C21}"/>
          </ac:inkMkLst>
        </pc:inkChg>
        <pc:inkChg chg="del mod">
          <ac:chgData name="Sherif Khattab" userId="c83b1e15-36f3-4f46-aceb-05aac24c545e" providerId="ADAL" clId="{40561216-C3B6-4E03-B696-C2E8E46E1565}" dt="2021-03-02T14:56:15.125" v="499"/>
          <ac:inkMkLst>
            <pc:docMk/>
            <pc:sldMk cId="3925931934" sldId="558"/>
            <ac:inkMk id="23628" creationId="{824341E5-890B-407F-B1BE-9B78A2A9E2B4}"/>
          </ac:inkMkLst>
        </pc:inkChg>
        <pc:inkChg chg="del mod">
          <ac:chgData name="Sherif Khattab" userId="c83b1e15-36f3-4f46-aceb-05aac24c545e" providerId="ADAL" clId="{40561216-C3B6-4E03-B696-C2E8E46E1565}" dt="2021-03-02T14:56:14.929" v="450"/>
          <ac:inkMkLst>
            <pc:docMk/>
            <pc:sldMk cId="3925931934" sldId="558"/>
            <ac:inkMk id="23629" creationId="{8BE513DE-0C6E-47B3-9970-4D0D1E305B21}"/>
          </ac:inkMkLst>
        </pc:inkChg>
        <pc:inkChg chg="del mod">
          <ac:chgData name="Sherif Khattab" userId="c83b1e15-36f3-4f46-aceb-05aac24c545e" providerId="ADAL" clId="{40561216-C3B6-4E03-B696-C2E8E46E1565}" dt="2021-03-02T14:56:14.924" v="449"/>
          <ac:inkMkLst>
            <pc:docMk/>
            <pc:sldMk cId="3925931934" sldId="558"/>
            <ac:inkMk id="23630" creationId="{EC82A30E-FFDC-47C5-87E3-9388A7B5B046}"/>
          </ac:inkMkLst>
        </pc:inkChg>
        <pc:inkChg chg="del mod">
          <ac:chgData name="Sherif Khattab" userId="c83b1e15-36f3-4f46-aceb-05aac24c545e" providerId="ADAL" clId="{40561216-C3B6-4E03-B696-C2E8E46E1565}" dt="2021-03-02T14:56:14.990" v="461"/>
          <ac:inkMkLst>
            <pc:docMk/>
            <pc:sldMk cId="3925931934" sldId="558"/>
            <ac:inkMk id="23631" creationId="{0FE3A3DE-45F3-469A-980B-10731851D126}"/>
          </ac:inkMkLst>
        </pc:inkChg>
        <pc:inkChg chg="del mod">
          <ac:chgData name="Sherif Khattab" userId="c83b1e15-36f3-4f46-aceb-05aac24c545e" providerId="ADAL" clId="{40561216-C3B6-4E03-B696-C2E8E46E1565}" dt="2021-03-02T14:56:15.011" v="466"/>
          <ac:inkMkLst>
            <pc:docMk/>
            <pc:sldMk cId="3925931934" sldId="558"/>
            <ac:inkMk id="23632" creationId="{0F2CE510-9FBD-49AC-8B30-FD52B2C9709C}"/>
          </ac:inkMkLst>
        </pc:inkChg>
        <pc:inkChg chg="del mod">
          <ac:chgData name="Sherif Khattab" userId="c83b1e15-36f3-4f46-aceb-05aac24c545e" providerId="ADAL" clId="{40561216-C3B6-4E03-B696-C2E8E46E1565}" dt="2021-03-02T14:56:14.946" v="453"/>
          <ac:inkMkLst>
            <pc:docMk/>
            <pc:sldMk cId="3925931934" sldId="558"/>
            <ac:inkMk id="23634" creationId="{39367AD8-5239-461A-8039-12F379453AF5}"/>
          </ac:inkMkLst>
        </pc:inkChg>
        <pc:inkChg chg="del mod">
          <ac:chgData name="Sherif Khattab" userId="c83b1e15-36f3-4f46-aceb-05aac24c545e" providerId="ADAL" clId="{40561216-C3B6-4E03-B696-C2E8E46E1565}" dt="2021-03-02T14:56:15.115" v="495"/>
          <ac:inkMkLst>
            <pc:docMk/>
            <pc:sldMk cId="3925931934" sldId="558"/>
            <ac:inkMk id="23635" creationId="{D75C35D5-6EAF-4D2F-9125-85118AE3B449}"/>
          </ac:inkMkLst>
        </pc:inkChg>
        <pc:inkChg chg="del mod">
          <ac:chgData name="Sherif Khattab" userId="c83b1e15-36f3-4f46-aceb-05aac24c545e" providerId="ADAL" clId="{40561216-C3B6-4E03-B696-C2E8E46E1565}" dt="2021-03-02T14:56:15.031" v="471"/>
          <ac:inkMkLst>
            <pc:docMk/>
            <pc:sldMk cId="3925931934" sldId="558"/>
            <ac:inkMk id="23636" creationId="{353DBCFD-1E6D-4A02-B8E9-62C8F6213BA5}"/>
          </ac:inkMkLst>
        </pc:inkChg>
        <pc:inkChg chg="del mod">
          <ac:chgData name="Sherif Khattab" userId="c83b1e15-36f3-4f46-aceb-05aac24c545e" providerId="ADAL" clId="{40561216-C3B6-4E03-B696-C2E8E46E1565}" dt="2021-03-02T14:56:15.059" v="479"/>
          <ac:inkMkLst>
            <pc:docMk/>
            <pc:sldMk cId="3925931934" sldId="558"/>
            <ac:inkMk id="23637" creationId="{83EED6AE-2F58-4157-BCF9-A04D0A3CCE0E}"/>
          </ac:inkMkLst>
        </pc:inkChg>
        <pc:inkChg chg="del mod">
          <ac:chgData name="Sherif Khattab" userId="c83b1e15-36f3-4f46-aceb-05aac24c545e" providerId="ADAL" clId="{40561216-C3B6-4E03-B696-C2E8E46E1565}" dt="2021-03-02T14:56:14.916" v="447"/>
          <ac:inkMkLst>
            <pc:docMk/>
            <pc:sldMk cId="3925931934" sldId="558"/>
            <ac:inkMk id="23638" creationId="{95A62852-829F-4938-A7CD-BC8BE244C23B}"/>
          </ac:inkMkLst>
        </pc:inkChg>
        <pc:inkChg chg="del mod">
          <ac:chgData name="Sherif Khattab" userId="c83b1e15-36f3-4f46-aceb-05aac24c545e" providerId="ADAL" clId="{40561216-C3B6-4E03-B696-C2E8E46E1565}" dt="2021-03-02T14:56:14.956" v="455"/>
          <ac:inkMkLst>
            <pc:docMk/>
            <pc:sldMk cId="3925931934" sldId="558"/>
            <ac:inkMk id="23639" creationId="{C1893F75-521C-4191-ADE3-54E61C603FFB}"/>
          </ac:inkMkLst>
        </pc:inkChg>
        <pc:inkChg chg="del mod">
          <ac:chgData name="Sherif Khattab" userId="c83b1e15-36f3-4f46-aceb-05aac24c545e" providerId="ADAL" clId="{40561216-C3B6-4E03-B696-C2E8E46E1565}" dt="2021-03-02T14:56:14.971" v="458"/>
          <ac:inkMkLst>
            <pc:docMk/>
            <pc:sldMk cId="3925931934" sldId="558"/>
            <ac:inkMk id="23640" creationId="{5771F703-5DC7-4AE6-AEB3-12B9F3D35312}"/>
          </ac:inkMkLst>
        </pc:inkChg>
        <pc:inkChg chg="del mod">
          <ac:chgData name="Sherif Khattab" userId="c83b1e15-36f3-4f46-aceb-05aac24c545e" providerId="ADAL" clId="{40561216-C3B6-4E03-B696-C2E8E46E1565}" dt="2021-03-02T14:56:15.003" v="464"/>
          <ac:inkMkLst>
            <pc:docMk/>
            <pc:sldMk cId="3925931934" sldId="558"/>
            <ac:inkMk id="23641" creationId="{9A2A94DF-3D7E-4EED-B604-5D8B817342D6}"/>
          </ac:inkMkLst>
        </pc:inkChg>
        <pc:inkChg chg="del mod">
          <ac:chgData name="Sherif Khattab" userId="c83b1e15-36f3-4f46-aceb-05aac24c545e" providerId="ADAL" clId="{40561216-C3B6-4E03-B696-C2E8E46E1565}" dt="2021-03-02T14:56:15.121" v="497"/>
          <ac:inkMkLst>
            <pc:docMk/>
            <pc:sldMk cId="3925931934" sldId="558"/>
            <ac:inkMk id="23642" creationId="{584289BE-C536-48B0-A5C3-93147F9B5CFD}"/>
          </ac:inkMkLst>
        </pc:inkChg>
        <pc:inkChg chg="del mod">
          <ac:chgData name="Sherif Khattab" userId="c83b1e15-36f3-4f46-aceb-05aac24c545e" providerId="ADAL" clId="{40561216-C3B6-4E03-B696-C2E8E46E1565}" dt="2021-03-02T14:56:15.028" v="470"/>
          <ac:inkMkLst>
            <pc:docMk/>
            <pc:sldMk cId="3925931934" sldId="558"/>
            <ac:inkMk id="23643" creationId="{E9DA26D0-0603-4013-B1FC-7913D6E83285}"/>
          </ac:inkMkLst>
        </pc:inkChg>
        <pc:inkChg chg="del mod">
          <ac:chgData name="Sherif Khattab" userId="c83b1e15-36f3-4f46-aceb-05aac24c545e" providerId="ADAL" clId="{40561216-C3B6-4E03-B696-C2E8E46E1565}" dt="2021-03-02T14:56:15.104" v="491"/>
          <ac:inkMkLst>
            <pc:docMk/>
            <pc:sldMk cId="3925931934" sldId="558"/>
            <ac:inkMk id="23644" creationId="{9CABADF0-6AAD-4A09-B71F-7EFD9B3CCEA3}"/>
          </ac:inkMkLst>
        </pc:inkChg>
        <pc:inkChg chg="del mod">
          <ac:chgData name="Sherif Khattab" userId="c83b1e15-36f3-4f46-aceb-05aac24c545e" providerId="ADAL" clId="{40561216-C3B6-4E03-B696-C2E8E46E1565}" dt="2021-03-02T14:56:15.064" v="480"/>
          <ac:inkMkLst>
            <pc:docMk/>
            <pc:sldMk cId="3925931934" sldId="558"/>
            <ac:inkMk id="23645" creationId="{649AA80D-2452-4822-8F19-4001909D7429}"/>
          </ac:inkMkLst>
        </pc:inkChg>
        <pc:inkChg chg="del mod">
          <ac:chgData name="Sherif Khattab" userId="c83b1e15-36f3-4f46-aceb-05aac24c545e" providerId="ADAL" clId="{40561216-C3B6-4E03-B696-C2E8E46E1565}" dt="2021-03-02T14:56:14.910" v="446"/>
          <ac:inkMkLst>
            <pc:docMk/>
            <pc:sldMk cId="3925931934" sldId="558"/>
            <ac:inkMk id="23646" creationId="{87B366E5-7624-47F3-A592-581796E12957}"/>
          </ac:inkMkLst>
        </pc:inkChg>
        <pc:inkChg chg="del mod">
          <ac:chgData name="Sherif Khattab" userId="c83b1e15-36f3-4f46-aceb-05aac24c545e" providerId="ADAL" clId="{40561216-C3B6-4E03-B696-C2E8E46E1565}" dt="2021-03-02T14:56:15.070" v="482"/>
          <ac:inkMkLst>
            <pc:docMk/>
            <pc:sldMk cId="3925931934" sldId="558"/>
            <ac:inkMk id="23648" creationId="{3F89BC67-AB21-4050-9493-6CA93740F5F8}"/>
          </ac:inkMkLst>
        </pc:inkChg>
        <pc:inkChg chg="del mod">
          <ac:chgData name="Sherif Khattab" userId="c83b1e15-36f3-4f46-aceb-05aac24c545e" providerId="ADAL" clId="{40561216-C3B6-4E03-B696-C2E8E46E1565}" dt="2021-03-02T14:56:14.934" v="451"/>
          <ac:inkMkLst>
            <pc:docMk/>
            <pc:sldMk cId="3925931934" sldId="558"/>
            <ac:inkMk id="23649" creationId="{B2C35B3E-1E36-4705-B4A3-28616001D1F4}"/>
          </ac:inkMkLst>
        </pc:inkChg>
        <pc:inkChg chg="del mod">
          <ac:chgData name="Sherif Khattab" userId="c83b1e15-36f3-4f46-aceb-05aac24c545e" providerId="ADAL" clId="{40561216-C3B6-4E03-B696-C2E8E46E1565}" dt="2021-03-02T14:56:15.110" v="493"/>
          <ac:inkMkLst>
            <pc:docMk/>
            <pc:sldMk cId="3925931934" sldId="558"/>
            <ac:inkMk id="23650" creationId="{BE0BDF15-3B86-4510-92D9-8E02FFE272AF}"/>
          </ac:inkMkLst>
        </pc:inkChg>
        <pc:inkChg chg="del mod">
          <ac:chgData name="Sherif Khattab" userId="c83b1e15-36f3-4f46-aceb-05aac24c545e" providerId="ADAL" clId="{40561216-C3B6-4E03-B696-C2E8E46E1565}" dt="2021-03-02T14:56:15.023" v="469"/>
          <ac:inkMkLst>
            <pc:docMk/>
            <pc:sldMk cId="3925931934" sldId="558"/>
            <ac:inkMk id="23651" creationId="{C741CB12-32FC-4B89-A891-3987A6E6647D}"/>
          </ac:inkMkLst>
        </pc:inkChg>
        <pc:inkChg chg="del mod">
          <ac:chgData name="Sherif Khattab" userId="c83b1e15-36f3-4f46-aceb-05aac24c545e" providerId="ADAL" clId="{40561216-C3B6-4E03-B696-C2E8E46E1565}" dt="2021-03-02T14:56:15.077" v="484"/>
          <ac:inkMkLst>
            <pc:docMk/>
            <pc:sldMk cId="3925931934" sldId="558"/>
            <ac:inkMk id="23652" creationId="{097A411A-2F8F-4EDF-A93C-A1916E46CE58}"/>
          </ac:inkMkLst>
        </pc:inkChg>
        <pc:inkChg chg="del mod">
          <ac:chgData name="Sherif Khattab" userId="c83b1e15-36f3-4f46-aceb-05aac24c545e" providerId="ADAL" clId="{40561216-C3B6-4E03-B696-C2E8E46E1565}" dt="2021-03-02T14:56:14.984" v="460"/>
          <ac:inkMkLst>
            <pc:docMk/>
            <pc:sldMk cId="3925931934" sldId="558"/>
            <ac:inkMk id="23654" creationId="{0CDA8FA7-3F42-425F-B69F-09FE422E6C20}"/>
          </ac:inkMkLst>
        </pc:inkChg>
        <pc:inkChg chg="del mod">
          <ac:chgData name="Sherif Khattab" userId="c83b1e15-36f3-4f46-aceb-05aac24c545e" providerId="ADAL" clId="{40561216-C3B6-4E03-B696-C2E8E46E1565}" dt="2021-03-02T14:56:15.039" v="473"/>
          <ac:inkMkLst>
            <pc:docMk/>
            <pc:sldMk cId="3925931934" sldId="558"/>
            <ac:inkMk id="23655" creationId="{74C0E38C-8C81-4F69-B2AF-AD53E6E6D970}"/>
          </ac:inkMkLst>
        </pc:inkChg>
        <pc:inkChg chg="del mod">
          <ac:chgData name="Sherif Khattab" userId="c83b1e15-36f3-4f46-aceb-05aac24c545e" providerId="ADAL" clId="{40561216-C3B6-4E03-B696-C2E8E46E1565}" dt="2021-03-02T14:56:15.019" v="468"/>
          <ac:inkMkLst>
            <pc:docMk/>
            <pc:sldMk cId="3925931934" sldId="558"/>
            <ac:inkMk id="23656" creationId="{85585060-B696-4403-8C88-50A6053DBD02}"/>
          </ac:inkMkLst>
        </pc:inkChg>
        <pc:inkChg chg="del mod">
          <ac:chgData name="Sherif Khattab" userId="c83b1e15-36f3-4f46-aceb-05aac24c545e" providerId="ADAL" clId="{40561216-C3B6-4E03-B696-C2E8E46E1565}" dt="2021-03-02T14:56:15.056" v="478"/>
          <ac:inkMkLst>
            <pc:docMk/>
            <pc:sldMk cId="3925931934" sldId="558"/>
            <ac:inkMk id="23657" creationId="{9236DFEA-42B0-4A18-8DB8-43023CBA1AAF}"/>
          </ac:inkMkLst>
        </pc:inkChg>
        <pc:inkChg chg="del">
          <ac:chgData name="Sherif Khattab" userId="c83b1e15-36f3-4f46-aceb-05aac24c545e" providerId="ADAL" clId="{40561216-C3B6-4E03-B696-C2E8E46E1565}" dt="2021-03-02T14:56:14.883" v="442"/>
          <ac:inkMkLst>
            <pc:docMk/>
            <pc:sldMk cId="3925931934" sldId="558"/>
            <ac:inkMk id="23658" creationId="{BE3E7B86-3514-4C72-91AF-4648475E24F2}"/>
          </ac:inkMkLst>
        </pc:inkChg>
        <pc:inkChg chg="del mod">
          <ac:chgData name="Sherif Khattab" userId="c83b1e15-36f3-4f46-aceb-05aac24c545e" providerId="ADAL" clId="{40561216-C3B6-4E03-B696-C2E8E46E1565}" dt="2021-03-02T14:56:14.995" v="462"/>
          <ac:inkMkLst>
            <pc:docMk/>
            <pc:sldMk cId="3925931934" sldId="558"/>
            <ac:inkMk id="23660" creationId="{EB9F504E-52DF-4A05-AB88-BDF5876CA8B9}"/>
          </ac:inkMkLst>
        </pc:inkChg>
        <pc:inkChg chg="del mod">
          <ac:chgData name="Sherif Khattab" userId="c83b1e15-36f3-4f46-aceb-05aac24c545e" providerId="ADAL" clId="{40561216-C3B6-4E03-B696-C2E8E46E1565}" dt="2021-03-02T14:56:15.035" v="472"/>
          <ac:inkMkLst>
            <pc:docMk/>
            <pc:sldMk cId="3925931934" sldId="558"/>
            <ac:inkMk id="23661" creationId="{C9612645-0493-443C-9C82-A267BE047D35}"/>
          </ac:inkMkLst>
        </pc:inkChg>
        <pc:inkChg chg="del mod">
          <ac:chgData name="Sherif Khattab" userId="c83b1e15-36f3-4f46-aceb-05aac24c545e" providerId="ADAL" clId="{40561216-C3B6-4E03-B696-C2E8E46E1565}" dt="2021-03-02T14:56:15.112" v="494"/>
          <ac:inkMkLst>
            <pc:docMk/>
            <pc:sldMk cId="3925931934" sldId="558"/>
            <ac:inkMk id="23663" creationId="{1A305F40-A5CC-4159-81BE-FDAA1BBA2F6E}"/>
          </ac:inkMkLst>
        </pc:inkChg>
        <pc:inkChg chg="del mod">
          <ac:chgData name="Sherif Khattab" userId="c83b1e15-36f3-4f46-aceb-05aac24c545e" providerId="ADAL" clId="{40561216-C3B6-4E03-B696-C2E8E46E1565}" dt="2021-03-02T14:56:15.006" v="465"/>
          <ac:inkMkLst>
            <pc:docMk/>
            <pc:sldMk cId="3925931934" sldId="558"/>
            <ac:inkMk id="23664" creationId="{1ADA5D77-6340-4E01-B50B-6A36D3D89303}"/>
          </ac:inkMkLst>
        </pc:inkChg>
        <pc:inkChg chg="del mod">
          <ac:chgData name="Sherif Khattab" userId="c83b1e15-36f3-4f46-aceb-05aac24c545e" providerId="ADAL" clId="{40561216-C3B6-4E03-B696-C2E8E46E1565}" dt="2021-03-02T14:56:14.905" v="445"/>
          <ac:inkMkLst>
            <pc:docMk/>
            <pc:sldMk cId="3925931934" sldId="558"/>
            <ac:inkMk id="23665" creationId="{12E5FF45-7656-41A0-B8DD-C442FEAF547C}"/>
          </ac:inkMkLst>
        </pc:inkChg>
        <pc:inkChg chg="del mod">
          <ac:chgData name="Sherif Khattab" userId="c83b1e15-36f3-4f46-aceb-05aac24c545e" providerId="ADAL" clId="{40561216-C3B6-4E03-B696-C2E8E46E1565}" dt="2021-03-02T14:56:15.068" v="481"/>
          <ac:inkMkLst>
            <pc:docMk/>
            <pc:sldMk cId="3925931934" sldId="558"/>
            <ac:inkMk id="23666" creationId="{056077FF-F297-49EF-B3D4-BBE7B44D0D1F}"/>
          </ac:inkMkLst>
        </pc:inkChg>
        <pc:inkChg chg="del mod">
          <ac:chgData name="Sherif Khattab" userId="c83b1e15-36f3-4f46-aceb-05aac24c545e" providerId="ADAL" clId="{40561216-C3B6-4E03-B696-C2E8E46E1565}" dt="2021-03-02T14:56:15.046" v="475"/>
          <ac:inkMkLst>
            <pc:docMk/>
            <pc:sldMk cId="3925931934" sldId="558"/>
            <ac:inkMk id="23667" creationId="{E1A2A440-2E68-4E40-8F14-0F85D39BBDB7}"/>
          </ac:inkMkLst>
        </pc:inkChg>
        <pc:inkChg chg="del mod">
          <ac:chgData name="Sherif Khattab" userId="c83b1e15-36f3-4f46-aceb-05aac24c545e" providerId="ADAL" clId="{40561216-C3B6-4E03-B696-C2E8E46E1565}" dt="2021-03-02T14:56:15.050" v="476"/>
          <ac:inkMkLst>
            <pc:docMk/>
            <pc:sldMk cId="3925931934" sldId="558"/>
            <ac:inkMk id="23668" creationId="{B5D7EBA2-DD1F-48CC-90CE-7F21C1DC3392}"/>
          </ac:inkMkLst>
        </pc:inkChg>
        <pc:inkChg chg="del mod">
          <ac:chgData name="Sherif Khattab" userId="c83b1e15-36f3-4f46-aceb-05aac24c545e" providerId="ADAL" clId="{40561216-C3B6-4E03-B696-C2E8E46E1565}" dt="2021-03-02T14:56:14.999" v="463"/>
          <ac:inkMkLst>
            <pc:docMk/>
            <pc:sldMk cId="3925931934" sldId="558"/>
            <ac:inkMk id="23670" creationId="{D088E3AE-C158-4537-8CB3-EA808598AAFA}"/>
          </ac:inkMkLst>
        </pc:inkChg>
        <pc:inkChg chg="del mod">
          <ac:chgData name="Sherif Khattab" userId="c83b1e15-36f3-4f46-aceb-05aac24c545e" providerId="ADAL" clId="{40561216-C3B6-4E03-B696-C2E8E46E1565}" dt="2021-03-02T14:56:14.960" v="456"/>
          <ac:inkMkLst>
            <pc:docMk/>
            <pc:sldMk cId="3925931934" sldId="558"/>
            <ac:inkMk id="23671" creationId="{22A791CB-A7E4-4BA6-AF2C-BA61BDCB17CE}"/>
          </ac:inkMkLst>
        </pc:inkChg>
      </pc:sldChg>
      <pc:sldChg chg="delSp modSp add modAnim">
        <pc:chgData name="Sherif Khattab" userId="c83b1e15-36f3-4f46-aceb-05aac24c545e" providerId="ADAL" clId="{40561216-C3B6-4E03-B696-C2E8E46E1565}" dt="2021-03-02T14:58:53.988" v="649"/>
        <pc:sldMkLst>
          <pc:docMk/>
          <pc:sldMk cId="3283012382" sldId="559"/>
        </pc:sldMkLst>
        <pc:grpChg chg="mod">
          <ac:chgData name="Sherif Khattab" userId="c83b1e15-36f3-4f46-aceb-05aac24c545e" providerId="ADAL" clId="{40561216-C3B6-4E03-B696-C2E8E46E1565}" dt="2021-03-02T14:55:58.333" v="441"/>
          <ac:grpSpMkLst>
            <pc:docMk/>
            <pc:sldMk cId="3283012382" sldId="559"/>
            <ac:grpSpMk id="23672" creationId="{D3B42BF9-8198-43FC-B7E5-062D26193C4A}"/>
          </ac:grpSpMkLst>
        </pc:grpChg>
        <pc:inkChg chg="mod">
          <ac:chgData name="Sherif Khattab" userId="c83b1e15-36f3-4f46-aceb-05aac24c545e" providerId="ADAL" clId="{40561216-C3B6-4E03-B696-C2E8E46E1565}" dt="2021-03-02T14:55:58.333" v="441"/>
          <ac:inkMkLst>
            <pc:docMk/>
            <pc:sldMk cId="3283012382" sldId="559"/>
            <ac:inkMk id="3" creationId="{B0FBBC0D-35B9-448B-9D52-F9702601D9E2}"/>
          </ac:inkMkLst>
        </pc:inkChg>
        <pc:inkChg chg="mod">
          <ac:chgData name="Sherif Khattab" userId="c83b1e15-36f3-4f46-aceb-05aac24c545e" providerId="ADAL" clId="{40561216-C3B6-4E03-B696-C2E8E46E1565}" dt="2021-03-02T14:55:58.333" v="441"/>
          <ac:inkMkLst>
            <pc:docMk/>
            <pc:sldMk cId="3283012382" sldId="559"/>
            <ac:inkMk id="5" creationId="{1334F479-0557-4560-B3CA-54D487BC1692}"/>
          </ac:inkMkLst>
        </pc:inkChg>
        <pc:inkChg chg="mod">
          <ac:chgData name="Sherif Khattab" userId="c83b1e15-36f3-4f46-aceb-05aac24c545e" providerId="ADAL" clId="{40561216-C3B6-4E03-B696-C2E8E46E1565}" dt="2021-03-02T14:55:58.333" v="441"/>
          <ac:inkMkLst>
            <pc:docMk/>
            <pc:sldMk cId="3283012382" sldId="559"/>
            <ac:inkMk id="6" creationId="{C77C32EE-2731-421E-9672-5A63D6E9F538}"/>
          </ac:inkMkLst>
        </pc:inkChg>
        <pc:inkChg chg="mod">
          <ac:chgData name="Sherif Khattab" userId="c83b1e15-36f3-4f46-aceb-05aac24c545e" providerId="ADAL" clId="{40561216-C3B6-4E03-B696-C2E8E46E1565}" dt="2021-03-02T14:55:58.333" v="441"/>
          <ac:inkMkLst>
            <pc:docMk/>
            <pc:sldMk cId="3283012382" sldId="559"/>
            <ac:inkMk id="34" creationId="{76F4BB3E-F0E4-42AA-ACB1-D0A6A3746F24}"/>
          </ac:inkMkLst>
        </pc:inkChg>
        <pc:inkChg chg="mod">
          <ac:chgData name="Sherif Khattab" userId="c83b1e15-36f3-4f46-aceb-05aac24c545e" providerId="ADAL" clId="{40561216-C3B6-4E03-B696-C2E8E46E1565}" dt="2021-03-02T14:55:58.333" v="441"/>
          <ac:inkMkLst>
            <pc:docMk/>
            <pc:sldMk cId="3283012382" sldId="559"/>
            <ac:inkMk id="35" creationId="{BB1041F6-9E9F-4186-AC93-4372635DAB2B}"/>
          </ac:inkMkLst>
        </pc:inkChg>
        <pc:inkChg chg="mod">
          <ac:chgData name="Sherif Khattab" userId="c83b1e15-36f3-4f46-aceb-05aac24c545e" providerId="ADAL" clId="{40561216-C3B6-4E03-B696-C2E8E46E1565}" dt="2021-03-02T14:55:58.333" v="441"/>
          <ac:inkMkLst>
            <pc:docMk/>
            <pc:sldMk cId="3283012382" sldId="559"/>
            <ac:inkMk id="36" creationId="{FBD4DC2C-2A69-4F9C-9FD0-0A2D83A17035}"/>
          </ac:inkMkLst>
        </pc:inkChg>
        <pc:inkChg chg="mod">
          <ac:chgData name="Sherif Khattab" userId="c83b1e15-36f3-4f46-aceb-05aac24c545e" providerId="ADAL" clId="{40561216-C3B6-4E03-B696-C2E8E46E1565}" dt="2021-03-02T14:55:58.333" v="441"/>
          <ac:inkMkLst>
            <pc:docMk/>
            <pc:sldMk cId="3283012382" sldId="559"/>
            <ac:inkMk id="38" creationId="{08DD68F7-523C-4437-9949-BFD6B8B320B7}"/>
          </ac:inkMkLst>
        </pc:inkChg>
        <pc:inkChg chg="mod">
          <ac:chgData name="Sherif Khattab" userId="c83b1e15-36f3-4f46-aceb-05aac24c545e" providerId="ADAL" clId="{40561216-C3B6-4E03-B696-C2E8E46E1565}" dt="2021-03-02T14:55:58.333" v="441"/>
          <ac:inkMkLst>
            <pc:docMk/>
            <pc:sldMk cId="3283012382" sldId="559"/>
            <ac:inkMk id="39" creationId="{6B907EBB-5700-4291-BB4C-D8877DB4FFCD}"/>
          </ac:inkMkLst>
        </pc:inkChg>
        <pc:inkChg chg="mod">
          <ac:chgData name="Sherif Khattab" userId="c83b1e15-36f3-4f46-aceb-05aac24c545e" providerId="ADAL" clId="{40561216-C3B6-4E03-B696-C2E8E46E1565}" dt="2021-03-02T14:55:58.333" v="441"/>
          <ac:inkMkLst>
            <pc:docMk/>
            <pc:sldMk cId="3283012382" sldId="559"/>
            <ac:inkMk id="40" creationId="{D1405003-6795-43E1-B78F-70DFA34AAA56}"/>
          </ac:inkMkLst>
        </pc:inkChg>
        <pc:inkChg chg="mod">
          <ac:chgData name="Sherif Khattab" userId="c83b1e15-36f3-4f46-aceb-05aac24c545e" providerId="ADAL" clId="{40561216-C3B6-4E03-B696-C2E8E46E1565}" dt="2021-03-02T14:55:58.333" v="441"/>
          <ac:inkMkLst>
            <pc:docMk/>
            <pc:sldMk cId="3283012382" sldId="559"/>
            <ac:inkMk id="41" creationId="{E5C63D8D-A5A2-4ECA-9233-25A9BB4111B0}"/>
          </ac:inkMkLst>
        </pc:inkChg>
        <pc:inkChg chg="mod">
          <ac:chgData name="Sherif Khattab" userId="c83b1e15-36f3-4f46-aceb-05aac24c545e" providerId="ADAL" clId="{40561216-C3B6-4E03-B696-C2E8E46E1565}" dt="2021-03-02T14:55:58.333" v="441"/>
          <ac:inkMkLst>
            <pc:docMk/>
            <pc:sldMk cId="3283012382" sldId="559"/>
            <ac:inkMk id="42" creationId="{DA8E3D6B-1BC0-4231-B0D7-7B8A4360DECC}"/>
          </ac:inkMkLst>
        </pc:inkChg>
        <pc:inkChg chg="mod">
          <ac:chgData name="Sherif Khattab" userId="c83b1e15-36f3-4f46-aceb-05aac24c545e" providerId="ADAL" clId="{40561216-C3B6-4E03-B696-C2E8E46E1565}" dt="2021-03-02T14:55:58.333" v="441"/>
          <ac:inkMkLst>
            <pc:docMk/>
            <pc:sldMk cId="3283012382" sldId="559"/>
            <ac:inkMk id="44" creationId="{19C19232-5340-48E5-9ED6-62DEBBCE1215}"/>
          </ac:inkMkLst>
        </pc:inkChg>
        <pc:inkChg chg="mod">
          <ac:chgData name="Sherif Khattab" userId="c83b1e15-36f3-4f46-aceb-05aac24c545e" providerId="ADAL" clId="{40561216-C3B6-4E03-B696-C2E8E46E1565}" dt="2021-03-02T14:55:58.333" v="441"/>
          <ac:inkMkLst>
            <pc:docMk/>
            <pc:sldMk cId="3283012382" sldId="559"/>
            <ac:inkMk id="45" creationId="{D1B4E85F-AC34-40C2-82B7-32CDF26E2AA9}"/>
          </ac:inkMkLst>
        </pc:inkChg>
        <pc:inkChg chg="mod">
          <ac:chgData name="Sherif Khattab" userId="c83b1e15-36f3-4f46-aceb-05aac24c545e" providerId="ADAL" clId="{40561216-C3B6-4E03-B696-C2E8E46E1565}" dt="2021-03-02T14:55:58.333" v="441"/>
          <ac:inkMkLst>
            <pc:docMk/>
            <pc:sldMk cId="3283012382" sldId="559"/>
            <ac:inkMk id="46" creationId="{E6BF4D18-EC16-4386-BB86-4E44BAF7C03B}"/>
          </ac:inkMkLst>
        </pc:inkChg>
        <pc:inkChg chg="mod">
          <ac:chgData name="Sherif Khattab" userId="c83b1e15-36f3-4f46-aceb-05aac24c545e" providerId="ADAL" clId="{40561216-C3B6-4E03-B696-C2E8E46E1565}" dt="2021-03-02T14:55:58.333" v="441"/>
          <ac:inkMkLst>
            <pc:docMk/>
            <pc:sldMk cId="3283012382" sldId="559"/>
            <ac:inkMk id="47" creationId="{02569F11-2943-4F04-87BA-CA8732D937CB}"/>
          </ac:inkMkLst>
        </pc:inkChg>
        <pc:inkChg chg="mod">
          <ac:chgData name="Sherif Khattab" userId="c83b1e15-36f3-4f46-aceb-05aac24c545e" providerId="ADAL" clId="{40561216-C3B6-4E03-B696-C2E8E46E1565}" dt="2021-03-02T14:55:58.333" v="441"/>
          <ac:inkMkLst>
            <pc:docMk/>
            <pc:sldMk cId="3283012382" sldId="559"/>
            <ac:inkMk id="48" creationId="{B58E1670-F3F7-4DFE-AF3D-056FDA785310}"/>
          </ac:inkMkLst>
        </pc:inkChg>
        <pc:inkChg chg="mod">
          <ac:chgData name="Sherif Khattab" userId="c83b1e15-36f3-4f46-aceb-05aac24c545e" providerId="ADAL" clId="{40561216-C3B6-4E03-B696-C2E8E46E1565}" dt="2021-03-02T14:55:58.333" v="441"/>
          <ac:inkMkLst>
            <pc:docMk/>
            <pc:sldMk cId="3283012382" sldId="559"/>
            <ac:inkMk id="49" creationId="{19257841-2019-40BC-AD69-87A73EC0948B}"/>
          </ac:inkMkLst>
        </pc:inkChg>
        <pc:inkChg chg="mod">
          <ac:chgData name="Sherif Khattab" userId="c83b1e15-36f3-4f46-aceb-05aac24c545e" providerId="ADAL" clId="{40561216-C3B6-4E03-B696-C2E8E46E1565}" dt="2021-03-02T14:55:58.333" v="441"/>
          <ac:inkMkLst>
            <pc:docMk/>
            <pc:sldMk cId="3283012382" sldId="559"/>
            <ac:inkMk id="50" creationId="{26C81269-5964-499B-83AC-4B4F3ECF46D9}"/>
          </ac:inkMkLst>
        </pc:inkChg>
        <pc:inkChg chg="mod">
          <ac:chgData name="Sherif Khattab" userId="c83b1e15-36f3-4f46-aceb-05aac24c545e" providerId="ADAL" clId="{40561216-C3B6-4E03-B696-C2E8E46E1565}" dt="2021-03-02T14:55:58.333" v="441"/>
          <ac:inkMkLst>
            <pc:docMk/>
            <pc:sldMk cId="3283012382" sldId="559"/>
            <ac:inkMk id="51" creationId="{20368D2C-01B3-405E-89B9-A7788F5F56C4}"/>
          </ac:inkMkLst>
        </pc:inkChg>
        <pc:inkChg chg="mod">
          <ac:chgData name="Sherif Khattab" userId="c83b1e15-36f3-4f46-aceb-05aac24c545e" providerId="ADAL" clId="{40561216-C3B6-4E03-B696-C2E8E46E1565}" dt="2021-03-02T14:55:58.333" v="441"/>
          <ac:inkMkLst>
            <pc:docMk/>
            <pc:sldMk cId="3283012382" sldId="559"/>
            <ac:inkMk id="53" creationId="{4B0B24DC-2DC7-4C85-8BDA-CB5171C1850E}"/>
          </ac:inkMkLst>
        </pc:inkChg>
        <pc:inkChg chg="mod">
          <ac:chgData name="Sherif Khattab" userId="c83b1e15-36f3-4f46-aceb-05aac24c545e" providerId="ADAL" clId="{40561216-C3B6-4E03-B696-C2E8E46E1565}" dt="2021-03-02T14:55:58.333" v="441"/>
          <ac:inkMkLst>
            <pc:docMk/>
            <pc:sldMk cId="3283012382" sldId="559"/>
            <ac:inkMk id="54" creationId="{FAA76FFB-4F7B-44CF-9E3F-7D873ACD011E}"/>
          </ac:inkMkLst>
        </pc:inkChg>
        <pc:inkChg chg="mod">
          <ac:chgData name="Sherif Khattab" userId="c83b1e15-36f3-4f46-aceb-05aac24c545e" providerId="ADAL" clId="{40561216-C3B6-4E03-B696-C2E8E46E1565}" dt="2021-03-02T14:55:58.333" v="441"/>
          <ac:inkMkLst>
            <pc:docMk/>
            <pc:sldMk cId="3283012382" sldId="559"/>
            <ac:inkMk id="55" creationId="{2A509FA3-B322-44A6-A5B7-3B6A64FF271C}"/>
          </ac:inkMkLst>
        </pc:inkChg>
        <pc:inkChg chg="mod">
          <ac:chgData name="Sherif Khattab" userId="c83b1e15-36f3-4f46-aceb-05aac24c545e" providerId="ADAL" clId="{40561216-C3B6-4E03-B696-C2E8E46E1565}" dt="2021-03-02T14:55:58.333" v="441"/>
          <ac:inkMkLst>
            <pc:docMk/>
            <pc:sldMk cId="3283012382" sldId="559"/>
            <ac:inkMk id="56" creationId="{9FB1D72E-EF06-4758-9CAE-0C2AFAB761B2}"/>
          </ac:inkMkLst>
        </pc:inkChg>
        <pc:inkChg chg="mod">
          <ac:chgData name="Sherif Khattab" userId="c83b1e15-36f3-4f46-aceb-05aac24c545e" providerId="ADAL" clId="{40561216-C3B6-4E03-B696-C2E8E46E1565}" dt="2021-03-02T14:55:58.333" v="441"/>
          <ac:inkMkLst>
            <pc:docMk/>
            <pc:sldMk cId="3283012382" sldId="559"/>
            <ac:inkMk id="58" creationId="{AD54C535-8A13-4466-B936-FDE4EE0D13AB}"/>
          </ac:inkMkLst>
        </pc:inkChg>
        <pc:inkChg chg="mod">
          <ac:chgData name="Sherif Khattab" userId="c83b1e15-36f3-4f46-aceb-05aac24c545e" providerId="ADAL" clId="{40561216-C3B6-4E03-B696-C2E8E46E1565}" dt="2021-03-02T14:55:58.333" v="441"/>
          <ac:inkMkLst>
            <pc:docMk/>
            <pc:sldMk cId="3283012382" sldId="559"/>
            <ac:inkMk id="59" creationId="{8191728A-6391-4424-97E9-9D875C21CABB}"/>
          </ac:inkMkLst>
        </pc:inkChg>
        <pc:inkChg chg="mod">
          <ac:chgData name="Sherif Khattab" userId="c83b1e15-36f3-4f46-aceb-05aac24c545e" providerId="ADAL" clId="{40561216-C3B6-4E03-B696-C2E8E46E1565}" dt="2021-03-02T14:55:58.333" v="441"/>
          <ac:inkMkLst>
            <pc:docMk/>
            <pc:sldMk cId="3283012382" sldId="559"/>
            <ac:inkMk id="61" creationId="{3873DDFB-3276-4A9C-A452-0E255D449AE0}"/>
          </ac:inkMkLst>
        </pc:inkChg>
        <pc:inkChg chg="mod">
          <ac:chgData name="Sherif Khattab" userId="c83b1e15-36f3-4f46-aceb-05aac24c545e" providerId="ADAL" clId="{40561216-C3B6-4E03-B696-C2E8E46E1565}" dt="2021-03-02T14:55:58.333" v="441"/>
          <ac:inkMkLst>
            <pc:docMk/>
            <pc:sldMk cId="3283012382" sldId="559"/>
            <ac:inkMk id="62" creationId="{6CA89F45-C596-4B44-8218-2E80CDFD9AC1}"/>
          </ac:inkMkLst>
        </pc:inkChg>
        <pc:inkChg chg="mod">
          <ac:chgData name="Sherif Khattab" userId="c83b1e15-36f3-4f46-aceb-05aac24c545e" providerId="ADAL" clId="{40561216-C3B6-4E03-B696-C2E8E46E1565}" dt="2021-03-02T14:55:58.333" v="441"/>
          <ac:inkMkLst>
            <pc:docMk/>
            <pc:sldMk cId="3283012382" sldId="559"/>
            <ac:inkMk id="63" creationId="{C0DC48F3-13CB-48CD-943B-D376DED3D452}"/>
          </ac:inkMkLst>
        </pc:inkChg>
        <pc:inkChg chg="mod">
          <ac:chgData name="Sherif Khattab" userId="c83b1e15-36f3-4f46-aceb-05aac24c545e" providerId="ADAL" clId="{40561216-C3B6-4E03-B696-C2E8E46E1565}" dt="2021-03-02T14:55:58.333" v="441"/>
          <ac:inkMkLst>
            <pc:docMk/>
            <pc:sldMk cId="3283012382" sldId="559"/>
            <ac:inkMk id="23552" creationId="{AD02388C-420C-4C10-A5B7-33825C4777B5}"/>
          </ac:inkMkLst>
        </pc:inkChg>
        <pc:inkChg chg="mod">
          <ac:chgData name="Sherif Khattab" userId="c83b1e15-36f3-4f46-aceb-05aac24c545e" providerId="ADAL" clId="{40561216-C3B6-4E03-B696-C2E8E46E1565}" dt="2021-03-02T14:55:58.333" v="441"/>
          <ac:inkMkLst>
            <pc:docMk/>
            <pc:sldMk cId="3283012382" sldId="559"/>
            <ac:inkMk id="23556" creationId="{B63716A9-A45C-49C7-8CC0-3310F6B827F6}"/>
          </ac:inkMkLst>
        </pc:inkChg>
        <pc:inkChg chg="mod">
          <ac:chgData name="Sherif Khattab" userId="c83b1e15-36f3-4f46-aceb-05aac24c545e" providerId="ADAL" clId="{40561216-C3B6-4E03-B696-C2E8E46E1565}" dt="2021-03-02T14:55:58.333" v="441"/>
          <ac:inkMkLst>
            <pc:docMk/>
            <pc:sldMk cId="3283012382" sldId="559"/>
            <ac:inkMk id="23558" creationId="{12438C2F-B2BE-423F-8FB0-A8B24276FAA9}"/>
          </ac:inkMkLst>
        </pc:inkChg>
        <pc:inkChg chg="mod">
          <ac:chgData name="Sherif Khattab" userId="c83b1e15-36f3-4f46-aceb-05aac24c545e" providerId="ADAL" clId="{40561216-C3B6-4E03-B696-C2E8E46E1565}" dt="2021-03-02T14:55:58.333" v="441"/>
          <ac:inkMkLst>
            <pc:docMk/>
            <pc:sldMk cId="3283012382" sldId="559"/>
            <ac:inkMk id="23559" creationId="{63236EA0-8781-4E1D-ACC7-D2AB2BA2975A}"/>
          </ac:inkMkLst>
        </pc:inkChg>
        <pc:inkChg chg="mod">
          <ac:chgData name="Sherif Khattab" userId="c83b1e15-36f3-4f46-aceb-05aac24c545e" providerId="ADAL" clId="{40561216-C3B6-4E03-B696-C2E8E46E1565}" dt="2021-03-02T14:55:58.333" v="441"/>
          <ac:inkMkLst>
            <pc:docMk/>
            <pc:sldMk cId="3283012382" sldId="559"/>
            <ac:inkMk id="23560" creationId="{8296C127-E688-4138-8B46-A545AA74759F}"/>
          </ac:inkMkLst>
        </pc:inkChg>
        <pc:inkChg chg="mod">
          <ac:chgData name="Sherif Khattab" userId="c83b1e15-36f3-4f46-aceb-05aac24c545e" providerId="ADAL" clId="{40561216-C3B6-4E03-B696-C2E8E46E1565}" dt="2021-03-02T14:55:58.333" v="441"/>
          <ac:inkMkLst>
            <pc:docMk/>
            <pc:sldMk cId="3283012382" sldId="559"/>
            <ac:inkMk id="23561" creationId="{27B15F83-7325-42D6-B559-2D057C3A0C3F}"/>
          </ac:inkMkLst>
        </pc:inkChg>
        <pc:inkChg chg="mod">
          <ac:chgData name="Sherif Khattab" userId="c83b1e15-36f3-4f46-aceb-05aac24c545e" providerId="ADAL" clId="{40561216-C3B6-4E03-B696-C2E8E46E1565}" dt="2021-03-02T14:55:58.333" v="441"/>
          <ac:inkMkLst>
            <pc:docMk/>
            <pc:sldMk cId="3283012382" sldId="559"/>
            <ac:inkMk id="23562" creationId="{41609FE5-F416-4C74-A5D0-5EFA0CF8EF70}"/>
          </ac:inkMkLst>
        </pc:inkChg>
        <pc:inkChg chg="mod">
          <ac:chgData name="Sherif Khattab" userId="c83b1e15-36f3-4f46-aceb-05aac24c545e" providerId="ADAL" clId="{40561216-C3B6-4E03-B696-C2E8E46E1565}" dt="2021-03-02T14:55:58.333" v="441"/>
          <ac:inkMkLst>
            <pc:docMk/>
            <pc:sldMk cId="3283012382" sldId="559"/>
            <ac:inkMk id="23564" creationId="{0479C8AE-E53D-4F3D-9A1F-0B3B4EF8E437}"/>
          </ac:inkMkLst>
        </pc:inkChg>
        <pc:inkChg chg="mod">
          <ac:chgData name="Sherif Khattab" userId="c83b1e15-36f3-4f46-aceb-05aac24c545e" providerId="ADAL" clId="{40561216-C3B6-4E03-B696-C2E8E46E1565}" dt="2021-03-02T14:55:58.333" v="441"/>
          <ac:inkMkLst>
            <pc:docMk/>
            <pc:sldMk cId="3283012382" sldId="559"/>
            <ac:inkMk id="23565" creationId="{7EA1AC65-0991-4EAD-9289-5B6967D4C6A4}"/>
          </ac:inkMkLst>
        </pc:inkChg>
        <pc:inkChg chg="mod">
          <ac:chgData name="Sherif Khattab" userId="c83b1e15-36f3-4f46-aceb-05aac24c545e" providerId="ADAL" clId="{40561216-C3B6-4E03-B696-C2E8E46E1565}" dt="2021-03-02T14:55:58.333" v="441"/>
          <ac:inkMkLst>
            <pc:docMk/>
            <pc:sldMk cId="3283012382" sldId="559"/>
            <ac:inkMk id="23567" creationId="{B964468F-11D4-4449-BD5D-D276B04321BD}"/>
          </ac:inkMkLst>
        </pc:inkChg>
        <pc:inkChg chg="mod">
          <ac:chgData name="Sherif Khattab" userId="c83b1e15-36f3-4f46-aceb-05aac24c545e" providerId="ADAL" clId="{40561216-C3B6-4E03-B696-C2E8E46E1565}" dt="2021-03-02T14:55:58.333" v="441"/>
          <ac:inkMkLst>
            <pc:docMk/>
            <pc:sldMk cId="3283012382" sldId="559"/>
            <ac:inkMk id="23568" creationId="{B0D8423F-0857-4468-8FB1-850C348CC062}"/>
          </ac:inkMkLst>
        </pc:inkChg>
        <pc:inkChg chg="mod">
          <ac:chgData name="Sherif Khattab" userId="c83b1e15-36f3-4f46-aceb-05aac24c545e" providerId="ADAL" clId="{40561216-C3B6-4E03-B696-C2E8E46E1565}" dt="2021-03-02T14:55:58.333" v="441"/>
          <ac:inkMkLst>
            <pc:docMk/>
            <pc:sldMk cId="3283012382" sldId="559"/>
            <ac:inkMk id="23569" creationId="{E089F2E3-45EA-486B-A260-E766EB2A0258}"/>
          </ac:inkMkLst>
        </pc:inkChg>
        <pc:inkChg chg="mod">
          <ac:chgData name="Sherif Khattab" userId="c83b1e15-36f3-4f46-aceb-05aac24c545e" providerId="ADAL" clId="{40561216-C3B6-4E03-B696-C2E8E46E1565}" dt="2021-03-02T14:55:58.333" v="441"/>
          <ac:inkMkLst>
            <pc:docMk/>
            <pc:sldMk cId="3283012382" sldId="559"/>
            <ac:inkMk id="23570" creationId="{C315644A-BBCC-4823-9005-14F1A7FDE1C2}"/>
          </ac:inkMkLst>
        </pc:inkChg>
        <pc:inkChg chg="mod">
          <ac:chgData name="Sherif Khattab" userId="c83b1e15-36f3-4f46-aceb-05aac24c545e" providerId="ADAL" clId="{40561216-C3B6-4E03-B696-C2E8E46E1565}" dt="2021-03-02T14:55:58.333" v="441"/>
          <ac:inkMkLst>
            <pc:docMk/>
            <pc:sldMk cId="3283012382" sldId="559"/>
            <ac:inkMk id="23571" creationId="{4A65A549-A8AD-4542-8C89-6269FF5866D1}"/>
          </ac:inkMkLst>
        </pc:inkChg>
        <pc:inkChg chg="mod">
          <ac:chgData name="Sherif Khattab" userId="c83b1e15-36f3-4f46-aceb-05aac24c545e" providerId="ADAL" clId="{40561216-C3B6-4E03-B696-C2E8E46E1565}" dt="2021-03-02T14:55:58.333" v="441"/>
          <ac:inkMkLst>
            <pc:docMk/>
            <pc:sldMk cId="3283012382" sldId="559"/>
            <ac:inkMk id="23572" creationId="{B9C4A1FB-67E2-4BED-9908-CDD670C3D085}"/>
          </ac:inkMkLst>
        </pc:inkChg>
        <pc:inkChg chg="mod">
          <ac:chgData name="Sherif Khattab" userId="c83b1e15-36f3-4f46-aceb-05aac24c545e" providerId="ADAL" clId="{40561216-C3B6-4E03-B696-C2E8E46E1565}" dt="2021-03-02T14:55:58.333" v="441"/>
          <ac:inkMkLst>
            <pc:docMk/>
            <pc:sldMk cId="3283012382" sldId="559"/>
            <ac:inkMk id="23574" creationId="{5080E0A9-56D7-4D4F-A195-E284339CA129}"/>
          </ac:inkMkLst>
        </pc:inkChg>
        <pc:inkChg chg="mod">
          <ac:chgData name="Sherif Khattab" userId="c83b1e15-36f3-4f46-aceb-05aac24c545e" providerId="ADAL" clId="{40561216-C3B6-4E03-B696-C2E8E46E1565}" dt="2021-03-02T14:55:58.333" v="441"/>
          <ac:inkMkLst>
            <pc:docMk/>
            <pc:sldMk cId="3283012382" sldId="559"/>
            <ac:inkMk id="23576" creationId="{D0BE1369-00A5-44C7-8452-53D1B39882EE}"/>
          </ac:inkMkLst>
        </pc:inkChg>
        <pc:inkChg chg="mod">
          <ac:chgData name="Sherif Khattab" userId="c83b1e15-36f3-4f46-aceb-05aac24c545e" providerId="ADAL" clId="{40561216-C3B6-4E03-B696-C2E8E46E1565}" dt="2021-03-02T14:55:58.333" v="441"/>
          <ac:inkMkLst>
            <pc:docMk/>
            <pc:sldMk cId="3283012382" sldId="559"/>
            <ac:inkMk id="23577" creationId="{43BAB690-6EB8-4D2F-9260-3E735FEB4B2D}"/>
          </ac:inkMkLst>
        </pc:inkChg>
        <pc:inkChg chg="mod">
          <ac:chgData name="Sherif Khattab" userId="c83b1e15-36f3-4f46-aceb-05aac24c545e" providerId="ADAL" clId="{40561216-C3B6-4E03-B696-C2E8E46E1565}" dt="2021-03-02T14:55:58.333" v="441"/>
          <ac:inkMkLst>
            <pc:docMk/>
            <pc:sldMk cId="3283012382" sldId="559"/>
            <ac:inkMk id="23578" creationId="{83315C3A-A95B-42AC-9D6D-979EB8D173B6}"/>
          </ac:inkMkLst>
        </pc:inkChg>
        <pc:inkChg chg="mod">
          <ac:chgData name="Sherif Khattab" userId="c83b1e15-36f3-4f46-aceb-05aac24c545e" providerId="ADAL" clId="{40561216-C3B6-4E03-B696-C2E8E46E1565}" dt="2021-03-02T14:55:58.333" v="441"/>
          <ac:inkMkLst>
            <pc:docMk/>
            <pc:sldMk cId="3283012382" sldId="559"/>
            <ac:inkMk id="23579" creationId="{E04171F8-E595-4689-B13C-72E0E4EF4978}"/>
          </ac:inkMkLst>
        </pc:inkChg>
        <pc:inkChg chg="mod">
          <ac:chgData name="Sherif Khattab" userId="c83b1e15-36f3-4f46-aceb-05aac24c545e" providerId="ADAL" clId="{40561216-C3B6-4E03-B696-C2E8E46E1565}" dt="2021-03-02T14:55:58.333" v="441"/>
          <ac:inkMkLst>
            <pc:docMk/>
            <pc:sldMk cId="3283012382" sldId="559"/>
            <ac:inkMk id="23580" creationId="{E8FD612D-4AE1-407E-90A1-CE8B0F7F65A7}"/>
          </ac:inkMkLst>
        </pc:inkChg>
        <pc:inkChg chg="mod">
          <ac:chgData name="Sherif Khattab" userId="c83b1e15-36f3-4f46-aceb-05aac24c545e" providerId="ADAL" clId="{40561216-C3B6-4E03-B696-C2E8E46E1565}" dt="2021-03-02T14:55:58.333" v="441"/>
          <ac:inkMkLst>
            <pc:docMk/>
            <pc:sldMk cId="3283012382" sldId="559"/>
            <ac:inkMk id="23581" creationId="{C8D3D5B6-B190-475B-BF38-91CC60C733FE}"/>
          </ac:inkMkLst>
        </pc:inkChg>
        <pc:inkChg chg="mod">
          <ac:chgData name="Sherif Khattab" userId="c83b1e15-36f3-4f46-aceb-05aac24c545e" providerId="ADAL" clId="{40561216-C3B6-4E03-B696-C2E8E46E1565}" dt="2021-03-02T14:55:58.333" v="441"/>
          <ac:inkMkLst>
            <pc:docMk/>
            <pc:sldMk cId="3283012382" sldId="559"/>
            <ac:inkMk id="23583" creationId="{EC8BF6A4-0F25-47DF-8764-D97275EAA475}"/>
          </ac:inkMkLst>
        </pc:inkChg>
        <pc:inkChg chg="mod">
          <ac:chgData name="Sherif Khattab" userId="c83b1e15-36f3-4f46-aceb-05aac24c545e" providerId="ADAL" clId="{40561216-C3B6-4E03-B696-C2E8E46E1565}" dt="2021-03-02T14:55:58.333" v="441"/>
          <ac:inkMkLst>
            <pc:docMk/>
            <pc:sldMk cId="3283012382" sldId="559"/>
            <ac:inkMk id="23584" creationId="{57D69971-0B46-4623-8A6B-3B3C85BCFF69}"/>
          </ac:inkMkLst>
        </pc:inkChg>
        <pc:inkChg chg="mod">
          <ac:chgData name="Sherif Khattab" userId="c83b1e15-36f3-4f46-aceb-05aac24c545e" providerId="ADAL" clId="{40561216-C3B6-4E03-B696-C2E8E46E1565}" dt="2021-03-02T14:55:58.333" v="441"/>
          <ac:inkMkLst>
            <pc:docMk/>
            <pc:sldMk cId="3283012382" sldId="559"/>
            <ac:inkMk id="23585" creationId="{F8FC187E-9EB1-4A50-98B4-087073282546}"/>
          </ac:inkMkLst>
        </pc:inkChg>
        <pc:inkChg chg="mod">
          <ac:chgData name="Sherif Khattab" userId="c83b1e15-36f3-4f46-aceb-05aac24c545e" providerId="ADAL" clId="{40561216-C3B6-4E03-B696-C2E8E46E1565}" dt="2021-03-02T14:55:58.333" v="441"/>
          <ac:inkMkLst>
            <pc:docMk/>
            <pc:sldMk cId="3283012382" sldId="559"/>
            <ac:inkMk id="23586" creationId="{1AFE1D24-554E-45CD-A400-2E8FC12D5A0D}"/>
          </ac:inkMkLst>
        </pc:inkChg>
        <pc:inkChg chg="mod">
          <ac:chgData name="Sherif Khattab" userId="c83b1e15-36f3-4f46-aceb-05aac24c545e" providerId="ADAL" clId="{40561216-C3B6-4E03-B696-C2E8E46E1565}" dt="2021-03-02T14:55:58.333" v="441"/>
          <ac:inkMkLst>
            <pc:docMk/>
            <pc:sldMk cId="3283012382" sldId="559"/>
            <ac:inkMk id="23587" creationId="{FE9728E1-CAAA-43DC-B604-C9D45BF1646D}"/>
          </ac:inkMkLst>
        </pc:inkChg>
        <pc:inkChg chg="mod">
          <ac:chgData name="Sherif Khattab" userId="c83b1e15-36f3-4f46-aceb-05aac24c545e" providerId="ADAL" clId="{40561216-C3B6-4E03-B696-C2E8E46E1565}" dt="2021-03-02T14:55:58.333" v="441"/>
          <ac:inkMkLst>
            <pc:docMk/>
            <pc:sldMk cId="3283012382" sldId="559"/>
            <ac:inkMk id="23589" creationId="{0A0BC15D-6427-44BD-B8C5-2F74D103D233}"/>
          </ac:inkMkLst>
        </pc:inkChg>
        <pc:inkChg chg="mod">
          <ac:chgData name="Sherif Khattab" userId="c83b1e15-36f3-4f46-aceb-05aac24c545e" providerId="ADAL" clId="{40561216-C3B6-4E03-B696-C2E8E46E1565}" dt="2021-03-02T14:55:58.333" v="441"/>
          <ac:inkMkLst>
            <pc:docMk/>
            <pc:sldMk cId="3283012382" sldId="559"/>
            <ac:inkMk id="23590" creationId="{761307AF-16E1-4780-B3AC-E42AB02AF571}"/>
          </ac:inkMkLst>
        </pc:inkChg>
        <pc:inkChg chg="mod">
          <ac:chgData name="Sherif Khattab" userId="c83b1e15-36f3-4f46-aceb-05aac24c545e" providerId="ADAL" clId="{40561216-C3B6-4E03-B696-C2E8E46E1565}" dt="2021-03-02T14:55:58.333" v="441"/>
          <ac:inkMkLst>
            <pc:docMk/>
            <pc:sldMk cId="3283012382" sldId="559"/>
            <ac:inkMk id="23591" creationId="{800D8CDC-FCE4-4FC1-B795-A774356CBB49}"/>
          </ac:inkMkLst>
        </pc:inkChg>
        <pc:inkChg chg="mod">
          <ac:chgData name="Sherif Khattab" userId="c83b1e15-36f3-4f46-aceb-05aac24c545e" providerId="ADAL" clId="{40561216-C3B6-4E03-B696-C2E8E46E1565}" dt="2021-03-02T14:55:58.333" v="441"/>
          <ac:inkMkLst>
            <pc:docMk/>
            <pc:sldMk cId="3283012382" sldId="559"/>
            <ac:inkMk id="23593" creationId="{F6F54656-A8DD-4BC4-B253-D21DE17A2BDA}"/>
          </ac:inkMkLst>
        </pc:inkChg>
        <pc:inkChg chg="mod">
          <ac:chgData name="Sherif Khattab" userId="c83b1e15-36f3-4f46-aceb-05aac24c545e" providerId="ADAL" clId="{40561216-C3B6-4E03-B696-C2E8E46E1565}" dt="2021-03-02T14:55:58.333" v="441"/>
          <ac:inkMkLst>
            <pc:docMk/>
            <pc:sldMk cId="3283012382" sldId="559"/>
            <ac:inkMk id="23594" creationId="{78465BA3-A56F-46C3-84B4-E748C9D8C4F7}"/>
          </ac:inkMkLst>
        </pc:inkChg>
        <pc:inkChg chg="mod">
          <ac:chgData name="Sherif Khattab" userId="c83b1e15-36f3-4f46-aceb-05aac24c545e" providerId="ADAL" clId="{40561216-C3B6-4E03-B696-C2E8E46E1565}" dt="2021-03-02T14:55:58.333" v="441"/>
          <ac:inkMkLst>
            <pc:docMk/>
            <pc:sldMk cId="3283012382" sldId="559"/>
            <ac:inkMk id="23595" creationId="{3413CC97-C44F-4613-A28F-BFAE2FF5B565}"/>
          </ac:inkMkLst>
        </pc:inkChg>
        <pc:inkChg chg="mod">
          <ac:chgData name="Sherif Khattab" userId="c83b1e15-36f3-4f46-aceb-05aac24c545e" providerId="ADAL" clId="{40561216-C3B6-4E03-B696-C2E8E46E1565}" dt="2021-03-02T14:55:58.333" v="441"/>
          <ac:inkMkLst>
            <pc:docMk/>
            <pc:sldMk cId="3283012382" sldId="559"/>
            <ac:inkMk id="23596" creationId="{000CE992-2847-4DC1-8887-BD414802BB14}"/>
          </ac:inkMkLst>
        </pc:inkChg>
        <pc:inkChg chg="mod">
          <ac:chgData name="Sherif Khattab" userId="c83b1e15-36f3-4f46-aceb-05aac24c545e" providerId="ADAL" clId="{40561216-C3B6-4E03-B696-C2E8E46E1565}" dt="2021-03-02T14:55:58.333" v="441"/>
          <ac:inkMkLst>
            <pc:docMk/>
            <pc:sldMk cId="3283012382" sldId="559"/>
            <ac:inkMk id="23597" creationId="{CD3FC1F9-0F83-44E8-9E65-5863FD267F26}"/>
          </ac:inkMkLst>
        </pc:inkChg>
        <pc:inkChg chg="mod">
          <ac:chgData name="Sherif Khattab" userId="c83b1e15-36f3-4f46-aceb-05aac24c545e" providerId="ADAL" clId="{40561216-C3B6-4E03-B696-C2E8E46E1565}" dt="2021-03-02T14:55:58.333" v="441"/>
          <ac:inkMkLst>
            <pc:docMk/>
            <pc:sldMk cId="3283012382" sldId="559"/>
            <ac:inkMk id="23598" creationId="{B74EE29C-272C-451D-824C-389F652DD6AC}"/>
          </ac:inkMkLst>
        </pc:inkChg>
        <pc:inkChg chg="mod">
          <ac:chgData name="Sherif Khattab" userId="c83b1e15-36f3-4f46-aceb-05aac24c545e" providerId="ADAL" clId="{40561216-C3B6-4E03-B696-C2E8E46E1565}" dt="2021-03-02T14:55:58.333" v="441"/>
          <ac:inkMkLst>
            <pc:docMk/>
            <pc:sldMk cId="3283012382" sldId="559"/>
            <ac:inkMk id="23599" creationId="{C42E0A56-A1DA-4DCB-B2B6-5DACFFE47D84}"/>
          </ac:inkMkLst>
        </pc:inkChg>
        <pc:inkChg chg="mod">
          <ac:chgData name="Sherif Khattab" userId="c83b1e15-36f3-4f46-aceb-05aac24c545e" providerId="ADAL" clId="{40561216-C3B6-4E03-B696-C2E8E46E1565}" dt="2021-03-02T14:55:58.333" v="441"/>
          <ac:inkMkLst>
            <pc:docMk/>
            <pc:sldMk cId="3283012382" sldId="559"/>
            <ac:inkMk id="23601" creationId="{4600B491-531D-4F6E-984B-B178D34304DB}"/>
          </ac:inkMkLst>
        </pc:inkChg>
        <pc:inkChg chg="mod">
          <ac:chgData name="Sherif Khattab" userId="c83b1e15-36f3-4f46-aceb-05aac24c545e" providerId="ADAL" clId="{40561216-C3B6-4E03-B696-C2E8E46E1565}" dt="2021-03-02T14:55:58.333" v="441"/>
          <ac:inkMkLst>
            <pc:docMk/>
            <pc:sldMk cId="3283012382" sldId="559"/>
            <ac:inkMk id="23602" creationId="{8590EC06-81B8-4E62-AD56-2D9C619CB4E8}"/>
          </ac:inkMkLst>
        </pc:inkChg>
        <pc:inkChg chg="mod">
          <ac:chgData name="Sherif Khattab" userId="c83b1e15-36f3-4f46-aceb-05aac24c545e" providerId="ADAL" clId="{40561216-C3B6-4E03-B696-C2E8E46E1565}" dt="2021-03-02T14:55:58.333" v="441"/>
          <ac:inkMkLst>
            <pc:docMk/>
            <pc:sldMk cId="3283012382" sldId="559"/>
            <ac:inkMk id="23603" creationId="{03F7B552-AE73-4E25-8F31-904011C9E0C4}"/>
          </ac:inkMkLst>
        </pc:inkChg>
        <pc:inkChg chg="mod">
          <ac:chgData name="Sherif Khattab" userId="c83b1e15-36f3-4f46-aceb-05aac24c545e" providerId="ADAL" clId="{40561216-C3B6-4E03-B696-C2E8E46E1565}" dt="2021-03-02T14:55:58.333" v="441"/>
          <ac:inkMkLst>
            <pc:docMk/>
            <pc:sldMk cId="3283012382" sldId="559"/>
            <ac:inkMk id="23604" creationId="{3FC31064-F965-406B-A00C-AB8E71B83EEB}"/>
          </ac:inkMkLst>
        </pc:inkChg>
        <pc:inkChg chg="mod">
          <ac:chgData name="Sherif Khattab" userId="c83b1e15-36f3-4f46-aceb-05aac24c545e" providerId="ADAL" clId="{40561216-C3B6-4E03-B696-C2E8E46E1565}" dt="2021-03-02T14:55:58.333" v="441"/>
          <ac:inkMkLst>
            <pc:docMk/>
            <pc:sldMk cId="3283012382" sldId="559"/>
            <ac:inkMk id="23605" creationId="{BA80DF44-2335-4B14-BC94-240A38AC9B9A}"/>
          </ac:inkMkLst>
        </pc:inkChg>
        <pc:inkChg chg="mod">
          <ac:chgData name="Sherif Khattab" userId="c83b1e15-36f3-4f46-aceb-05aac24c545e" providerId="ADAL" clId="{40561216-C3B6-4E03-B696-C2E8E46E1565}" dt="2021-03-02T14:55:58.333" v="441"/>
          <ac:inkMkLst>
            <pc:docMk/>
            <pc:sldMk cId="3283012382" sldId="559"/>
            <ac:inkMk id="23606" creationId="{7177B574-128A-4148-8516-BF3A12E8EF37}"/>
          </ac:inkMkLst>
        </pc:inkChg>
        <pc:inkChg chg="mod">
          <ac:chgData name="Sherif Khattab" userId="c83b1e15-36f3-4f46-aceb-05aac24c545e" providerId="ADAL" clId="{40561216-C3B6-4E03-B696-C2E8E46E1565}" dt="2021-03-02T14:55:58.333" v="441"/>
          <ac:inkMkLst>
            <pc:docMk/>
            <pc:sldMk cId="3283012382" sldId="559"/>
            <ac:inkMk id="23608" creationId="{BA6A7D11-EF81-45BF-AA2C-83A7517795B6}"/>
          </ac:inkMkLst>
        </pc:inkChg>
        <pc:inkChg chg="mod">
          <ac:chgData name="Sherif Khattab" userId="c83b1e15-36f3-4f46-aceb-05aac24c545e" providerId="ADAL" clId="{40561216-C3B6-4E03-B696-C2E8E46E1565}" dt="2021-03-02T14:55:58.333" v="441"/>
          <ac:inkMkLst>
            <pc:docMk/>
            <pc:sldMk cId="3283012382" sldId="559"/>
            <ac:inkMk id="23609" creationId="{F2CCC1AD-B6A2-4AE2-B407-C08CF6614221}"/>
          </ac:inkMkLst>
        </pc:inkChg>
        <pc:inkChg chg="del mod">
          <ac:chgData name="Sherif Khattab" userId="c83b1e15-36f3-4f46-aceb-05aac24c545e" providerId="ADAL" clId="{40561216-C3B6-4E03-B696-C2E8E46E1565}" dt="2021-03-02T14:55:58.196" v="410"/>
          <ac:inkMkLst>
            <pc:docMk/>
            <pc:sldMk cId="3283012382" sldId="559"/>
            <ac:inkMk id="23610" creationId="{3E34209D-E281-4CD5-914A-A4533596149C}"/>
          </ac:inkMkLst>
        </pc:inkChg>
        <pc:inkChg chg="del mod">
          <ac:chgData name="Sherif Khattab" userId="c83b1e15-36f3-4f46-aceb-05aac24c545e" providerId="ADAL" clId="{40561216-C3B6-4E03-B696-C2E8E46E1565}" dt="2021-03-02T14:55:58.289" v="430"/>
          <ac:inkMkLst>
            <pc:docMk/>
            <pc:sldMk cId="3283012382" sldId="559"/>
            <ac:inkMk id="23611" creationId="{B7A2D2D7-D75E-428C-95C6-00440C5C943D}"/>
          </ac:inkMkLst>
        </pc:inkChg>
        <pc:inkChg chg="del mod">
          <ac:chgData name="Sherif Khattab" userId="c83b1e15-36f3-4f46-aceb-05aac24c545e" providerId="ADAL" clId="{40561216-C3B6-4E03-B696-C2E8E46E1565}" dt="2021-03-02T14:55:58.190" v="409"/>
          <ac:inkMkLst>
            <pc:docMk/>
            <pc:sldMk cId="3283012382" sldId="559"/>
            <ac:inkMk id="23612" creationId="{26AF0E91-A159-4BC6-BCB4-C91EF1ED0ED6}"/>
          </ac:inkMkLst>
        </pc:inkChg>
        <pc:inkChg chg="del mod">
          <ac:chgData name="Sherif Khattab" userId="c83b1e15-36f3-4f46-aceb-05aac24c545e" providerId="ADAL" clId="{40561216-C3B6-4E03-B696-C2E8E46E1565}" dt="2021-03-02T14:55:58.166" v="404"/>
          <ac:inkMkLst>
            <pc:docMk/>
            <pc:sldMk cId="3283012382" sldId="559"/>
            <ac:inkMk id="23613" creationId="{2469BD39-75EF-494D-8C4E-A483A92377E7}"/>
          </ac:inkMkLst>
        </pc:inkChg>
        <pc:inkChg chg="del mod">
          <ac:chgData name="Sherif Khattab" userId="c83b1e15-36f3-4f46-aceb-05aac24c545e" providerId="ADAL" clId="{40561216-C3B6-4E03-B696-C2E8E46E1565}" dt="2021-03-02T14:55:58.293" v="431"/>
          <ac:inkMkLst>
            <pc:docMk/>
            <pc:sldMk cId="3283012382" sldId="559"/>
            <ac:inkMk id="23614" creationId="{E97D3BC2-502B-4A90-8A64-126AA52F761D}"/>
          </ac:inkMkLst>
        </pc:inkChg>
        <pc:inkChg chg="del mod">
          <ac:chgData name="Sherif Khattab" userId="c83b1e15-36f3-4f46-aceb-05aac24c545e" providerId="ADAL" clId="{40561216-C3B6-4E03-B696-C2E8E46E1565}" dt="2021-03-02T14:55:58.224" v="414"/>
          <ac:inkMkLst>
            <pc:docMk/>
            <pc:sldMk cId="3283012382" sldId="559"/>
            <ac:inkMk id="23615" creationId="{2B0D0797-9EEE-4D91-AF8D-E8FBFB4E297B}"/>
          </ac:inkMkLst>
        </pc:inkChg>
        <pc:inkChg chg="del mod">
          <ac:chgData name="Sherif Khattab" userId="c83b1e15-36f3-4f46-aceb-05aac24c545e" providerId="ADAL" clId="{40561216-C3B6-4E03-B696-C2E8E46E1565}" dt="2021-03-02T14:55:58.266" v="424"/>
          <ac:inkMkLst>
            <pc:docMk/>
            <pc:sldMk cId="3283012382" sldId="559"/>
            <ac:inkMk id="23616" creationId="{86AA7C6B-FD04-47DE-BE82-A904A93543C0}"/>
          </ac:inkMkLst>
        </pc:inkChg>
        <pc:inkChg chg="del mod">
          <ac:chgData name="Sherif Khattab" userId="c83b1e15-36f3-4f46-aceb-05aac24c545e" providerId="ADAL" clId="{40561216-C3B6-4E03-B696-C2E8E46E1565}" dt="2021-03-02T14:55:58.270" v="425"/>
          <ac:inkMkLst>
            <pc:docMk/>
            <pc:sldMk cId="3283012382" sldId="559"/>
            <ac:inkMk id="23618" creationId="{7885FCFD-9E51-4798-937D-FC677012C7A3}"/>
          </ac:inkMkLst>
        </pc:inkChg>
        <pc:inkChg chg="del mod">
          <ac:chgData name="Sherif Khattab" userId="c83b1e15-36f3-4f46-aceb-05aac24c545e" providerId="ADAL" clId="{40561216-C3B6-4E03-B696-C2E8E46E1565}" dt="2021-03-02T14:55:58.114" v="395"/>
          <ac:inkMkLst>
            <pc:docMk/>
            <pc:sldMk cId="3283012382" sldId="559"/>
            <ac:inkMk id="23619" creationId="{79D41083-0D19-4C14-82F6-CD13C5D9C693}"/>
          </ac:inkMkLst>
        </pc:inkChg>
        <pc:inkChg chg="del mod">
          <ac:chgData name="Sherif Khattab" userId="c83b1e15-36f3-4f46-aceb-05aac24c545e" providerId="ADAL" clId="{40561216-C3B6-4E03-B696-C2E8E46E1565}" dt="2021-03-02T14:55:58.103" v="394"/>
          <ac:inkMkLst>
            <pc:docMk/>
            <pc:sldMk cId="3283012382" sldId="559"/>
            <ac:inkMk id="23620" creationId="{24B119B8-5039-4266-AC48-9D21FCF3E307}"/>
          </ac:inkMkLst>
        </pc:inkChg>
        <pc:inkChg chg="del mod">
          <ac:chgData name="Sherif Khattab" userId="c83b1e15-36f3-4f46-aceb-05aac24c545e" providerId="ADAL" clId="{40561216-C3B6-4E03-B696-C2E8E46E1565}" dt="2021-03-02T14:55:58.317" v="438"/>
          <ac:inkMkLst>
            <pc:docMk/>
            <pc:sldMk cId="3283012382" sldId="559"/>
            <ac:inkMk id="23621" creationId="{6D7BD5D4-E73B-43DC-80EE-EB90A1C33750}"/>
          </ac:inkMkLst>
        </pc:inkChg>
        <pc:inkChg chg="del mod">
          <ac:chgData name="Sherif Khattab" userId="c83b1e15-36f3-4f46-aceb-05aac24c545e" providerId="ADAL" clId="{40561216-C3B6-4E03-B696-C2E8E46E1565}" dt="2021-03-02T14:55:58.320" v="439"/>
          <ac:inkMkLst>
            <pc:docMk/>
            <pc:sldMk cId="3283012382" sldId="559"/>
            <ac:inkMk id="23622" creationId="{4D4EAF63-EE39-4E18-9659-6169D13CA5C8}"/>
          </ac:inkMkLst>
        </pc:inkChg>
        <pc:inkChg chg="del mod">
          <ac:chgData name="Sherif Khattab" userId="c83b1e15-36f3-4f46-aceb-05aac24c545e" providerId="ADAL" clId="{40561216-C3B6-4E03-B696-C2E8E46E1565}" dt="2021-03-02T14:55:58.077" v="391"/>
          <ac:inkMkLst>
            <pc:docMk/>
            <pc:sldMk cId="3283012382" sldId="559"/>
            <ac:inkMk id="23624" creationId="{D419C405-99F4-4F0D-9F98-C40C001FA051}"/>
          </ac:inkMkLst>
        </pc:inkChg>
        <pc:inkChg chg="del mod">
          <ac:chgData name="Sherif Khattab" userId="c83b1e15-36f3-4f46-aceb-05aac24c545e" providerId="ADAL" clId="{40561216-C3B6-4E03-B696-C2E8E46E1565}" dt="2021-03-02T14:55:58.201" v="411"/>
          <ac:inkMkLst>
            <pc:docMk/>
            <pc:sldMk cId="3283012382" sldId="559"/>
            <ac:inkMk id="23625" creationId="{A9DB4019-7694-44E2-A1C8-EF5452E86B18}"/>
          </ac:inkMkLst>
        </pc:inkChg>
        <pc:inkChg chg="del mod">
          <ac:chgData name="Sherif Khattab" userId="c83b1e15-36f3-4f46-aceb-05aac24c545e" providerId="ADAL" clId="{40561216-C3B6-4E03-B696-C2E8E46E1565}" dt="2021-03-02T14:55:58.314" v="437"/>
          <ac:inkMkLst>
            <pc:docMk/>
            <pc:sldMk cId="3283012382" sldId="559"/>
            <ac:inkMk id="23626" creationId="{C04CDA8C-2567-4A9F-8A27-EB6631A00C21}"/>
          </ac:inkMkLst>
        </pc:inkChg>
        <pc:inkChg chg="del mod">
          <ac:chgData name="Sherif Khattab" userId="c83b1e15-36f3-4f46-aceb-05aac24c545e" providerId="ADAL" clId="{40561216-C3B6-4E03-B696-C2E8E46E1565}" dt="2021-03-02T14:55:58.072" v="390"/>
          <ac:inkMkLst>
            <pc:docMk/>
            <pc:sldMk cId="3283012382" sldId="559"/>
            <ac:inkMk id="23628" creationId="{824341E5-890B-407F-B1BE-9B78A2A9E2B4}"/>
          </ac:inkMkLst>
        </pc:inkChg>
        <pc:inkChg chg="del mod">
          <ac:chgData name="Sherif Khattab" userId="c83b1e15-36f3-4f46-aceb-05aac24c545e" providerId="ADAL" clId="{40561216-C3B6-4E03-B696-C2E8E46E1565}" dt="2021-03-02T14:55:58.083" v="392"/>
          <ac:inkMkLst>
            <pc:docMk/>
            <pc:sldMk cId="3283012382" sldId="559"/>
            <ac:inkMk id="23629" creationId="{8BE513DE-0C6E-47B3-9970-4D0D1E305B21}"/>
          </ac:inkMkLst>
        </pc:inkChg>
        <pc:inkChg chg="del mod">
          <ac:chgData name="Sherif Khattab" userId="c83b1e15-36f3-4f46-aceb-05aac24c545e" providerId="ADAL" clId="{40561216-C3B6-4E03-B696-C2E8E46E1565}" dt="2021-03-02T14:55:58.149" v="401"/>
          <ac:inkMkLst>
            <pc:docMk/>
            <pc:sldMk cId="3283012382" sldId="559"/>
            <ac:inkMk id="23630" creationId="{EC82A30E-FFDC-47C5-87E3-9388A7B5B046}"/>
          </ac:inkMkLst>
        </pc:inkChg>
        <pc:inkChg chg="del mod">
          <ac:chgData name="Sherif Khattab" userId="c83b1e15-36f3-4f46-aceb-05aac24c545e" providerId="ADAL" clId="{40561216-C3B6-4E03-B696-C2E8E46E1565}" dt="2021-03-02T14:55:58.228" v="415"/>
          <ac:inkMkLst>
            <pc:docMk/>
            <pc:sldMk cId="3283012382" sldId="559"/>
            <ac:inkMk id="23631" creationId="{0FE3A3DE-45F3-469A-980B-10731851D126}"/>
          </ac:inkMkLst>
        </pc:inkChg>
        <pc:inkChg chg="del mod">
          <ac:chgData name="Sherif Khattab" userId="c83b1e15-36f3-4f46-aceb-05aac24c545e" providerId="ADAL" clId="{40561216-C3B6-4E03-B696-C2E8E46E1565}" dt="2021-03-02T14:55:58.274" v="426"/>
          <ac:inkMkLst>
            <pc:docMk/>
            <pc:sldMk cId="3283012382" sldId="559"/>
            <ac:inkMk id="23632" creationId="{0F2CE510-9FBD-49AC-8B30-FD52B2C9709C}"/>
          </ac:inkMkLst>
        </pc:inkChg>
        <pc:inkChg chg="del mod">
          <ac:chgData name="Sherif Khattab" userId="c83b1e15-36f3-4f46-aceb-05aac24c545e" providerId="ADAL" clId="{40561216-C3B6-4E03-B696-C2E8E46E1565}" dt="2021-03-02T14:55:58.132" v="398"/>
          <ac:inkMkLst>
            <pc:docMk/>
            <pc:sldMk cId="3283012382" sldId="559"/>
            <ac:inkMk id="23634" creationId="{39367AD8-5239-461A-8039-12F379453AF5}"/>
          </ac:inkMkLst>
        </pc:inkChg>
        <pc:inkChg chg="del mod">
          <ac:chgData name="Sherif Khattab" userId="c83b1e15-36f3-4f46-aceb-05aac24c545e" providerId="ADAL" clId="{40561216-C3B6-4E03-B696-C2E8E46E1565}" dt="2021-03-02T14:55:58.089" v="393"/>
          <ac:inkMkLst>
            <pc:docMk/>
            <pc:sldMk cId="3283012382" sldId="559"/>
            <ac:inkMk id="23635" creationId="{D75C35D5-6EAF-4D2F-9125-85118AE3B449}"/>
          </ac:inkMkLst>
        </pc:inkChg>
        <pc:inkChg chg="del mod">
          <ac:chgData name="Sherif Khattab" userId="c83b1e15-36f3-4f46-aceb-05aac24c545e" providerId="ADAL" clId="{40561216-C3B6-4E03-B696-C2E8E46E1565}" dt="2021-03-02T14:55:58.218" v="413"/>
          <ac:inkMkLst>
            <pc:docMk/>
            <pc:sldMk cId="3283012382" sldId="559"/>
            <ac:inkMk id="23636" creationId="{353DBCFD-1E6D-4A02-B8E9-62C8F6213BA5}"/>
          </ac:inkMkLst>
        </pc:inkChg>
        <pc:inkChg chg="del mod">
          <ac:chgData name="Sherif Khattab" userId="c83b1e15-36f3-4f46-aceb-05aac24c545e" providerId="ADAL" clId="{40561216-C3B6-4E03-B696-C2E8E46E1565}" dt="2021-03-02T14:55:58.310" v="436"/>
          <ac:inkMkLst>
            <pc:docMk/>
            <pc:sldMk cId="3283012382" sldId="559"/>
            <ac:inkMk id="23637" creationId="{83EED6AE-2F58-4157-BCF9-A04D0A3CCE0E}"/>
          </ac:inkMkLst>
        </pc:inkChg>
        <pc:inkChg chg="del mod">
          <ac:chgData name="Sherif Khattab" userId="c83b1e15-36f3-4f46-aceb-05aac24c545e" providerId="ADAL" clId="{40561216-C3B6-4E03-B696-C2E8E46E1565}" dt="2021-03-02T14:55:58.138" v="399"/>
          <ac:inkMkLst>
            <pc:docMk/>
            <pc:sldMk cId="3283012382" sldId="559"/>
            <ac:inkMk id="23638" creationId="{95A62852-829F-4938-A7CD-BC8BE244C23B}"/>
          </ac:inkMkLst>
        </pc:inkChg>
        <pc:inkChg chg="del mod">
          <ac:chgData name="Sherif Khattab" userId="c83b1e15-36f3-4f46-aceb-05aac24c545e" providerId="ADAL" clId="{40561216-C3B6-4E03-B696-C2E8E46E1565}" dt="2021-03-02T14:55:58.169" v="405"/>
          <ac:inkMkLst>
            <pc:docMk/>
            <pc:sldMk cId="3283012382" sldId="559"/>
            <ac:inkMk id="23639" creationId="{C1893F75-521C-4191-ADE3-54E61C603FFB}"/>
          </ac:inkMkLst>
        </pc:inkChg>
        <pc:inkChg chg="del mod">
          <ac:chgData name="Sherif Khattab" userId="c83b1e15-36f3-4f46-aceb-05aac24c545e" providerId="ADAL" clId="{40561216-C3B6-4E03-B696-C2E8E46E1565}" dt="2021-03-02T14:55:58.297" v="432"/>
          <ac:inkMkLst>
            <pc:docMk/>
            <pc:sldMk cId="3283012382" sldId="559"/>
            <ac:inkMk id="23640" creationId="{5771F703-5DC7-4AE6-AEB3-12B9F3D35312}"/>
          </ac:inkMkLst>
        </pc:inkChg>
        <pc:inkChg chg="del mod">
          <ac:chgData name="Sherif Khattab" userId="c83b1e15-36f3-4f46-aceb-05aac24c545e" providerId="ADAL" clId="{40561216-C3B6-4E03-B696-C2E8E46E1565}" dt="2021-03-02T14:55:58.185" v="408"/>
          <ac:inkMkLst>
            <pc:docMk/>
            <pc:sldMk cId="3283012382" sldId="559"/>
            <ac:inkMk id="23641" creationId="{9A2A94DF-3D7E-4EED-B604-5D8B817342D6}"/>
          </ac:inkMkLst>
        </pc:inkChg>
        <pc:inkChg chg="del mod">
          <ac:chgData name="Sherif Khattab" userId="c83b1e15-36f3-4f46-aceb-05aac24c545e" providerId="ADAL" clId="{40561216-C3B6-4E03-B696-C2E8E46E1565}" dt="2021-03-02T14:55:58.250" v="420"/>
          <ac:inkMkLst>
            <pc:docMk/>
            <pc:sldMk cId="3283012382" sldId="559"/>
            <ac:inkMk id="23642" creationId="{584289BE-C536-48B0-A5C3-93147F9B5CFD}"/>
          </ac:inkMkLst>
        </pc:inkChg>
        <pc:inkChg chg="del mod">
          <ac:chgData name="Sherif Khattab" userId="c83b1e15-36f3-4f46-aceb-05aac24c545e" providerId="ADAL" clId="{40561216-C3B6-4E03-B696-C2E8E46E1565}" dt="2021-03-02T14:55:58.333" v="441"/>
          <ac:inkMkLst>
            <pc:docMk/>
            <pc:sldMk cId="3283012382" sldId="559"/>
            <ac:inkMk id="23643" creationId="{E9DA26D0-0603-4013-B1FC-7913D6E83285}"/>
          </ac:inkMkLst>
        </pc:inkChg>
        <pc:inkChg chg="del mod">
          <ac:chgData name="Sherif Khattab" userId="c83b1e15-36f3-4f46-aceb-05aac24c545e" providerId="ADAL" clId="{40561216-C3B6-4E03-B696-C2E8E46E1565}" dt="2021-03-02T14:55:58.209" v="412"/>
          <ac:inkMkLst>
            <pc:docMk/>
            <pc:sldMk cId="3283012382" sldId="559"/>
            <ac:inkMk id="23644" creationId="{9CABADF0-6AAD-4A09-B71F-7EFD9B3CCEA3}"/>
          </ac:inkMkLst>
        </pc:inkChg>
        <pc:inkChg chg="del mod">
          <ac:chgData name="Sherif Khattab" userId="c83b1e15-36f3-4f46-aceb-05aac24c545e" providerId="ADAL" clId="{40561216-C3B6-4E03-B696-C2E8E46E1565}" dt="2021-03-02T14:55:58.327" v="440"/>
          <ac:inkMkLst>
            <pc:docMk/>
            <pc:sldMk cId="3283012382" sldId="559"/>
            <ac:inkMk id="23645" creationId="{649AA80D-2452-4822-8F19-4001909D7429}"/>
          </ac:inkMkLst>
        </pc:inkChg>
        <pc:inkChg chg="del mod">
          <ac:chgData name="Sherif Khattab" userId="c83b1e15-36f3-4f46-aceb-05aac24c545e" providerId="ADAL" clId="{40561216-C3B6-4E03-B696-C2E8E46E1565}" dt="2021-03-02T14:55:58.253" v="421"/>
          <ac:inkMkLst>
            <pc:docMk/>
            <pc:sldMk cId="3283012382" sldId="559"/>
            <ac:inkMk id="23646" creationId="{87B366E5-7624-47F3-A592-581796E12957}"/>
          </ac:inkMkLst>
        </pc:inkChg>
        <pc:inkChg chg="del mod">
          <ac:chgData name="Sherif Khattab" userId="c83b1e15-36f3-4f46-aceb-05aac24c545e" providerId="ADAL" clId="{40561216-C3B6-4E03-B696-C2E8E46E1565}" dt="2021-03-02T14:55:58.304" v="434"/>
          <ac:inkMkLst>
            <pc:docMk/>
            <pc:sldMk cId="3283012382" sldId="559"/>
            <ac:inkMk id="23648" creationId="{3F89BC67-AB21-4050-9493-6CA93740F5F8}"/>
          </ac:inkMkLst>
        </pc:inkChg>
        <pc:inkChg chg="del mod">
          <ac:chgData name="Sherif Khattab" userId="c83b1e15-36f3-4f46-aceb-05aac24c545e" providerId="ADAL" clId="{40561216-C3B6-4E03-B696-C2E8E46E1565}" dt="2021-03-02T14:55:58.126" v="397"/>
          <ac:inkMkLst>
            <pc:docMk/>
            <pc:sldMk cId="3283012382" sldId="559"/>
            <ac:inkMk id="23649" creationId="{B2C35B3E-1E36-4705-B4A3-28616001D1F4}"/>
          </ac:inkMkLst>
        </pc:inkChg>
        <pc:inkChg chg="del mod">
          <ac:chgData name="Sherif Khattab" userId="c83b1e15-36f3-4f46-aceb-05aac24c545e" providerId="ADAL" clId="{40561216-C3B6-4E03-B696-C2E8E46E1565}" dt="2021-03-02T14:55:58.262" v="423"/>
          <ac:inkMkLst>
            <pc:docMk/>
            <pc:sldMk cId="3283012382" sldId="559"/>
            <ac:inkMk id="23650" creationId="{BE0BDF15-3B86-4510-92D9-8E02FFE272AF}"/>
          </ac:inkMkLst>
        </pc:inkChg>
        <pc:inkChg chg="del mod">
          <ac:chgData name="Sherif Khattab" userId="c83b1e15-36f3-4f46-aceb-05aac24c545e" providerId="ADAL" clId="{40561216-C3B6-4E03-B696-C2E8E46E1565}" dt="2021-03-02T14:55:58.285" v="429"/>
          <ac:inkMkLst>
            <pc:docMk/>
            <pc:sldMk cId="3283012382" sldId="559"/>
            <ac:inkMk id="23651" creationId="{C741CB12-32FC-4B89-A891-3987A6E6647D}"/>
          </ac:inkMkLst>
        </pc:inkChg>
        <pc:inkChg chg="del mod">
          <ac:chgData name="Sherif Khattab" userId="c83b1e15-36f3-4f46-aceb-05aac24c545e" providerId="ADAL" clId="{40561216-C3B6-4E03-B696-C2E8E46E1565}" dt="2021-03-02T14:55:58.233" v="416"/>
          <ac:inkMkLst>
            <pc:docMk/>
            <pc:sldMk cId="3283012382" sldId="559"/>
            <ac:inkMk id="23652" creationId="{097A411A-2F8F-4EDF-A93C-A1916E46CE58}"/>
          </ac:inkMkLst>
        </pc:inkChg>
        <pc:inkChg chg="del">
          <ac:chgData name="Sherif Khattab" userId="c83b1e15-36f3-4f46-aceb-05aac24c545e" providerId="ADAL" clId="{40561216-C3B6-4E03-B696-C2E8E46E1565}" dt="2021-03-02T14:55:58.058" v="389"/>
          <ac:inkMkLst>
            <pc:docMk/>
            <pc:sldMk cId="3283012382" sldId="559"/>
            <ac:inkMk id="23654" creationId="{0CDA8FA7-3F42-425F-B69F-09FE422E6C20}"/>
          </ac:inkMkLst>
        </pc:inkChg>
        <pc:inkChg chg="del mod">
          <ac:chgData name="Sherif Khattab" userId="c83b1e15-36f3-4f46-aceb-05aac24c545e" providerId="ADAL" clId="{40561216-C3B6-4E03-B696-C2E8E46E1565}" dt="2021-03-02T14:55:58.119" v="396"/>
          <ac:inkMkLst>
            <pc:docMk/>
            <pc:sldMk cId="3283012382" sldId="559"/>
            <ac:inkMk id="23655" creationId="{74C0E38C-8C81-4F69-B2AF-AD53E6E6D970}"/>
          </ac:inkMkLst>
        </pc:inkChg>
        <pc:inkChg chg="del mod">
          <ac:chgData name="Sherif Khattab" userId="c83b1e15-36f3-4f46-aceb-05aac24c545e" providerId="ADAL" clId="{40561216-C3B6-4E03-B696-C2E8E46E1565}" dt="2021-03-02T14:55:58.238" v="417"/>
          <ac:inkMkLst>
            <pc:docMk/>
            <pc:sldMk cId="3283012382" sldId="559"/>
            <ac:inkMk id="23656" creationId="{85585060-B696-4403-8C88-50A6053DBD02}"/>
          </ac:inkMkLst>
        </pc:inkChg>
        <pc:inkChg chg="del mod">
          <ac:chgData name="Sherif Khattab" userId="c83b1e15-36f3-4f46-aceb-05aac24c545e" providerId="ADAL" clId="{40561216-C3B6-4E03-B696-C2E8E46E1565}" dt="2021-03-02T14:55:58.142" v="400"/>
          <ac:inkMkLst>
            <pc:docMk/>
            <pc:sldMk cId="3283012382" sldId="559"/>
            <ac:inkMk id="23657" creationId="{9236DFEA-42B0-4A18-8DB8-43023CBA1AAF}"/>
          </ac:inkMkLst>
        </pc:inkChg>
        <pc:inkChg chg="del mod">
          <ac:chgData name="Sherif Khattab" userId="c83b1e15-36f3-4f46-aceb-05aac24c545e" providerId="ADAL" clId="{40561216-C3B6-4E03-B696-C2E8E46E1565}" dt="2021-03-02T14:55:58.300" v="433"/>
          <ac:inkMkLst>
            <pc:docMk/>
            <pc:sldMk cId="3283012382" sldId="559"/>
            <ac:inkMk id="23658" creationId="{BE3E7B86-3514-4C72-91AF-4648475E24F2}"/>
          </ac:inkMkLst>
        </pc:inkChg>
        <pc:inkChg chg="del mod">
          <ac:chgData name="Sherif Khattab" userId="c83b1e15-36f3-4f46-aceb-05aac24c545e" providerId="ADAL" clId="{40561216-C3B6-4E03-B696-C2E8E46E1565}" dt="2021-03-02T14:55:58.245" v="419"/>
          <ac:inkMkLst>
            <pc:docMk/>
            <pc:sldMk cId="3283012382" sldId="559"/>
            <ac:inkMk id="23660" creationId="{EB9F504E-52DF-4A05-AB88-BDF5876CA8B9}"/>
          </ac:inkMkLst>
        </pc:inkChg>
        <pc:inkChg chg="del mod">
          <ac:chgData name="Sherif Khattab" userId="c83b1e15-36f3-4f46-aceb-05aac24c545e" providerId="ADAL" clId="{40561216-C3B6-4E03-B696-C2E8E46E1565}" dt="2021-03-02T14:55:58.179" v="407"/>
          <ac:inkMkLst>
            <pc:docMk/>
            <pc:sldMk cId="3283012382" sldId="559"/>
            <ac:inkMk id="23661" creationId="{C9612645-0493-443C-9C82-A267BE047D35}"/>
          </ac:inkMkLst>
        </pc:inkChg>
        <pc:inkChg chg="del mod">
          <ac:chgData name="Sherif Khattab" userId="c83b1e15-36f3-4f46-aceb-05aac24c545e" providerId="ADAL" clId="{40561216-C3B6-4E03-B696-C2E8E46E1565}" dt="2021-03-02T14:55:58.155" v="402"/>
          <ac:inkMkLst>
            <pc:docMk/>
            <pc:sldMk cId="3283012382" sldId="559"/>
            <ac:inkMk id="23663" creationId="{1A305F40-A5CC-4159-81BE-FDAA1BBA2F6E}"/>
          </ac:inkMkLst>
        </pc:inkChg>
        <pc:inkChg chg="del mod">
          <ac:chgData name="Sherif Khattab" userId="c83b1e15-36f3-4f46-aceb-05aac24c545e" providerId="ADAL" clId="{40561216-C3B6-4E03-B696-C2E8E46E1565}" dt="2021-03-02T14:55:58.160" v="403"/>
          <ac:inkMkLst>
            <pc:docMk/>
            <pc:sldMk cId="3283012382" sldId="559"/>
            <ac:inkMk id="23664" creationId="{1ADA5D77-6340-4E01-B50B-6A36D3D89303}"/>
          </ac:inkMkLst>
        </pc:inkChg>
        <pc:inkChg chg="del mod">
          <ac:chgData name="Sherif Khattab" userId="c83b1e15-36f3-4f46-aceb-05aac24c545e" providerId="ADAL" clId="{40561216-C3B6-4E03-B696-C2E8E46E1565}" dt="2021-03-02T14:55:58.258" v="422"/>
          <ac:inkMkLst>
            <pc:docMk/>
            <pc:sldMk cId="3283012382" sldId="559"/>
            <ac:inkMk id="23665" creationId="{12E5FF45-7656-41A0-B8DD-C442FEAF547C}"/>
          </ac:inkMkLst>
        </pc:inkChg>
        <pc:inkChg chg="del mod">
          <ac:chgData name="Sherif Khattab" userId="c83b1e15-36f3-4f46-aceb-05aac24c545e" providerId="ADAL" clId="{40561216-C3B6-4E03-B696-C2E8E46E1565}" dt="2021-03-02T14:55:58.278" v="427"/>
          <ac:inkMkLst>
            <pc:docMk/>
            <pc:sldMk cId="3283012382" sldId="559"/>
            <ac:inkMk id="23666" creationId="{056077FF-F297-49EF-B3D4-BBE7B44D0D1F}"/>
          </ac:inkMkLst>
        </pc:inkChg>
        <pc:inkChg chg="del mod">
          <ac:chgData name="Sherif Khattab" userId="c83b1e15-36f3-4f46-aceb-05aac24c545e" providerId="ADAL" clId="{40561216-C3B6-4E03-B696-C2E8E46E1565}" dt="2021-03-02T14:55:58.307" v="435"/>
          <ac:inkMkLst>
            <pc:docMk/>
            <pc:sldMk cId="3283012382" sldId="559"/>
            <ac:inkMk id="23667" creationId="{E1A2A440-2E68-4E40-8F14-0F85D39BBDB7}"/>
          </ac:inkMkLst>
        </pc:inkChg>
        <pc:inkChg chg="del mod">
          <ac:chgData name="Sherif Khattab" userId="c83b1e15-36f3-4f46-aceb-05aac24c545e" providerId="ADAL" clId="{40561216-C3B6-4E03-B696-C2E8E46E1565}" dt="2021-03-02T14:55:58.174" v="406"/>
          <ac:inkMkLst>
            <pc:docMk/>
            <pc:sldMk cId="3283012382" sldId="559"/>
            <ac:inkMk id="23668" creationId="{B5D7EBA2-DD1F-48CC-90CE-7F21C1DC3392}"/>
          </ac:inkMkLst>
        </pc:inkChg>
        <pc:inkChg chg="del mod">
          <ac:chgData name="Sherif Khattab" userId="c83b1e15-36f3-4f46-aceb-05aac24c545e" providerId="ADAL" clId="{40561216-C3B6-4E03-B696-C2E8E46E1565}" dt="2021-03-02T14:55:58.241" v="418"/>
          <ac:inkMkLst>
            <pc:docMk/>
            <pc:sldMk cId="3283012382" sldId="559"/>
            <ac:inkMk id="23670" creationId="{D088E3AE-C158-4537-8CB3-EA808598AAFA}"/>
          </ac:inkMkLst>
        </pc:inkChg>
        <pc:inkChg chg="del mod">
          <ac:chgData name="Sherif Khattab" userId="c83b1e15-36f3-4f46-aceb-05aac24c545e" providerId="ADAL" clId="{40561216-C3B6-4E03-B696-C2E8E46E1565}" dt="2021-03-02T14:55:58.281" v="428"/>
          <ac:inkMkLst>
            <pc:docMk/>
            <pc:sldMk cId="3283012382" sldId="559"/>
            <ac:inkMk id="23671" creationId="{22A791CB-A7E4-4BA6-AF2C-BA61BDCB17CE}"/>
          </ac:inkMkLst>
        </pc:inkChg>
      </pc:sldChg>
      <pc:sldChg chg="addSp delSp modSp add modAnim">
        <pc:chgData name="Sherif Khattab" userId="c83b1e15-36f3-4f46-aceb-05aac24c545e" providerId="ADAL" clId="{40561216-C3B6-4E03-B696-C2E8E46E1565}" dt="2021-03-02T14:58:56.279" v="650"/>
        <pc:sldMkLst>
          <pc:docMk/>
          <pc:sldMk cId="68515591" sldId="560"/>
        </pc:sldMkLst>
        <pc:grpChg chg="mod">
          <ac:chgData name="Sherif Khattab" userId="c83b1e15-36f3-4f46-aceb-05aac24c545e" providerId="ADAL" clId="{40561216-C3B6-4E03-B696-C2E8E46E1565}" dt="2021-03-02T14:55:42.285" v="388"/>
          <ac:grpSpMkLst>
            <pc:docMk/>
            <pc:sldMk cId="68515591" sldId="560"/>
            <ac:grpSpMk id="23672" creationId="{D3B42BF9-8198-43FC-B7E5-062D26193C4A}"/>
          </ac:grpSpMkLst>
        </pc:grpChg>
        <pc:inkChg chg="mod">
          <ac:chgData name="Sherif Khattab" userId="c83b1e15-36f3-4f46-aceb-05aac24c545e" providerId="ADAL" clId="{40561216-C3B6-4E03-B696-C2E8E46E1565}" dt="2021-03-02T14:55:42.285" v="388"/>
          <ac:inkMkLst>
            <pc:docMk/>
            <pc:sldMk cId="68515591" sldId="560"/>
            <ac:inkMk id="3" creationId="{B0FBBC0D-35B9-448B-9D52-F9702601D9E2}"/>
          </ac:inkMkLst>
        </pc:inkChg>
        <pc:inkChg chg="mod">
          <ac:chgData name="Sherif Khattab" userId="c83b1e15-36f3-4f46-aceb-05aac24c545e" providerId="ADAL" clId="{40561216-C3B6-4E03-B696-C2E8E46E1565}" dt="2021-03-02T14:55:42.285" v="388"/>
          <ac:inkMkLst>
            <pc:docMk/>
            <pc:sldMk cId="68515591" sldId="560"/>
            <ac:inkMk id="5" creationId="{1334F479-0557-4560-B3CA-54D487BC1692}"/>
          </ac:inkMkLst>
        </pc:inkChg>
        <pc:inkChg chg="mod">
          <ac:chgData name="Sherif Khattab" userId="c83b1e15-36f3-4f46-aceb-05aac24c545e" providerId="ADAL" clId="{40561216-C3B6-4E03-B696-C2E8E46E1565}" dt="2021-03-02T14:55:42.285" v="388"/>
          <ac:inkMkLst>
            <pc:docMk/>
            <pc:sldMk cId="68515591" sldId="560"/>
            <ac:inkMk id="6" creationId="{C77C32EE-2731-421E-9672-5A63D6E9F538}"/>
          </ac:inkMkLst>
        </pc:inkChg>
        <pc:inkChg chg="mod">
          <ac:chgData name="Sherif Khattab" userId="c83b1e15-36f3-4f46-aceb-05aac24c545e" providerId="ADAL" clId="{40561216-C3B6-4E03-B696-C2E8E46E1565}" dt="2021-03-02T14:55:42.285" v="388"/>
          <ac:inkMkLst>
            <pc:docMk/>
            <pc:sldMk cId="68515591" sldId="560"/>
            <ac:inkMk id="34" creationId="{76F4BB3E-F0E4-42AA-ACB1-D0A6A3746F24}"/>
          </ac:inkMkLst>
        </pc:inkChg>
        <pc:inkChg chg="mod">
          <ac:chgData name="Sherif Khattab" userId="c83b1e15-36f3-4f46-aceb-05aac24c545e" providerId="ADAL" clId="{40561216-C3B6-4E03-B696-C2E8E46E1565}" dt="2021-03-02T14:55:42.285" v="388"/>
          <ac:inkMkLst>
            <pc:docMk/>
            <pc:sldMk cId="68515591" sldId="560"/>
            <ac:inkMk id="35" creationId="{BB1041F6-9E9F-4186-AC93-4372635DAB2B}"/>
          </ac:inkMkLst>
        </pc:inkChg>
        <pc:inkChg chg="mod">
          <ac:chgData name="Sherif Khattab" userId="c83b1e15-36f3-4f46-aceb-05aac24c545e" providerId="ADAL" clId="{40561216-C3B6-4E03-B696-C2E8E46E1565}" dt="2021-03-02T14:55:42.285" v="388"/>
          <ac:inkMkLst>
            <pc:docMk/>
            <pc:sldMk cId="68515591" sldId="560"/>
            <ac:inkMk id="36" creationId="{FBD4DC2C-2A69-4F9C-9FD0-0A2D83A17035}"/>
          </ac:inkMkLst>
        </pc:inkChg>
        <pc:inkChg chg="mod">
          <ac:chgData name="Sherif Khattab" userId="c83b1e15-36f3-4f46-aceb-05aac24c545e" providerId="ADAL" clId="{40561216-C3B6-4E03-B696-C2E8E46E1565}" dt="2021-03-02T14:55:42.285" v="388"/>
          <ac:inkMkLst>
            <pc:docMk/>
            <pc:sldMk cId="68515591" sldId="560"/>
            <ac:inkMk id="38" creationId="{08DD68F7-523C-4437-9949-BFD6B8B320B7}"/>
          </ac:inkMkLst>
        </pc:inkChg>
        <pc:inkChg chg="mod">
          <ac:chgData name="Sherif Khattab" userId="c83b1e15-36f3-4f46-aceb-05aac24c545e" providerId="ADAL" clId="{40561216-C3B6-4E03-B696-C2E8E46E1565}" dt="2021-03-02T14:55:42.285" v="388"/>
          <ac:inkMkLst>
            <pc:docMk/>
            <pc:sldMk cId="68515591" sldId="560"/>
            <ac:inkMk id="39" creationId="{6B907EBB-5700-4291-BB4C-D8877DB4FFCD}"/>
          </ac:inkMkLst>
        </pc:inkChg>
        <pc:inkChg chg="mod">
          <ac:chgData name="Sherif Khattab" userId="c83b1e15-36f3-4f46-aceb-05aac24c545e" providerId="ADAL" clId="{40561216-C3B6-4E03-B696-C2E8E46E1565}" dt="2021-03-02T14:55:42.285" v="388"/>
          <ac:inkMkLst>
            <pc:docMk/>
            <pc:sldMk cId="68515591" sldId="560"/>
            <ac:inkMk id="40" creationId="{D1405003-6795-43E1-B78F-70DFA34AAA56}"/>
          </ac:inkMkLst>
        </pc:inkChg>
        <pc:inkChg chg="mod">
          <ac:chgData name="Sherif Khattab" userId="c83b1e15-36f3-4f46-aceb-05aac24c545e" providerId="ADAL" clId="{40561216-C3B6-4E03-B696-C2E8E46E1565}" dt="2021-03-02T14:55:42.285" v="388"/>
          <ac:inkMkLst>
            <pc:docMk/>
            <pc:sldMk cId="68515591" sldId="560"/>
            <ac:inkMk id="41" creationId="{E5C63D8D-A5A2-4ECA-9233-25A9BB4111B0}"/>
          </ac:inkMkLst>
        </pc:inkChg>
        <pc:inkChg chg="mod">
          <ac:chgData name="Sherif Khattab" userId="c83b1e15-36f3-4f46-aceb-05aac24c545e" providerId="ADAL" clId="{40561216-C3B6-4E03-B696-C2E8E46E1565}" dt="2021-03-02T14:55:42.285" v="388"/>
          <ac:inkMkLst>
            <pc:docMk/>
            <pc:sldMk cId="68515591" sldId="560"/>
            <ac:inkMk id="42" creationId="{DA8E3D6B-1BC0-4231-B0D7-7B8A4360DECC}"/>
          </ac:inkMkLst>
        </pc:inkChg>
        <pc:inkChg chg="mod">
          <ac:chgData name="Sherif Khattab" userId="c83b1e15-36f3-4f46-aceb-05aac24c545e" providerId="ADAL" clId="{40561216-C3B6-4E03-B696-C2E8E46E1565}" dt="2021-03-02T14:55:42.285" v="388"/>
          <ac:inkMkLst>
            <pc:docMk/>
            <pc:sldMk cId="68515591" sldId="560"/>
            <ac:inkMk id="44" creationId="{19C19232-5340-48E5-9ED6-62DEBBCE1215}"/>
          </ac:inkMkLst>
        </pc:inkChg>
        <pc:inkChg chg="mod">
          <ac:chgData name="Sherif Khattab" userId="c83b1e15-36f3-4f46-aceb-05aac24c545e" providerId="ADAL" clId="{40561216-C3B6-4E03-B696-C2E8E46E1565}" dt="2021-03-02T14:55:42.285" v="388"/>
          <ac:inkMkLst>
            <pc:docMk/>
            <pc:sldMk cId="68515591" sldId="560"/>
            <ac:inkMk id="45" creationId="{D1B4E85F-AC34-40C2-82B7-32CDF26E2AA9}"/>
          </ac:inkMkLst>
        </pc:inkChg>
        <pc:inkChg chg="mod">
          <ac:chgData name="Sherif Khattab" userId="c83b1e15-36f3-4f46-aceb-05aac24c545e" providerId="ADAL" clId="{40561216-C3B6-4E03-B696-C2E8E46E1565}" dt="2021-03-02T14:55:42.285" v="388"/>
          <ac:inkMkLst>
            <pc:docMk/>
            <pc:sldMk cId="68515591" sldId="560"/>
            <ac:inkMk id="46" creationId="{E6BF4D18-EC16-4386-BB86-4E44BAF7C03B}"/>
          </ac:inkMkLst>
        </pc:inkChg>
        <pc:inkChg chg="mod">
          <ac:chgData name="Sherif Khattab" userId="c83b1e15-36f3-4f46-aceb-05aac24c545e" providerId="ADAL" clId="{40561216-C3B6-4E03-B696-C2E8E46E1565}" dt="2021-03-02T14:55:42.285" v="388"/>
          <ac:inkMkLst>
            <pc:docMk/>
            <pc:sldMk cId="68515591" sldId="560"/>
            <ac:inkMk id="47" creationId="{02569F11-2943-4F04-87BA-CA8732D937CB}"/>
          </ac:inkMkLst>
        </pc:inkChg>
        <pc:inkChg chg="mod">
          <ac:chgData name="Sherif Khattab" userId="c83b1e15-36f3-4f46-aceb-05aac24c545e" providerId="ADAL" clId="{40561216-C3B6-4E03-B696-C2E8E46E1565}" dt="2021-03-02T14:55:42.285" v="388"/>
          <ac:inkMkLst>
            <pc:docMk/>
            <pc:sldMk cId="68515591" sldId="560"/>
            <ac:inkMk id="48" creationId="{B58E1670-F3F7-4DFE-AF3D-056FDA785310}"/>
          </ac:inkMkLst>
        </pc:inkChg>
        <pc:inkChg chg="mod">
          <ac:chgData name="Sherif Khattab" userId="c83b1e15-36f3-4f46-aceb-05aac24c545e" providerId="ADAL" clId="{40561216-C3B6-4E03-B696-C2E8E46E1565}" dt="2021-03-02T14:55:42.285" v="388"/>
          <ac:inkMkLst>
            <pc:docMk/>
            <pc:sldMk cId="68515591" sldId="560"/>
            <ac:inkMk id="49" creationId="{19257841-2019-40BC-AD69-87A73EC0948B}"/>
          </ac:inkMkLst>
        </pc:inkChg>
        <pc:inkChg chg="mod">
          <ac:chgData name="Sherif Khattab" userId="c83b1e15-36f3-4f46-aceb-05aac24c545e" providerId="ADAL" clId="{40561216-C3B6-4E03-B696-C2E8E46E1565}" dt="2021-03-02T14:55:42.285" v="388"/>
          <ac:inkMkLst>
            <pc:docMk/>
            <pc:sldMk cId="68515591" sldId="560"/>
            <ac:inkMk id="50" creationId="{26C81269-5964-499B-83AC-4B4F3ECF46D9}"/>
          </ac:inkMkLst>
        </pc:inkChg>
        <pc:inkChg chg="mod">
          <ac:chgData name="Sherif Khattab" userId="c83b1e15-36f3-4f46-aceb-05aac24c545e" providerId="ADAL" clId="{40561216-C3B6-4E03-B696-C2E8E46E1565}" dt="2021-03-02T14:55:42.285" v="388"/>
          <ac:inkMkLst>
            <pc:docMk/>
            <pc:sldMk cId="68515591" sldId="560"/>
            <ac:inkMk id="51" creationId="{20368D2C-01B3-405E-89B9-A7788F5F56C4}"/>
          </ac:inkMkLst>
        </pc:inkChg>
        <pc:inkChg chg="mod">
          <ac:chgData name="Sherif Khattab" userId="c83b1e15-36f3-4f46-aceb-05aac24c545e" providerId="ADAL" clId="{40561216-C3B6-4E03-B696-C2E8E46E1565}" dt="2021-03-02T14:55:42.285" v="388"/>
          <ac:inkMkLst>
            <pc:docMk/>
            <pc:sldMk cId="68515591" sldId="560"/>
            <ac:inkMk id="53" creationId="{4B0B24DC-2DC7-4C85-8BDA-CB5171C1850E}"/>
          </ac:inkMkLst>
        </pc:inkChg>
        <pc:inkChg chg="mod">
          <ac:chgData name="Sherif Khattab" userId="c83b1e15-36f3-4f46-aceb-05aac24c545e" providerId="ADAL" clId="{40561216-C3B6-4E03-B696-C2E8E46E1565}" dt="2021-03-02T14:55:42.285" v="388"/>
          <ac:inkMkLst>
            <pc:docMk/>
            <pc:sldMk cId="68515591" sldId="560"/>
            <ac:inkMk id="54" creationId="{FAA76FFB-4F7B-44CF-9E3F-7D873ACD011E}"/>
          </ac:inkMkLst>
        </pc:inkChg>
        <pc:inkChg chg="mod">
          <ac:chgData name="Sherif Khattab" userId="c83b1e15-36f3-4f46-aceb-05aac24c545e" providerId="ADAL" clId="{40561216-C3B6-4E03-B696-C2E8E46E1565}" dt="2021-03-02T14:55:42.285" v="388"/>
          <ac:inkMkLst>
            <pc:docMk/>
            <pc:sldMk cId="68515591" sldId="560"/>
            <ac:inkMk id="55" creationId="{2A509FA3-B322-44A6-A5B7-3B6A64FF271C}"/>
          </ac:inkMkLst>
        </pc:inkChg>
        <pc:inkChg chg="mod">
          <ac:chgData name="Sherif Khattab" userId="c83b1e15-36f3-4f46-aceb-05aac24c545e" providerId="ADAL" clId="{40561216-C3B6-4E03-B696-C2E8E46E1565}" dt="2021-03-02T14:55:42.285" v="388"/>
          <ac:inkMkLst>
            <pc:docMk/>
            <pc:sldMk cId="68515591" sldId="560"/>
            <ac:inkMk id="56" creationId="{9FB1D72E-EF06-4758-9CAE-0C2AFAB761B2}"/>
          </ac:inkMkLst>
        </pc:inkChg>
        <pc:inkChg chg="mod">
          <ac:chgData name="Sherif Khattab" userId="c83b1e15-36f3-4f46-aceb-05aac24c545e" providerId="ADAL" clId="{40561216-C3B6-4E03-B696-C2E8E46E1565}" dt="2021-03-02T14:55:42.285" v="388"/>
          <ac:inkMkLst>
            <pc:docMk/>
            <pc:sldMk cId="68515591" sldId="560"/>
            <ac:inkMk id="58" creationId="{AD54C535-8A13-4466-B936-FDE4EE0D13AB}"/>
          </ac:inkMkLst>
        </pc:inkChg>
        <pc:inkChg chg="mod">
          <ac:chgData name="Sherif Khattab" userId="c83b1e15-36f3-4f46-aceb-05aac24c545e" providerId="ADAL" clId="{40561216-C3B6-4E03-B696-C2E8E46E1565}" dt="2021-03-02T14:55:42.285" v="388"/>
          <ac:inkMkLst>
            <pc:docMk/>
            <pc:sldMk cId="68515591" sldId="560"/>
            <ac:inkMk id="59" creationId="{8191728A-6391-4424-97E9-9D875C21CABB}"/>
          </ac:inkMkLst>
        </pc:inkChg>
        <pc:inkChg chg="add del mod">
          <ac:chgData name="Sherif Khattab" userId="c83b1e15-36f3-4f46-aceb-05aac24c545e" providerId="ADAL" clId="{40561216-C3B6-4E03-B696-C2E8E46E1565}" dt="2021-03-02T14:55:42.285" v="388"/>
          <ac:inkMkLst>
            <pc:docMk/>
            <pc:sldMk cId="68515591" sldId="560"/>
            <ac:inkMk id="61" creationId="{3873DDFB-3276-4A9C-A452-0E255D449AE0}"/>
          </ac:inkMkLst>
        </pc:inkChg>
        <pc:inkChg chg="mod">
          <ac:chgData name="Sherif Khattab" userId="c83b1e15-36f3-4f46-aceb-05aac24c545e" providerId="ADAL" clId="{40561216-C3B6-4E03-B696-C2E8E46E1565}" dt="2021-03-02T14:55:42.285" v="388"/>
          <ac:inkMkLst>
            <pc:docMk/>
            <pc:sldMk cId="68515591" sldId="560"/>
            <ac:inkMk id="62" creationId="{6CA89F45-C596-4B44-8218-2E80CDFD9AC1}"/>
          </ac:inkMkLst>
        </pc:inkChg>
        <pc:inkChg chg="mod">
          <ac:chgData name="Sherif Khattab" userId="c83b1e15-36f3-4f46-aceb-05aac24c545e" providerId="ADAL" clId="{40561216-C3B6-4E03-B696-C2E8E46E1565}" dt="2021-03-02T14:55:42.285" v="388"/>
          <ac:inkMkLst>
            <pc:docMk/>
            <pc:sldMk cId="68515591" sldId="560"/>
            <ac:inkMk id="63" creationId="{C0DC48F3-13CB-48CD-943B-D376DED3D452}"/>
          </ac:inkMkLst>
        </pc:inkChg>
        <pc:inkChg chg="mod">
          <ac:chgData name="Sherif Khattab" userId="c83b1e15-36f3-4f46-aceb-05aac24c545e" providerId="ADAL" clId="{40561216-C3B6-4E03-B696-C2E8E46E1565}" dt="2021-03-02T14:55:42.285" v="388"/>
          <ac:inkMkLst>
            <pc:docMk/>
            <pc:sldMk cId="68515591" sldId="560"/>
            <ac:inkMk id="23552" creationId="{AD02388C-420C-4C10-A5B7-33825C4777B5}"/>
          </ac:inkMkLst>
        </pc:inkChg>
        <pc:inkChg chg="mod">
          <ac:chgData name="Sherif Khattab" userId="c83b1e15-36f3-4f46-aceb-05aac24c545e" providerId="ADAL" clId="{40561216-C3B6-4E03-B696-C2E8E46E1565}" dt="2021-03-02T14:55:42.285" v="388"/>
          <ac:inkMkLst>
            <pc:docMk/>
            <pc:sldMk cId="68515591" sldId="560"/>
            <ac:inkMk id="23556" creationId="{B63716A9-A45C-49C7-8CC0-3310F6B827F6}"/>
          </ac:inkMkLst>
        </pc:inkChg>
        <pc:inkChg chg="mod">
          <ac:chgData name="Sherif Khattab" userId="c83b1e15-36f3-4f46-aceb-05aac24c545e" providerId="ADAL" clId="{40561216-C3B6-4E03-B696-C2E8E46E1565}" dt="2021-03-02T14:55:42.285" v="388"/>
          <ac:inkMkLst>
            <pc:docMk/>
            <pc:sldMk cId="68515591" sldId="560"/>
            <ac:inkMk id="23558" creationId="{12438C2F-B2BE-423F-8FB0-A8B24276FAA9}"/>
          </ac:inkMkLst>
        </pc:inkChg>
        <pc:inkChg chg="mod">
          <ac:chgData name="Sherif Khattab" userId="c83b1e15-36f3-4f46-aceb-05aac24c545e" providerId="ADAL" clId="{40561216-C3B6-4E03-B696-C2E8E46E1565}" dt="2021-03-02T14:55:42.285" v="388"/>
          <ac:inkMkLst>
            <pc:docMk/>
            <pc:sldMk cId="68515591" sldId="560"/>
            <ac:inkMk id="23559" creationId="{63236EA0-8781-4E1D-ACC7-D2AB2BA2975A}"/>
          </ac:inkMkLst>
        </pc:inkChg>
        <pc:inkChg chg="mod">
          <ac:chgData name="Sherif Khattab" userId="c83b1e15-36f3-4f46-aceb-05aac24c545e" providerId="ADAL" clId="{40561216-C3B6-4E03-B696-C2E8E46E1565}" dt="2021-03-02T14:55:42.285" v="388"/>
          <ac:inkMkLst>
            <pc:docMk/>
            <pc:sldMk cId="68515591" sldId="560"/>
            <ac:inkMk id="23560" creationId="{8296C127-E688-4138-8B46-A545AA74759F}"/>
          </ac:inkMkLst>
        </pc:inkChg>
        <pc:inkChg chg="mod">
          <ac:chgData name="Sherif Khattab" userId="c83b1e15-36f3-4f46-aceb-05aac24c545e" providerId="ADAL" clId="{40561216-C3B6-4E03-B696-C2E8E46E1565}" dt="2021-03-02T14:55:42.285" v="388"/>
          <ac:inkMkLst>
            <pc:docMk/>
            <pc:sldMk cId="68515591" sldId="560"/>
            <ac:inkMk id="23561" creationId="{27B15F83-7325-42D6-B559-2D057C3A0C3F}"/>
          </ac:inkMkLst>
        </pc:inkChg>
        <pc:inkChg chg="mod">
          <ac:chgData name="Sherif Khattab" userId="c83b1e15-36f3-4f46-aceb-05aac24c545e" providerId="ADAL" clId="{40561216-C3B6-4E03-B696-C2E8E46E1565}" dt="2021-03-02T14:55:42.285" v="388"/>
          <ac:inkMkLst>
            <pc:docMk/>
            <pc:sldMk cId="68515591" sldId="560"/>
            <ac:inkMk id="23562" creationId="{41609FE5-F416-4C74-A5D0-5EFA0CF8EF70}"/>
          </ac:inkMkLst>
        </pc:inkChg>
        <pc:inkChg chg="mod">
          <ac:chgData name="Sherif Khattab" userId="c83b1e15-36f3-4f46-aceb-05aac24c545e" providerId="ADAL" clId="{40561216-C3B6-4E03-B696-C2E8E46E1565}" dt="2021-03-02T14:55:42.285" v="388"/>
          <ac:inkMkLst>
            <pc:docMk/>
            <pc:sldMk cId="68515591" sldId="560"/>
            <ac:inkMk id="23564" creationId="{0479C8AE-E53D-4F3D-9A1F-0B3B4EF8E437}"/>
          </ac:inkMkLst>
        </pc:inkChg>
        <pc:inkChg chg="mod">
          <ac:chgData name="Sherif Khattab" userId="c83b1e15-36f3-4f46-aceb-05aac24c545e" providerId="ADAL" clId="{40561216-C3B6-4E03-B696-C2E8E46E1565}" dt="2021-03-02T14:55:42.285" v="388"/>
          <ac:inkMkLst>
            <pc:docMk/>
            <pc:sldMk cId="68515591" sldId="560"/>
            <ac:inkMk id="23565" creationId="{7EA1AC65-0991-4EAD-9289-5B6967D4C6A4}"/>
          </ac:inkMkLst>
        </pc:inkChg>
        <pc:inkChg chg="mod">
          <ac:chgData name="Sherif Khattab" userId="c83b1e15-36f3-4f46-aceb-05aac24c545e" providerId="ADAL" clId="{40561216-C3B6-4E03-B696-C2E8E46E1565}" dt="2021-03-02T14:55:42.285" v="388"/>
          <ac:inkMkLst>
            <pc:docMk/>
            <pc:sldMk cId="68515591" sldId="560"/>
            <ac:inkMk id="23567" creationId="{B964468F-11D4-4449-BD5D-D276B04321BD}"/>
          </ac:inkMkLst>
        </pc:inkChg>
        <pc:inkChg chg="mod">
          <ac:chgData name="Sherif Khattab" userId="c83b1e15-36f3-4f46-aceb-05aac24c545e" providerId="ADAL" clId="{40561216-C3B6-4E03-B696-C2E8E46E1565}" dt="2021-03-02T14:55:42.285" v="388"/>
          <ac:inkMkLst>
            <pc:docMk/>
            <pc:sldMk cId="68515591" sldId="560"/>
            <ac:inkMk id="23568" creationId="{B0D8423F-0857-4468-8FB1-850C348CC062}"/>
          </ac:inkMkLst>
        </pc:inkChg>
        <pc:inkChg chg="mod">
          <ac:chgData name="Sherif Khattab" userId="c83b1e15-36f3-4f46-aceb-05aac24c545e" providerId="ADAL" clId="{40561216-C3B6-4E03-B696-C2E8E46E1565}" dt="2021-03-02T14:55:42.285" v="388"/>
          <ac:inkMkLst>
            <pc:docMk/>
            <pc:sldMk cId="68515591" sldId="560"/>
            <ac:inkMk id="23569" creationId="{E089F2E3-45EA-486B-A260-E766EB2A0258}"/>
          </ac:inkMkLst>
        </pc:inkChg>
        <pc:inkChg chg="mod">
          <ac:chgData name="Sherif Khattab" userId="c83b1e15-36f3-4f46-aceb-05aac24c545e" providerId="ADAL" clId="{40561216-C3B6-4E03-B696-C2E8E46E1565}" dt="2021-03-02T14:55:42.285" v="388"/>
          <ac:inkMkLst>
            <pc:docMk/>
            <pc:sldMk cId="68515591" sldId="560"/>
            <ac:inkMk id="23570" creationId="{C315644A-BBCC-4823-9005-14F1A7FDE1C2}"/>
          </ac:inkMkLst>
        </pc:inkChg>
        <pc:inkChg chg="mod">
          <ac:chgData name="Sherif Khattab" userId="c83b1e15-36f3-4f46-aceb-05aac24c545e" providerId="ADAL" clId="{40561216-C3B6-4E03-B696-C2E8E46E1565}" dt="2021-03-02T14:55:42.285" v="388"/>
          <ac:inkMkLst>
            <pc:docMk/>
            <pc:sldMk cId="68515591" sldId="560"/>
            <ac:inkMk id="23571" creationId="{4A65A549-A8AD-4542-8C89-6269FF5866D1}"/>
          </ac:inkMkLst>
        </pc:inkChg>
        <pc:inkChg chg="mod">
          <ac:chgData name="Sherif Khattab" userId="c83b1e15-36f3-4f46-aceb-05aac24c545e" providerId="ADAL" clId="{40561216-C3B6-4E03-B696-C2E8E46E1565}" dt="2021-03-02T14:55:42.285" v="388"/>
          <ac:inkMkLst>
            <pc:docMk/>
            <pc:sldMk cId="68515591" sldId="560"/>
            <ac:inkMk id="23572" creationId="{B9C4A1FB-67E2-4BED-9908-CDD670C3D085}"/>
          </ac:inkMkLst>
        </pc:inkChg>
        <pc:inkChg chg="mod">
          <ac:chgData name="Sherif Khattab" userId="c83b1e15-36f3-4f46-aceb-05aac24c545e" providerId="ADAL" clId="{40561216-C3B6-4E03-B696-C2E8E46E1565}" dt="2021-03-02T14:55:42.285" v="388"/>
          <ac:inkMkLst>
            <pc:docMk/>
            <pc:sldMk cId="68515591" sldId="560"/>
            <ac:inkMk id="23574" creationId="{5080E0A9-56D7-4D4F-A195-E284339CA129}"/>
          </ac:inkMkLst>
        </pc:inkChg>
        <pc:inkChg chg="mod">
          <ac:chgData name="Sherif Khattab" userId="c83b1e15-36f3-4f46-aceb-05aac24c545e" providerId="ADAL" clId="{40561216-C3B6-4E03-B696-C2E8E46E1565}" dt="2021-03-02T14:55:42.285" v="388"/>
          <ac:inkMkLst>
            <pc:docMk/>
            <pc:sldMk cId="68515591" sldId="560"/>
            <ac:inkMk id="23576" creationId="{D0BE1369-00A5-44C7-8452-53D1B39882EE}"/>
          </ac:inkMkLst>
        </pc:inkChg>
        <pc:inkChg chg="mod">
          <ac:chgData name="Sherif Khattab" userId="c83b1e15-36f3-4f46-aceb-05aac24c545e" providerId="ADAL" clId="{40561216-C3B6-4E03-B696-C2E8E46E1565}" dt="2021-03-02T14:55:42.285" v="388"/>
          <ac:inkMkLst>
            <pc:docMk/>
            <pc:sldMk cId="68515591" sldId="560"/>
            <ac:inkMk id="23577" creationId="{43BAB690-6EB8-4D2F-9260-3E735FEB4B2D}"/>
          </ac:inkMkLst>
        </pc:inkChg>
        <pc:inkChg chg="mod">
          <ac:chgData name="Sherif Khattab" userId="c83b1e15-36f3-4f46-aceb-05aac24c545e" providerId="ADAL" clId="{40561216-C3B6-4E03-B696-C2E8E46E1565}" dt="2021-03-02T14:55:42.285" v="388"/>
          <ac:inkMkLst>
            <pc:docMk/>
            <pc:sldMk cId="68515591" sldId="560"/>
            <ac:inkMk id="23578" creationId="{83315C3A-A95B-42AC-9D6D-979EB8D173B6}"/>
          </ac:inkMkLst>
        </pc:inkChg>
        <pc:inkChg chg="mod">
          <ac:chgData name="Sherif Khattab" userId="c83b1e15-36f3-4f46-aceb-05aac24c545e" providerId="ADAL" clId="{40561216-C3B6-4E03-B696-C2E8E46E1565}" dt="2021-03-02T14:55:42.285" v="388"/>
          <ac:inkMkLst>
            <pc:docMk/>
            <pc:sldMk cId="68515591" sldId="560"/>
            <ac:inkMk id="23579" creationId="{E04171F8-E595-4689-B13C-72E0E4EF4978}"/>
          </ac:inkMkLst>
        </pc:inkChg>
        <pc:inkChg chg="mod">
          <ac:chgData name="Sherif Khattab" userId="c83b1e15-36f3-4f46-aceb-05aac24c545e" providerId="ADAL" clId="{40561216-C3B6-4E03-B696-C2E8E46E1565}" dt="2021-03-02T14:55:42.285" v="388"/>
          <ac:inkMkLst>
            <pc:docMk/>
            <pc:sldMk cId="68515591" sldId="560"/>
            <ac:inkMk id="23580" creationId="{E8FD612D-4AE1-407E-90A1-CE8B0F7F65A7}"/>
          </ac:inkMkLst>
        </pc:inkChg>
        <pc:inkChg chg="mod">
          <ac:chgData name="Sherif Khattab" userId="c83b1e15-36f3-4f46-aceb-05aac24c545e" providerId="ADAL" clId="{40561216-C3B6-4E03-B696-C2E8E46E1565}" dt="2021-03-02T14:55:42.285" v="388"/>
          <ac:inkMkLst>
            <pc:docMk/>
            <pc:sldMk cId="68515591" sldId="560"/>
            <ac:inkMk id="23581" creationId="{C8D3D5B6-B190-475B-BF38-91CC60C733FE}"/>
          </ac:inkMkLst>
        </pc:inkChg>
        <pc:inkChg chg="mod">
          <ac:chgData name="Sherif Khattab" userId="c83b1e15-36f3-4f46-aceb-05aac24c545e" providerId="ADAL" clId="{40561216-C3B6-4E03-B696-C2E8E46E1565}" dt="2021-03-02T14:55:42.285" v="388"/>
          <ac:inkMkLst>
            <pc:docMk/>
            <pc:sldMk cId="68515591" sldId="560"/>
            <ac:inkMk id="23583" creationId="{EC8BF6A4-0F25-47DF-8764-D97275EAA475}"/>
          </ac:inkMkLst>
        </pc:inkChg>
        <pc:inkChg chg="mod">
          <ac:chgData name="Sherif Khattab" userId="c83b1e15-36f3-4f46-aceb-05aac24c545e" providerId="ADAL" clId="{40561216-C3B6-4E03-B696-C2E8E46E1565}" dt="2021-03-02T14:55:42.285" v="388"/>
          <ac:inkMkLst>
            <pc:docMk/>
            <pc:sldMk cId="68515591" sldId="560"/>
            <ac:inkMk id="23584" creationId="{57D69971-0B46-4623-8A6B-3B3C85BCFF69}"/>
          </ac:inkMkLst>
        </pc:inkChg>
        <pc:inkChg chg="mod">
          <ac:chgData name="Sherif Khattab" userId="c83b1e15-36f3-4f46-aceb-05aac24c545e" providerId="ADAL" clId="{40561216-C3B6-4E03-B696-C2E8E46E1565}" dt="2021-03-02T14:55:42.285" v="388"/>
          <ac:inkMkLst>
            <pc:docMk/>
            <pc:sldMk cId="68515591" sldId="560"/>
            <ac:inkMk id="23585" creationId="{F8FC187E-9EB1-4A50-98B4-087073282546}"/>
          </ac:inkMkLst>
        </pc:inkChg>
        <pc:inkChg chg="mod">
          <ac:chgData name="Sherif Khattab" userId="c83b1e15-36f3-4f46-aceb-05aac24c545e" providerId="ADAL" clId="{40561216-C3B6-4E03-B696-C2E8E46E1565}" dt="2021-03-02T14:55:42.285" v="388"/>
          <ac:inkMkLst>
            <pc:docMk/>
            <pc:sldMk cId="68515591" sldId="560"/>
            <ac:inkMk id="23586" creationId="{1AFE1D24-554E-45CD-A400-2E8FC12D5A0D}"/>
          </ac:inkMkLst>
        </pc:inkChg>
        <pc:inkChg chg="mod">
          <ac:chgData name="Sherif Khattab" userId="c83b1e15-36f3-4f46-aceb-05aac24c545e" providerId="ADAL" clId="{40561216-C3B6-4E03-B696-C2E8E46E1565}" dt="2021-03-02T14:55:42.285" v="388"/>
          <ac:inkMkLst>
            <pc:docMk/>
            <pc:sldMk cId="68515591" sldId="560"/>
            <ac:inkMk id="23587" creationId="{FE9728E1-CAAA-43DC-B604-C9D45BF1646D}"/>
          </ac:inkMkLst>
        </pc:inkChg>
        <pc:inkChg chg="mod">
          <ac:chgData name="Sherif Khattab" userId="c83b1e15-36f3-4f46-aceb-05aac24c545e" providerId="ADAL" clId="{40561216-C3B6-4E03-B696-C2E8E46E1565}" dt="2021-03-02T14:55:42.285" v="388"/>
          <ac:inkMkLst>
            <pc:docMk/>
            <pc:sldMk cId="68515591" sldId="560"/>
            <ac:inkMk id="23589" creationId="{0A0BC15D-6427-44BD-B8C5-2F74D103D233}"/>
          </ac:inkMkLst>
        </pc:inkChg>
        <pc:inkChg chg="mod">
          <ac:chgData name="Sherif Khattab" userId="c83b1e15-36f3-4f46-aceb-05aac24c545e" providerId="ADAL" clId="{40561216-C3B6-4E03-B696-C2E8E46E1565}" dt="2021-03-02T14:55:42.285" v="388"/>
          <ac:inkMkLst>
            <pc:docMk/>
            <pc:sldMk cId="68515591" sldId="560"/>
            <ac:inkMk id="23590" creationId="{761307AF-16E1-4780-B3AC-E42AB02AF571}"/>
          </ac:inkMkLst>
        </pc:inkChg>
        <pc:inkChg chg="mod">
          <ac:chgData name="Sherif Khattab" userId="c83b1e15-36f3-4f46-aceb-05aac24c545e" providerId="ADAL" clId="{40561216-C3B6-4E03-B696-C2E8E46E1565}" dt="2021-03-02T14:55:42.285" v="388"/>
          <ac:inkMkLst>
            <pc:docMk/>
            <pc:sldMk cId="68515591" sldId="560"/>
            <ac:inkMk id="23591" creationId="{800D8CDC-FCE4-4FC1-B795-A774356CBB49}"/>
          </ac:inkMkLst>
        </pc:inkChg>
        <pc:inkChg chg="mod">
          <ac:chgData name="Sherif Khattab" userId="c83b1e15-36f3-4f46-aceb-05aac24c545e" providerId="ADAL" clId="{40561216-C3B6-4E03-B696-C2E8E46E1565}" dt="2021-03-02T14:55:42.285" v="388"/>
          <ac:inkMkLst>
            <pc:docMk/>
            <pc:sldMk cId="68515591" sldId="560"/>
            <ac:inkMk id="23593" creationId="{F6F54656-A8DD-4BC4-B253-D21DE17A2BDA}"/>
          </ac:inkMkLst>
        </pc:inkChg>
        <pc:inkChg chg="mod">
          <ac:chgData name="Sherif Khattab" userId="c83b1e15-36f3-4f46-aceb-05aac24c545e" providerId="ADAL" clId="{40561216-C3B6-4E03-B696-C2E8E46E1565}" dt="2021-03-02T14:55:42.285" v="388"/>
          <ac:inkMkLst>
            <pc:docMk/>
            <pc:sldMk cId="68515591" sldId="560"/>
            <ac:inkMk id="23594" creationId="{78465BA3-A56F-46C3-84B4-E748C9D8C4F7}"/>
          </ac:inkMkLst>
        </pc:inkChg>
        <pc:inkChg chg="mod">
          <ac:chgData name="Sherif Khattab" userId="c83b1e15-36f3-4f46-aceb-05aac24c545e" providerId="ADAL" clId="{40561216-C3B6-4E03-B696-C2E8E46E1565}" dt="2021-03-02T14:55:42.285" v="388"/>
          <ac:inkMkLst>
            <pc:docMk/>
            <pc:sldMk cId="68515591" sldId="560"/>
            <ac:inkMk id="23595" creationId="{3413CC97-C44F-4613-A28F-BFAE2FF5B565}"/>
          </ac:inkMkLst>
        </pc:inkChg>
        <pc:inkChg chg="mod">
          <ac:chgData name="Sherif Khattab" userId="c83b1e15-36f3-4f46-aceb-05aac24c545e" providerId="ADAL" clId="{40561216-C3B6-4E03-B696-C2E8E46E1565}" dt="2021-03-02T14:55:42.285" v="388"/>
          <ac:inkMkLst>
            <pc:docMk/>
            <pc:sldMk cId="68515591" sldId="560"/>
            <ac:inkMk id="23596" creationId="{000CE992-2847-4DC1-8887-BD414802BB14}"/>
          </ac:inkMkLst>
        </pc:inkChg>
        <pc:inkChg chg="mod">
          <ac:chgData name="Sherif Khattab" userId="c83b1e15-36f3-4f46-aceb-05aac24c545e" providerId="ADAL" clId="{40561216-C3B6-4E03-B696-C2E8E46E1565}" dt="2021-03-02T14:55:42.285" v="388"/>
          <ac:inkMkLst>
            <pc:docMk/>
            <pc:sldMk cId="68515591" sldId="560"/>
            <ac:inkMk id="23597" creationId="{CD3FC1F9-0F83-44E8-9E65-5863FD267F26}"/>
          </ac:inkMkLst>
        </pc:inkChg>
        <pc:inkChg chg="mod">
          <ac:chgData name="Sherif Khattab" userId="c83b1e15-36f3-4f46-aceb-05aac24c545e" providerId="ADAL" clId="{40561216-C3B6-4E03-B696-C2E8E46E1565}" dt="2021-03-02T14:55:42.285" v="388"/>
          <ac:inkMkLst>
            <pc:docMk/>
            <pc:sldMk cId="68515591" sldId="560"/>
            <ac:inkMk id="23598" creationId="{B74EE29C-272C-451D-824C-389F652DD6AC}"/>
          </ac:inkMkLst>
        </pc:inkChg>
        <pc:inkChg chg="mod">
          <ac:chgData name="Sherif Khattab" userId="c83b1e15-36f3-4f46-aceb-05aac24c545e" providerId="ADAL" clId="{40561216-C3B6-4E03-B696-C2E8E46E1565}" dt="2021-03-02T14:55:42.285" v="388"/>
          <ac:inkMkLst>
            <pc:docMk/>
            <pc:sldMk cId="68515591" sldId="560"/>
            <ac:inkMk id="23599" creationId="{C42E0A56-A1DA-4DCB-B2B6-5DACFFE47D84}"/>
          </ac:inkMkLst>
        </pc:inkChg>
        <pc:inkChg chg="mod">
          <ac:chgData name="Sherif Khattab" userId="c83b1e15-36f3-4f46-aceb-05aac24c545e" providerId="ADAL" clId="{40561216-C3B6-4E03-B696-C2E8E46E1565}" dt="2021-03-02T14:55:42.285" v="388"/>
          <ac:inkMkLst>
            <pc:docMk/>
            <pc:sldMk cId="68515591" sldId="560"/>
            <ac:inkMk id="23601" creationId="{4600B491-531D-4F6E-984B-B178D34304DB}"/>
          </ac:inkMkLst>
        </pc:inkChg>
        <pc:inkChg chg="mod">
          <ac:chgData name="Sherif Khattab" userId="c83b1e15-36f3-4f46-aceb-05aac24c545e" providerId="ADAL" clId="{40561216-C3B6-4E03-B696-C2E8E46E1565}" dt="2021-03-02T14:55:42.285" v="388"/>
          <ac:inkMkLst>
            <pc:docMk/>
            <pc:sldMk cId="68515591" sldId="560"/>
            <ac:inkMk id="23602" creationId="{8590EC06-81B8-4E62-AD56-2D9C619CB4E8}"/>
          </ac:inkMkLst>
        </pc:inkChg>
        <pc:inkChg chg="mod">
          <ac:chgData name="Sherif Khattab" userId="c83b1e15-36f3-4f46-aceb-05aac24c545e" providerId="ADAL" clId="{40561216-C3B6-4E03-B696-C2E8E46E1565}" dt="2021-03-02T14:55:42.285" v="388"/>
          <ac:inkMkLst>
            <pc:docMk/>
            <pc:sldMk cId="68515591" sldId="560"/>
            <ac:inkMk id="23603" creationId="{03F7B552-AE73-4E25-8F31-904011C9E0C4}"/>
          </ac:inkMkLst>
        </pc:inkChg>
        <pc:inkChg chg="mod">
          <ac:chgData name="Sherif Khattab" userId="c83b1e15-36f3-4f46-aceb-05aac24c545e" providerId="ADAL" clId="{40561216-C3B6-4E03-B696-C2E8E46E1565}" dt="2021-03-02T14:55:42.285" v="388"/>
          <ac:inkMkLst>
            <pc:docMk/>
            <pc:sldMk cId="68515591" sldId="560"/>
            <ac:inkMk id="23604" creationId="{3FC31064-F965-406B-A00C-AB8E71B83EEB}"/>
          </ac:inkMkLst>
        </pc:inkChg>
        <pc:inkChg chg="mod">
          <ac:chgData name="Sherif Khattab" userId="c83b1e15-36f3-4f46-aceb-05aac24c545e" providerId="ADAL" clId="{40561216-C3B6-4E03-B696-C2E8E46E1565}" dt="2021-03-02T14:55:42.285" v="388"/>
          <ac:inkMkLst>
            <pc:docMk/>
            <pc:sldMk cId="68515591" sldId="560"/>
            <ac:inkMk id="23605" creationId="{BA80DF44-2335-4B14-BC94-240A38AC9B9A}"/>
          </ac:inkMkLst>
        </pc:inkChg>
        <pc:inkChg chg="mod">
          <ac:chgData name="Sherif Khattab" userId="c83b1e15-36f3-4f46-aceb-05aac24c545e" providerId="ADAL" clId="{40561216-C3B6-4E03-B696-C2E8E46E1565}" dt="2021-03-02T14:55:42.285" v="388"/>
          <ac:inkMkLst>
            <pc:docMk/>
            <pc:sldMk cId="68515591" sldId="560"/>
            <ac:inkMk id="23606" creationId="{7177B574-128A-4148-8516-BF3A12E8EF37}"/>
          </ac:inkMkLst>
        </pc:inkChg>
        <pc:inkChg chg="mod">
          <ac:chgData name="Sherif Khattab" userId="c83b1e15-36f3-4f46-aceb-05aac24c545e" providerId="ADAL" clId="{40561216-C3B6-4E03-B696-C2E8E46E1565}" dt="2021-03-02T14:55:42.285" v="388"/>
          <ac:inkMkLst>
            <pc:docMk/>
            <pc:sldMk cId="68515591" sldId="560"/>
            <ac:inkMk id="23608" creationId="{BA6A7D11-EF81-45BF-AA2C-83A7517795B6}"/>
          </ac:inkMkLst>
        </pc:inkChg>
        <pc:inkChg chg="mod">
          <ac:chgData name="Sherif Khattab" userId="c83b1e15-36f3-4f46-aceb-05aac24c545e" providerId="ADAL" clId="{40561216-C3B6-4E03-B696-C2E8E46E1565}" dt="2021-03-02T14:55:42.285" v="388"/>
          <ac:inkMkLst>
            <pc:docMk/>
            <pc:sldMk cId="68515591" sldId="560"/>
            <ac:inkMk id="23609" creationId="{F2CCC1AD-B6A2-4AE2-B407-C08CF6614221}"/>
          </ac:inkMkLst>
        </pc:inkChg>
        <pc:inkChg chg="mod">
          <ac:chgData name="Sherif Khattab" userId="c83b1e15-36f3-4f46-aceb-05aac24c545e" providerId="ADAL" clId="{40561216-C3B6-4E03-B696-C2E8E46E1565}" dt="2021-03-02T14:55:42.285" v="388"/>
          <ac:inkMkLst>
            <pc:docMk/>
            <pc:sldMk cId="68515591" sldId="560"/>
            <ac:inkMk id="23610" creationId="{3E34209D-E281-4CD5-914A-A4533596149C}"/>
          </ac:inkMkLst>
        </pc:inkChg>
        <pc:inkChg chg="mod">
          <ac:chgData name="Sherif Khattab" userId="c83b1e15-36f3-4f46-aceb-05aac24c545e" providerId="ADAL" clId="{40561216-C3B6-4E03-B696-C2E8E46E1565}" dt="2021-03-02T14:55:42.285" v="388"/>
          <ac:inkMkLst>
            <pc:docMk/>
            <pc:sldMk cId="68515591" sldId="560"/>
            <ac:inkMk id="23611" creationId="{B7A2D2D7-D75E-428C-95C6-00440C5C943D}"/>
          </ac:inkMkLst>
        </pc:inkChg>
        <pc:inkChg chg="mod">
          <ac:chgData name="Sherif Khattab" userId="c83b1e15-36f3-4f46-aceb-05aac24c545e" providerId="ADAL" clId="{40561216-C3B6-4E03-B696-C2E8E46E1565}" dt="2021-03-02T14:55:42.285" v="388"/>
          <ac:inkMkLst>
            <pc:docMk/>
            <pc:sldMk cId="68515591" sldId="560"/>
            <ac:inkMk id="23612" creationId="{26AF0E91-A159-4BC6-BCB4-C91EF1ED0ED6}"/>
          </ac:inkMkLst>
        </pc:inkChg>
        <pc:inkChg chg="mod">
          <ac:chgData name="Sherif Khattab" userId="c83b1e15-36f3-4f46-aceb-05aac24c545e" providerId="ADAL" clId="{40561216-C3B6-4E03-B696-C2E8E46E1565}" dt="2021-03-02T14:55:42.285" v="388"/>
          <ac:inkMkLst>
            <pc:docMk/>
            <pc:sldMk cId="68515591" sldId="560"/>
            <ac:inkMk id="23613" creationId="{2469BD39-75EF-494D-8C4E-A483A92377E7}"/>
          </ac:inkMkLst>
        </pc:inkChg>
        <pc:inkChg chg="mod">
          <ac:chgData name="Sherif Khattab" userId="c83b1e15-36f3-4f46-aceb-05aac24c545e" providerId="ADAL" clId="{40561216-C3B6-4E03-B696-C2E8E46E1565}" dt="2021-03-02T14:55:42.285" v="388"/>
          <ac:inkMkLst>
            <pc:docMk/>
            <pc:sldMk cId="68515591" sldId="560"/>
            <ac:inkMk id="23614" creationId="{E97D3BC2-502B-4A90-8A64-126AA52F761D}"/>
          </ac:inkMkLst>
        </pc:inkChg>
        <pc:inkChg chg="mod">
          <ac:chgData name="Sherif Khattab" userId="c83b1e15-36f3-4f46-aceb-05aac24c545e" providerId="ADAL" clId="{40561216-C3B6-4E03-B696-C2E8E46E1565}" dt="2021-03-02T14:55:42.285" v="388"/>
          <ac:inkMkLst>
            <pc:docMk/>
            <pc:sldMk cId="68515591" sldId="560"/>
            <ac:inkMk id="23615" creationId="{2B0D0797-9EEE-4D91-AF8D-E8FBFB4E297B}"/>
          </ac:inkMkLst>
        </pc:inkChg>
        <pc:inkChg chg="mod">
          <ac:chgData name="Sherif Khattab" userId="c83b1e15-36f3-4f46-aceb-05aac24c545e" providerId="ADAL" clId="{40561216-C3B6-4E03-B696-C2E8E46E1565}" dt="2021-03-02T14:55:42.285" v="388"/>
          <ac:inkMkLst>
            <pc:docMk/>
            <pc:sldMk cId="68515591" sldId="560"/>
            <ac:inkMk id="23616" creationId="{86AA7C6B-FD04-47DE-BE82-A904A93543C0}"/>
          </ac:inkMkLst>
        </pc:inkChg>
        <pc:inkChg chg="add del mod">
          <ac:chgData name="Sherif Khattab" userId="c83b1e15-36f3-4f46-aceb-05aac24c545e" providerId="ADAL" clId="{40561216-C3B6-4E03-B696-C2E8E46E1565}" dt="2021-03-02T14:55:42.142" v="352"/>
          <ac:inkMkLst>
            <pc:docMk/>
            <pc:sldMk cId="68515591" sldId="560"/>
            <ac:inkMk id="23618" creationId="{7885FCFD-9E51-4798-937D-FC677012C7A3}"/>
          </ac:inkMkLst>
        </pc:inkChg>
        <pc:inkChg chg="add del mod">
          <ac:chgData name="Sherif Khattab" userId="c83b1e15-36f3-4f46-aceb-05aac24c545e" providerId="ADAL" clId="{40561216-C3B6-4E03-B696-C2E8E46E1565}" dt="2021-03-02T14:55:42.185" v="361"/>
          <ac:inkMkLst>
            <pc:docMk/>
            <pc:sldMk cId="68515591" sldId="560"/>
            <ac:inkMk id="23619" creationId="{79D41083-0D19-4C14-82F6-CD13C5D9C693}"/>
          </ac:inkMkLst>
        </pc:inkChg>
        <pc:inkChg chg="add del mod">
          <ac:chgData name="Sherif Khattab" userId="c83b1e15-36f3-4f46-aceb-05aac24c545e" providerId="ADAL" clId="{40561216-C3B6-4E03-B696-C2E8E46E1565}" dt="2021-03-02T14:55:42.234" v="372"/>
          <ac:inkMkLst>
            <pc:docMk/>
            <pc:sldMk cId="68515591" sldId="560"/>
            <ac:inkMk id="23620" creationId="{24B119B8-5039-4266-AC48-9D21FCF3E307}"/>
          </ac:inkMkLst>
        </pc:inkChg>
        <pc:inkChg chg="add del mod">
          <ac:chgData name="Sherif Khattab" userId="c83b1e15-36f3-4f46-aceb-05aac24c545e" providerId="ADAL" clId="{40561216-C3B6-4E03-B696-C2E8E46E1565}" dt="2021-03-02T14:55:42.258" v="379"/>
          <ac:inkMkLst>
            <pc:docMk/>
            <pc:sldMk cId="68515591" sldId="560"/>
            <ac:inkMk id="23621" creationId="{6D7BD5D4-E73B-43DC-80EE-EB90A1C33750}"/>
          </ac:inkMkLst>
        </pc:inkChg>
        <pc:inkChg chg="add del mod">
          <ac:chgData name="Sherif Khattab" userId="c83b1e15-36f3-4f46-aceb-05aac24c545e" providerId="ADAL" clId="{40561216-C3B6-4E03-B696-C2E8E46E1565}" dt="2021-03-02T14:55:42.239" v="373"/>
          <ac:inkMkLst>
            <pc:docMk/>
            <pc:sldMk cId="68515591" sldId="560"/>
            <ac:inkMk id="23622" creationId="{4D4EAF63-EE39-4E18-9659-6169D13CA5C8}"/>
          </ac:inkMkLst>
        </pc:inkChg>
        <pc:inkChg chg="del mod">
          <ac:chgData name="Sherif Khattab" userId="c83b1e15-36f3-4f46-aceb-05aac24c545e" providerId="ADAL" clId="{40561216-C3B6-4E03-B696-C2E8E46E1565}" dt="2021-03-02T14:55:42.203" v="365"/>
          <ac:inkMkLst>
            <pc:docMk/>
            <pc:sldMk cId="68515591" sldId="560"/>
            <ac:inkMk id="23624" creationId="{D419C405-99F4-4F0D-9F98-C40C001FA051}"/>
          </ac:inkMkLst>
        </pc:inkChg>
        <pc:inkChg chg="del mod">
          <ac:chgData name="Sherif Khattab" userId="c83b1e15-36f3-4f46-aceb-05aac24c545e" providerId="ADAL" clId="{40561216-C3B6-4E03-B696-C2E8E46E1565}" dt="2021-03-02T14:55:42.273" v="384"/>
          <ac:inkMkLst>
            <pc:docMk/>
            <pc:sldMk cId="68515591" sldId="560"/>
            <ac:inkMk id="23625" creationId="{A9DB4019-7694-44E2-A1C8-EF5452E86B18}"/>
          </ac:inkMkLst>
        </pc:inkChg>
        <pc:inkChg chg="del mod">
          <ac:chgData name="Sherif Khattab" userId="c83b1e15-36f3-4f46-aceb-05aac24c545e" providerId="ADAL" clId="{40561216-C3B6-4E03-B696-C2E8E46E1565}" dt="2021-03-02T14:55:42.102" v="345"/>
          <ac:inkMkLst>
            <pc:docMk/>
            <pc:sldMk cId="68515591" sldId="560"/>
            <ac:inkMk id="23626" creationId="{C04CDA8C-2567-4A9F-8A27-EB6631A00C21}"/>
          </ac:inkMkLst>
        </pc:inkChg>
        <pc:inkChg chg="add del mod">
          <ac:chgData name="Sherif Khattab" userId="c83b1e15-36f3-4f46-aceb-05aac24c545e" providerId="ADAL" clId="{40561216-C3B6-4E03-B696-C2E8E46E1565}" dt="2021-03-02T14:55:42.180" v="360"/>
          <ac:inkMkLst>
            <pc:docMk/>
            <pc:sldMk cId="68515591" sldId="560"/>
            <ac:inkMk id="23628" creationId="{824341E5-890B-407F-B1BE-9B78A2A9E2B4}"/>
          </ac:inkMkLst>
        </pc:inkChg>
        <pc:inkChg chg="add del mod">
          <ac:chgData name="Sherif Khattab" userId="c83b1e15-36f3-4f46-aceb-05aac24c545e" providerId="ADAL" clId="{40561216-C3B6-4E03-B696-C2E8E46E1565}" dt="2021-03-02T14:55:42.224" v="369"/>
          <ac:inkMkLst>
            <pc:docMk/>
            <pc:sldMk cId="68515591" sldId="560"/>
            <ac:inkMk id="23629" creationId="{8BE513DE-0C6E-47B3-9970-4D0D1E305B21}"/>
          </ac:inkMkLst>
        </pc:inkChg>
        <pc:inkChg chg="add del mod">
          <ac:chgData name="Sherif Khattab" userId="c83b1e15-36f3-4f46-aceb-05aac24c545e" providerId="ADAL" clId="{40561216-C3B6-4E03-B696-C2E8E46E1565}" dt="2021-03-02T14:55:42.177" v="359"/>
          <ac:inkMkLst>
            <pc:docMk/>
            <pc:sldMk cId="68515591" sldId="560"/>
            <ac:inkMk id="23630" creationId="{EC82A30E-FFDC-47C5-87E3-9388A7B5B046}"/>
          </ac:inkMkLst>
        </pc:inkChg>
        <pc:inkChg chg="add del mod">
          <ac:chgData name="Sherif Khattab" userId="c83b1e15-36f3-4f46-aceb-05aac24c545e" providerId="ADAL" clId="{40561216-C3B6-4E03-B696-C2E8E46E1565}" dt="2021-03-02T14:55:42.194" v="363"/>
          <ac:inkMkLst>
            <pc:docMk/>
            <pc:sldMk cId="68515591" sldId="560"/>
            <ac:inkMk id="23631" creationId="{0FE3A3DE-45F3-469A-980B-10731851D126}"/>
          </ac:inkMkLst>
        </pc:inkChg>
        <pc:inkChg chg="add del mod">
          <ac:chgData name="Sherif Khattab" userId="c83b1e15-36f3-4f46-aceb-05aac24c545e" providerId="ADAL" clId="{40561216-C3B6-4E03-B696-C2E8E46E1565}" dt="2021-03-02T14:55:42.200" v="364"/>
          <ac:inkMkLst>
            <pc:docMk/>
            <pc:sldMk cId="68515591" sldId="560"/>
            <ac:inkMk id="23632" creationId="{0F2CE510-9FBD-49AC-8B30-FD52B2C9709C}"/>
          </ac:inkMkLst>
        </pc:inkChg>
        <pc:inkChg chg="add del mod">
          <ac:chgData name="Sherif Khattab" userId="c83b1e15-36f3-4f46-aceb-05aac24c545e" providerId="ADAL" clId="{40561216-C3B6-4E03-B696-C2E8E46E1565}" dt="2021-03-02T14:55:42.152" v="354"/>
          <ac:inkMkLst>
            <pc:docMk/>
            <pc:sldMk cId="68515591" sldId="560"/>
            <ac:inkMk id="23634" creationId="{39367AD8-5239-461A-8039-12F379453AF5}"/>
          </ac:inkMkLst>
        </pc:inkChg>
        <pc:inkChg chg="add del mod">
          <ac:chgData name="Sherif Khattab" userId="c83b1e15-36f3-4f46-aceb-05aac24c545e" providerId="ADAL" clId="{40561216-C3B6-4E03-B696-C2E8E46E1565}" dt="2021-03-02T14:55:42.276" v="385"/>
          <ac:inkMkLst>
            <pc:docMk/>
            <pc:sldMk cId="68515591" sldId="560"/>
            <ac:inkMk id="23635" creationId="{D75C35D5-6EAF-4D2F-9125-85118AE3B449}"/>
          </ac:inkMkLst>
        </pc:inkChg>
        <pc:inkChg chg="add del mod">
          <ac:chgData name="Sherif Khattab" userId="c83b1e15-36f3-4f46-aceb-05aac24c545e" providerId="ADAL" clId="{40561216-C3B6-4E03-B696-C2E8E46E1565}" dt="2021-03-02T14:55:42.129" v="349"/>
          <ac:inkMkLst>
            <pc:docMk/>
            <pc:sldMk cId="68515591" sldId="560"/>
            <ac:inkMk id="23636" creationId="{353DBCFD-1E6D-4A02-B8E9-62C8F6213BA5}"/>
          </ac:inkMkLst>
        </pc:inkChg>
        <pc:inkChg chg="add del mod">
          <ac:chgData name="Sherif Khattab" userId="c83b1e15-36f3-4f46-aceb-05aac24c545e" providerId="ADAL" clId="{40561216-C3B6-4E03-B696-C2E8E46E1565}" dt="2021-03-02T14:55:42.254" v="378"/>
          <ac:inkMkLst>
            <pc:docMk/>
            <pc:sldMk cId="68515591" sldId="560"/>
            <ac:inkMk id="23637" creationId="{83EED6AE-2F58-4157-BCF9-A04D0A3CCE0E}"/>
          </ac:inkMkLst>
        </pc:inkChg>
        <pc:inkChg chg="add del mod">
          <ac:chgData name="Sherif Khattab" userId="c83b1e15-36f3-4f46-aceb-05aac24c545e" providerId="ADAL" clId="{40561216-C3B6-4E03-B696-C2E8E46E1565}" dt="2021-03-02T14:55:42.279" v="386"/>
          <ac:inkMkLst>
            <pc:docMk/>
            <pc:sldMk cId="68515591" sldId="560"/>
            <ac:inkMk id="23638" creationId="{95A62852-829F-4938-A7CD-BC8BE244C23B}"/>
          </ac:inkMkLst>
        </pc:inkChg>
        <pc:inkChg chg="add del mod">
          <ac:chgData name="Sherif Khattab" userId="c83b1e15-36f3-4f46-aceb-05aac24c545e" providerId="ADAL" clId="{40561216-C3B6-4E03-B696-C2E8E46E1565}" dt="2021-03-02T14:55:42.261" v="380"/>
          <ac:inkMkLst>
            <pc:docMk/>
            <pc:sldMk cId="68515591" sldId="560"/>
            <ac:inkMk id="23639" creationId="{C1893F75-521C-4191-ADE3-54E61C603FFB}"/>
          </ac:inkMkLst>
        </pc:inkChg>
        <pc:inkChg chg="add del mod">
          <ac:chgData name="Sherif Khattab" userId="c83b1e15-36f3-4f46-aceb-05aac24c545e" providerId="ADAL" clId="{40561216-C3B6-4E03-B696-C2E8E46E1565}" dt="2021-03-02T14:55:42.147" v="353"/>
          <ac:inkMkLst>
            <pc:docMk/>
            <pc:sldMk cId="68515591" sldId="560"/>
            <ac:inkMk id="23640" creationId="{5771F703-5DC7-4AE6-AEB3-12B9F3D35312}"/>
          </ac:inkMkLst>
        </pc:inkChg>
        <pc:inkChg chg="add del mod">
          <ac:chgData name="Sherif Khattab" userId="c83b1e15-36f3-4f46-aceb-05aac24c545e" providerId="ADAL" clId="{40561216-C3B6-4E03-B696-C2E8E46E1565}" dt="2021-03-02T14:55:42.132" v="350"/>
          <ac:inkMkLst>
            <pc:docMk/>
            <pc:sldMk cId="68515591" sldId="560"/>
            <ac:inkMk id="23641" creationId="{9A2A94DF-3D7E-4EED-B604-5D8B817342D6}"/>
          </ac:inkMkLst>
        </pc:inkChg>
        <pc:inkChg chg="add del mod">
          <ac:chgData name="Sherif Khattab" userId="c83b1e15-36f3-4f46-aceb-05aac24c545e" providerId="ADAL" clId="{40561216-C3B6-4E03-B696-C2E8E46E1565}" dt="2021-03-02T14:55:42.124" v="348"/>
          <ac:inkMkLst>
            <pc:docMk/>
            <pc:sldMk cId="68515591" sldId="560"/>
            <ac:inkMk id="23642" creationId="{584289BE-C536-48B0-A5C3-93147F9B5CFD}"/>
          </ac:inkMkLst>
        </pc:inkChg>
        <pc:inkChg chg="add del mod">
          <ac:chgData name="Sherif Khattab" userId="c83b1e15-36f3-4f46-aceb-05aac24c545e" providerId="ADAL" clId="{40561216-C3B6-4E03-B696-C2E8E46E1565}" dt="2021-03-02T14:55:42.282" v="387"/>
          <ac:inkMkLst>
            <pc:docMk/>
            <pc:sldMk cId="68515591" sldId="560"/>
            <ac:inkMk id="23643" creationId="{E9DA26D0-0603-4013-B1FC-7913D6E83285}"/>
          </ac:inkMkLst>
        </pc:inkChg>
        <pc:inkChg chg="add del mod">
          <ac:chgData name="Sherif Khattab" userId="c83b1e15-36f3-4f46-aceb-05aac24c545e" providerId="ADAL" clId="{40561216-C3B6-4E03-B696-C2E8E46E1565}" dt="2021-03-02T14:55:42.230" v="371"/>
          <ac:inkMkLst>
            <pc:docMk/>
            <pc:sldMk cId="68515591" sldId="560"/>
            <ac:inkMk id="23644" creationId="{9CABADF0-6AAD-4A09-B71F-7EFD9B3CCEA3}"/>
          </ac:inkMkLst>
        </pc:inkChg>
        <pc:inkChg chg="add del mod">
          <ac:chgData name="Sherif Khattab" userId="c83b1e15-36f3-4f46-aceb-05aac24c545e" providerId="ADAL" clId="{40561216-C3B6-4E03-B696-C2E8E46E1565}" dt="2021-03-02T14:55:42.106" v="346"/>
          <ac:inkMkLst>
            <pc:docMk/>
            <pc:sldMk cId="68515591" sldId="560"/>
            <ac:inkMk id="23645" creationId="{649AA80D-2452-4822-8F19-4001909D7429}"/>
          </ac:inkMkLst>
        </pc:inkChg>
        <pc:inkChg chg="add del mod">
          <ac:chgData name="Sherif Khattab" userId="c83b1e15-36f3-4f46-aceb-05aac24c545e" providerId="ADAL" clId="{40561216-C3B6-4E03-B696-C2E8E46E1565}" dt="2021-03-02T14:55:42.096" v="344"/>
          <ac:inkMkLst>
            <pc:docMk/>
            <pc:sldMk cId="68515591" sldId="560"/>
            <ac:inkMk id="23646" creationId="{87B366E5-7624-47F3-A592-581796E12957}"/>
          </ac:inkMkLst>
        </pc:inkChg>
        <pc:inkChg chg="add del mod">
          <ac:chgData name="Sherif Khattab" userId="c83b1e15-36f3-4f46-aceb-05aac24c545e" providerId="ADAL" clId="{40561216-C3B6-4E03-B696-C2E8E46E1565}" dt="2021-03-02T14:55:42.227" v="370"/>
          <ac:inkMkLst>
            <pc:docMk/>
            <pc:sldMk cId="68515591" sldId="560"/>
            <ac:inkMk id="23648" creationId="{3F89BC67-AB21-4050-9493-6CA93740F5F8}"/>
          </ac:inkMkLst>
        </pc:inkChg>
        <pc:inkChg chg="add del mod">
          <ac:chgData name="Sherif Khattab" userId="c83b1e15-36f3-4f46-aceb-05aac24c545e" providerId="ADAL" clId="{40561216-C3B6-4E03-B696-C2E8E46E1565}" dt="2021-03-02T14:55:42.163" v="356"/>
          <ac:inkMkLst>
            <pc:docMk/>
            <pc:sldMk cId="68515591" sldId="560"/>
            <ac:inkMk id="23649" creationId="{B2C35B3E-1E36-4705-B4A3-28616001D1F4}"/>
          </ac:inkMkLst>
        </pc:inkChg>
        <pc:inkChg chg="add del mod">
          <ac:chgData name="Sherif Khattab" userId="c83b1e15-36f3-4f46-aceb-05aac24c545e" providerId="ADAL" clId="{40561216-C3B6-4E03-B696-C2E8E46E1565}" dt="2021-03-02T14:55:42.269" v="383"/>
          <ac:inkMkLst>
            <pc:docMk/>
            <pc:sldMk cId="68515591" sldId="560"/>
            <ac:inkMk id="23650" creationId="{BE0BDF15-3B86-4510-92D9-8E02FFE272AF}"/>
          </ac:inkMkLst>
        </pc:inkChg>
        <pc:inkChg chg="add del mod">
          <ac:chgData name="Sherif Khattab" userId="c83b1e15-36f3-4f46-aceb-05aac24c545e" providerId="ADAL" clId="{40561216-C3B6-4E03-B696-C2E8E46E1565}" dt="2021-03-02T14:55:42.137" v="351"/>
          <ac:inkMkLst>
            <pc:docMk/>
            <pc:sldMk cId="68515591" sldId="560"/>
            <ac:inkMk id="23651" creationId="{C741CB12-32FC-4B89-A891-3987A6E6647D}"/>
          </ac:inkMkLst>
        </pc:inkChg>
        <pc:inkChg chg="add del mod">
          <ac:chgData name="Sherif Khattab" userId="c83b1e15-36f3-4f46-aceb-05aac24c545e" providerId="ADAL" clId="{40561216-C3B6-4E03-B696-C2E8E46E1565}" dt="2021-03-02T14:55:42.116" v="347"/>
          <ac:inkMkLst>
            <pc:docMk/>
            <pc:sldMk cId="68515591" sldId="560"/>
            <ac:inkMk id="23652" creationId="{097A411A-2F8F-4EDF-A93C-A1916E46CE58}"/>
          </ac:inkMkLst>
        </pc:inkChg>
        <pc:inkChg chg="add del mod">
          <ac:chgData name="Sherif Khattab" userId="c83b1e15-36f3-4f46-aceb-05aac24c545e" providerId="ADAL" clId="{40561216-C3B6-4E03-B696-C2E8E46E1565}" dt="2021-03-02T14:55:42.214" v="367"/>
          <ac:inkMkLst>
            <pc:docMk/>
            <pc:sldMk cId="68515591" sldId="560"/>
            <ac:inkMk id="23654" creationId="{0CDA8FA7-3F42-425F-B69F-09FE422E6C20}"/>
          </ac:inkMkLst>
        </pc:inkChg>
        <pc:inkChg chg="add del mod">
          <ac:chgData name="Sherif Khattab" userId="c83b1e15-36f3-4f46-aceb-05aac24c545e" providerId="ADAL" clId="{40561216-C3B6-4E03-B696-C2E8E46E1565}" dt="2021-03-02T14:55:42.189" v="362"/>
          <ac:inkMkLst>
            <pc:docMk/>
            <pc:sldMk cId="68515591" sldId="560"/>
            <ac:inkMk id="23655" creationId="{74C0E38C-8C81-4F69-B2AF-AD53E6E6D970}"/>
          </ac:inkMkLst>
        </pc:inkChg>
        <pc:inkChg chg="add del mod">
          <ac:chgData name="Sherif Khattab" userId="c83b1e15-36f3-4f46-aceb-05aac24c545e" providerId="ADAL" clId="{40561216-C3B6-4E03-B696-C2E8E46E1565}" dt="2021-03-02T14:55:42.241" v="374"/>
          <ac:inkMkLst>
            <pc:docMk/>
            <pc:sldMk cId="68515591" sldId="560"/>
            <ac:inkMk id="23656" creationId="{85585060-B696-4403-8C88-50A6053DBD02}"/>
          </ac:inkMkLst>
        </pc:inkChg>
        <pc:inkChg chg="add del mod">
          <ac:chgData name="Sherif Khattab" userId="c83b1e15-36f3-4f46-aceb-05aac24c545e" providerId="ADAL" clId="{40561216-C3B6-4E03-B696-C2E8E46E1565}" dt="2021-03-02T14:55:42.244" v="375"/>
          <ac:inkMkLst>
            <pc:docMk/>
            <pc:sldMk cId="68515591" sldId="560"/>
            <ac:inkMk id="23657" creationId="{9236DFEA-42B0-4A18-8DB8-43023CBA1AAF}"/>
          </ac:inkMkLst>
        </pc:inkChg>
        <pc:inkChg chg="add del mod">
          <ac:chgData name="Sherif Khattab" userId="c83b1e15-36f3-4f46-aceb-05aac24c545e" providerId="ADAL" clId="{40561216-C3B6-4E03-B696-C2E8E46E1565}" dt="2021-03-02T14:55:42.247" v="376"/>
          <ac:inkMkLst>
            <pc:docMk/>
            <pc:sldMk cId="68515591" sldId="560"/>
            <ac:inkMk id="23658" creationId="{BE3E7B86-3514-4C72-91AF-4648475E24F2}"/>
          </ac:inkMkLst>
        </pc:inkChg>
        <pc:inkChg chg="add del mod">
          <ac:chgData name="Sherif Khattab" userId="c83b1e15-36f3-4f46-aceb-05aac24c545e" providerId="ADAL" clId="{40561216-C3B6-4E03-B696-C2E8E46E1565}" dt="2021-03-02T14:55:42.285" v="388"/>
          <ac:inkMkLst>
            <pc:docMk/>
            <pc:sldMk cId="68515591" sldId="560"/>
            <ac:inkMk id="23660" creationId="{EB9F504E-52DF-4A05-AB88-BDF5876CA8B9}"/>
          </ac:inkMkLst>
        </pc:inkChg>
        <pc:inkChg chg="add del mod">
          <ac:chgData name="Sherif Khattab" userId="c83b1e15-36f3-4f46-aceb-05aac24c545e" providerId="ADAL" clId="{40561216-C3B6-4E03-B696-C2E8E46E1565}" dt="2021-03-02T14:55:42.264" v="381"/>
          <ac:inkMkLst>
            <pc:docMk/>
            <pc:sldMk cId="68515591" sldId="560"/>
            <ac:inkMk id="23661" creationId="{C9612645-0493-443C-9C82-A267BE047D35}"/>
          </ac:inkMkLst>
        </pc:inkChg>
        <pc:inkChg chg="add del mod">
          <ac:chgData name="Sherif Khattab" userId="c83b1e15-36f3-4f46-aceb-05aac24c545e" providerId="ADAL" clId="{40561216-C3B6-4E03-B696-C2E8E46E1565}" dt="2021-03-02T14:55:42.168" v="357"/>
          <ac:inkMkLst>
            <pc:docMk/>
            <pc:sldMk cId="68515591" sldId="560"/>
            <ac:inkMk id="23663" creationId="{1A305F40-A5CC-4159-81BE-FDAA1BBA2F6E}"/>
          </ac:inkMkLst>
        </pc:inkChg>
        <pc:inkChg chg="add del mod">
          <ac:chgData name="Sherif Khattab" userId="c83b1e15-36f3-4f46-aceb-05aac24c545e" providerId="ADAL" clId="{40561216-C3B6-4E03-B696-C2E8E46E1565}" dt="2021-03-02T14:55:42.251" v="377"/>
          <ac:inkMkLst>
            <pc:docMk/>
            <pc:sldMk cId="68515591" sldId="560"/>
            <ac:inkMk id="23664" creationId="{1ADA5D77-6340-4E01-B50B-6A36D3D89303}"/>
          </ac:inkMkLst>
        </pc:inkChg>
        <pc:inkChg chg="add del mod">
          <ac:chgData name="Sherif Khattab" userId="c83b1e15-36f3-4f46-aceb-05aac24c545e" providerId="ADAL" clId="{40561216-C3B6-4E03-B696-C2E8E46E1565}" dt="2021-03-02T14:55:42.207" v="366"/>
          <ac:inkMkLst>
            <pc:docMk/>
            <pc:sldMk cId="68515591" sldId="560"/>
            <ac:inkMk id="23665" creationId="{12E5FF45-7656-41A0-B8DD-C442FEAF547C}"/>
          </ac:inkMkLst>
        </pc:inkChg>
        <pc:inkChg chg="add del mod">
          <ac:chgData name="Sherif Khattab" userId="c83b1e15-36f3-4f46-aceb-05aac24c545e" providerId="ADAL" clId="{40561216-C3B6-4E03-B696-C2E8E46E1565}" dt="2021-03-02T14:55:42.267" v="382"/>
          <ac:inkMkLst>
            <pc:docMk/>
            <pc:sldMk cId="68515591" sldId="560"/>
            <ac:inkMk id="23666" creationId="{056077FF-F297-49EF-B3D4-BBE7B44D0D1F}"/>
          </ac:inkMkLst>
        </pc:inkChg>
        <pc:inkChg chg="add del mod">
          <ac:chgData name="Sherif Khattab" userId="c83b1e15-36f3-4f46-aceb-05aac24c545e" providerId="ADAL" clId="{40561216-C3B6-4E03-B696-C2E8E46E1565}" dt="2021-03-02T14:55:42.173" v="358"/>
          <ac:inkMkLst>
            <pc:docMk/>
            <pc:sldMk cId="68515591" sldId="560"/>
            <ac:inkMk id="23667" creationId="{E1A2A440-2E68-4E40-8F14-0F85D39BBDB7}"/>
          </ac:inkMkLst>
        </pc:inkChg>
        <pc:inkChg chg="add del mod">
          <ac:chgData name="Sherif Khattab" userId="c83b1e15-36f3-4f46-aceb-05aac24c545e" providerId="ADAL" clId="{40561216-C3B6-4E03-B696-C2E8E46E1565}" dt="2021-03-02T14:55:42.217" v="368"/>
          <ac:inkMkLst>
            <pc:docMk/>
            <pc:sldMk cId="68515591" sldId="560"/>
            <ac:inkMk id="23668" creationId="{B5D7EBA2-DD1F-48CC-90CE-7F21C1DC3392}"/>
          </ac:inkMkLst>
        </pc:inkChg>
        <pc:inkChg chg="add del mod">
          <ac:chgData name="Sherif Khattab" userId="c83b1e15-36f3-4f46-aceb-05aac24c545e" providerId="ADAL" clId="{40561216-C3B6-4E03-B696-C2E8E46E1565}" dt="2021-03-02T14:55:42.158" v="355"/>
          <ac:inkMkLst>
            <pc:docMk/>
            <pc:sldMk cId="68515591" sldId="560"/>
            <ac:inkMk id="23670" creationId="{D088E3AE-C158-4537-8CB3-EA808598AAFA}"/>
          </ac:inkMkLst>
        </pc:inkChg>
        <pc:inkChg chg="add del mod">
          <ac:chgData name="Sherif Khattab" userId="c83b1e15-36f3-4f46-aceb-05aac24c545e" providerId="ADAL" clId="{40561216-C3B6-4E03-B696-C2E8E46E1565}" dt="2021-03-02T14:55:42.090" v="343"/>
          <ac:inkMkLst>
            <pc:docMk/>
            <pc:sldMk cId="68515591" sldId="560"/>
            <ac:inkMk id="23671" creationId="{22A791CB-A7E4-4BA6-AF2C-BA61BDCB17CE}"/>
          </ac:inkMkLst>
        </pc:inkChg>
      </pc:sldChg>
      <pc:sldChg chg="delSp modSp add modAnim">
        <pc:chgData name="Sherif Khattab" userId="c83b1e15-36f3-4f46-aceb-05aac24c545e" providerId="ADAL" clId="{40561216-C3B6-4E03-B696-C2E8E46E1565}" dt="2021-03-02T14:58:58.588" v="651"/>
        <pc:sldMkLst>
          <pc:docMk/>
          <pc:sldMk cId="1287194210" sldId="561"/>
        </pc:sldMkLst>
        <pc:grpChg chg="mod">
          <ac:chgData name="Sherif Khattab" userId="c83b1e15-36f3-4f46-aceb-05aac24c545e" providerId="ADAL" clId="{40561216-C3B6-4E03-B696-C2E8E46E1565}" dt="2021-03-02T14:55:21.153" v="297"/>
          <ac:grpSpMkLst>
            <pc:docMk/>
            <pc:sldMk cId="1287194210" sldId="561"/>
            <ac:grpSpMk id="23672" creationId="{D3B42BF9-8198-43FC-B7E5-062D26193C4A}"/>
          </ac:grpSpMkLst>
        </pc:grpChg>
        <pc:inkChg chg="mod">
          <ac:chgData name="Sherif Khattab" userId="c83b1e15-36f3-4f46-aceb-05aac24c545e" providerId="ADAL" clId="{40561216-C3B6-4E03-B696-C2E8E46E1565}" dt="2021-03-02T14:55:21.153" v="297"/>
          <ac:inkMkLst>
            <pc:docMk/>
            <pc:sldMk cId="1287194210" sldId="561"/>
            <ac:inkMk id="3" creationId="{B0FBBC0D-35B9-448B-9D52-F9702601D9E2}"/>
          </ac:inkMkLst>
        </pc:inkChg>
        <pc:inkChg chg="mod">
          <ac:chgData name="Sherif Khattab" userId="c83b1e15-36f3-4f46-aceb-05aac24c545e" providerId="ADAL" clId="{40561216-C3B6-4E03-B696-C2E8E46E1565}" dt="2021-03-02T14:55:21.153" v="297"/>
          <ac:inkMkLst>
            <pc:docMk/>
            <pc:sldMk cId="1287194210" sldId="561"/>
            <ac:inkMk id="5" creationId="{1334F479-0557-4560-B3CA-54D487BC1692}"/>
          </ac:inkMkLst>
        </pc:inkChg>
        <pc:inkChg chg="mod">
          <ac:chgData name="Sherif Khattab" userId="c83b1e15-36f3-4f46-aceb-05aac24c545e" providerId="ADAL" clId="{40561216-C3B6-4E03-B696-C2E8E46E1565}" dt="2021-03-02T14:55:21.153" v="297"/>
          <ac:inkMkLst>
            <pc:docMk/>
            <pc:sldMk cId="1287194210" sldId="561"/>
            <ac:inkMk id="6" creationId="{C77C32EE-2731-421E-9672-5A63D6E9F538}"/>
          </ac:inkMkLst>
        </pc:inkChg>
        <pc:inkChg chg="mod">
          <ac:chgData name="Sherif Khattab" userId="c83b1e15-36f3-4f46-aceb-05aac24c545e" providerId="ADAL" clId="{40561216-C3B6-4E03-B696-C2E8E46E1565}" dt="2021-03-02T14:55:21.153" v="297"/>
          <ac:inkMkLst>
            <pc:docMk/>
            <pc:sldMk cId="1287194210" sldId="561"/>
            <ac:inkMk id="34" creationId="{76F4BB3E-F0E4-42AA-ACB1-D0A6A3746F24}"/>
          </ac:inkMkLst>
        </pc:inkChg>
        <pc:inkChg chg="mod">
          <ac:chgData name="Sherif Khattab" userId="c83b1e15-36f3-4f46-aceb-05aac24c545e" providerId="ADAL" clId="{40561216-C3B6-4E03-B696-C2E8E46E1565}" dt="2021-03-02T14:55:21.153" v="297"/>
          <ac:inkMkLst>
            <pc:docMk/>
            <pc:sldMk cId="1287194210" sldId="561"/>
            <ac:inkMk id="35" creationId="{BB1041F6-9E9F-4186-AC93-4372635DAB2B}"/>
          </ac:inkMkLst>
        </pc:inkChg>
        <pc:inkChg chg="mod">
          <ac:chgData name="Sherif Khattab" userId="c83b1e15-36f3-4f46-aceb-05aac24c545e" providerId="ADAL" clId="{40561216-C3B6-4E03-B696-C2E8E46E1565}" dt="2021-03-02T14:55:21.153" v="297"/>
          <ac:inkMkLst>
            <pc:docMk/>
            <pc:sldMk cId="1287194210" sldId="561"/>
            <ac:inkMk id="36" creationId="{FBD4DC2C-2A69-4F9C-9FD0-0A2D83A17035}"/>
          </ac:inkMkLst>
        </pc:inkChg>
        <pc:inkChg chg="mod">
          <ac:chgData name="Sherif Khattab" userId="c83b1e15-36f3-4f46-aceb-05aac24c545e" providerId="ADAL" clId="{40561216-C3B6-4E03-B696-C2E8E46E1565}" dt="2021-03-02T14:55:21.153" v="297"/>
          <ac:inkMkLst>
            <pc:docMk/>
            <pc:sldMk cId="1287194210" sldId="561"/>
            <ac:inkMk id="38" creationId="{08DD68F7-523C-4437-9949-BFD6B8B320B7}"/>
          </ac:inkMkLst>
        </pc:inkChg>
        <pc:inkChg chg="mod">
          <ac:chgData name="Sherif Khattab" userId="c83b1e15-36f3-4f46-aceb-05aac24c545e" providerId="ADAL" clId="{40561216-C3B6-4E03-B696-C2E8E46E1565}" dt="2021-03-02T14:55:21.153" v="297"/>
          <ac:inkMkLst>
            <pc:docMk/>
            <pc:sldMk cId="1287194210" sldId="561"/>
            <ac:inkMk id="39" creationId="{6B907EBB-5700-4291-BB4C-D8877DB4FFCD}"/>
          </ac:inkMkLst>
        </pc:inkChg>
        <pc:inkChg chg="mod">
          <ac:chgData name="Sherif Khattab" userId="c83b1e15-36f3-4f46-aceb-05aac24c545e" providerId="ADAL" clId="{40561216-C3B6-4E03-B696-C2E8E46E1565}" dt="2021-03-02T14:55:21.153" v="297"/>
          <ac:inkMkLst>
            <pc:docMk/>
            <pc:sldMk cId="1287194210" sldId="561"/>
            <ac:inkMk id="40" creationId="{D1405003-6795-43E1-B78F-70DFA34AAA56}"/>
          </ac:inkMkLst>
        </pc:inkChg>
        <pc:inkChg chg="mod">
          <ac:chgData name="Sherif Khattab" userId="c83b1e15-36f3-4f46-aceb-05aac24c545e" providerId="ADAL" clId="{40561216-C3B6-4E03-B696-C2E8E46E1565}" dt="2021-03-02T14:55:21.153" v="297"/>
          <ac:inkMkLst>
            <pc:docMk/>
            <pc:sldMk cId="1287194210" sldId="561"/>
            <ac:inkMk id="41" creationId="{E5C63D8D-A5A2-4ECA-9233-25A9BB4111B0}"/>
          </ac:inkMkLst>
        </pc:inkChg>
        <pc:inkChg chg="mod">
          <ac:chgData name="Sherif Khattab" userId="c83b1e15-36f3-4f46-aceb-05aac24c545e" providerId="ADAL" clId="{40561216-C3B6-4E03-B696-C2E8E46E1565}" dt="2021-03-02T14:55:21.153" v="297"/>
          <ac:inkMkLst>
            <pc:docMk/>
            <pc:sldMk cId="1287194210" sldId="561"/>
            <ac:inkMk id="42" creationId="{DA8E3D6B-1BC0-4231-B0D7-7B8A4360DECC}"/>
          </ac:inkMkLst>
        </pc:inkChg>
        <pc:inkChg chg="mod">
          <ac:chgData name="Sherif Khattab" userId="c83b1e15-36f3-4f46-aceb-05aac24c545e" providerId="ADAL" clId="{40561216-C3B6-4E03-B696-C2E8E46E1565}" dt="2021-03-02T14:55:21.153" v="297"/>
          <ac:inkMkLst>
            <pc:docMk/>
            <pc:sldMk cId="1287194210" sldId="561"/>
            <ac:inkMk id="44" creationId="{19C19232-5340-48E5-9ED6-62DEBBCE1215}"/>
          </ac:inkMkLst>
        </pc:inkChg>
        <pc:inkChg chg="mod">
          <ac:chgData name="Sherif Khattab" userId="c83b1e15-36f3-4f46-aceb-05aac24c545e" providerId="ADAL" clId="{40561216-C3B6-4E03-B696-C2E8E46E1565}" dt="2021-03-02T14:55:21.153" v="297"/>
          <ac:inkMkLst>
            <pc:docMk/>
            <pc:sldMk cId="1287194210" sldId="561"/>
            <ac:inkMk id="45" creationId="{D1B4E85F-AC34-40C2-82B7-32CDF26E2AA9}"/>
          </ac:inkMkLst>
        </pc:inkChg>
        <pc:inkChg chg="mod">
          <ac:chgData name="Sherif Khattab" userId="c83b1e15-36f3-4f46-aceb-05aac24c545e" providerId="ADAL" clId="{40561216-C3B6-4E03-B696-C2E8E46E1565}" dt="2021-03-02T14:55:21.153" v="297"/>
          <ac:inkMkLst>
            <pc:docMk/>
            <pc:sldMk cId="1287194210" sldId="561"/>
            <ac:inkMk id="46" creationId="{E6BF4D18-EC16-4386-BB86-4E44BAF7C03B}"/>
          </ac:inkMkLst>
        </pc:inkChg>
        <pc:inkChg chg="mod">
          <ac:chgData name="Sherif Khattab" userId="c83b1e15-36f3-4f46-aceb-05aac24c545e" providerId="ADAL" clId="{40561216-C3B6-4E03-B696-C2E8E46E1565}" dt="2021-03-02T14:55:21.153" v="297"/>
          <ac:inkMkLst>
            <pc:docMk/>
            <pc:sldMk cId="1287194210" sldId="561"/>
            <ac:inkMk id="47" creationId="{02569F11-2943-4F04-87BA-CA8732D937CB}"/>
          </ac:inkMkLst>
        </pc:inkChg>
        <pc:inkChg chg="mod">
          <ac:chgData name="Sherif Khattab" userId="c83b1e15-36f3-4f46-aceb-05aac24c545e" providerId="ADAL" clId="{40561216-C3B6-4E03-B696-C2E8E46E1565}" dt="2021-03-02T14:55:21.153" v="297"/>
          <ac:inkMkLst>
            <pc:docMk/>
            <pc:sldMk cId="1287194210" sldId="561"/>
            <ac:inkMk id="48" creationId="{B58E1670-F3F7-4DFE-AF3D-056FDA785310}"/>
          </ac:inkMkLst>
        </pc:inkChg>
        <pc:inkChg chg="mod">
          <ac:chgData name="Sherif Khattab" userId="c83b1e15-36f3-4f46-aceb-05aac24c545e" providerId="ADAL" clId="{40561216-C3B6-4E03-B696-C2E8E46E1565}" dt="2021-03-02T14:55:21.153" v="297"/>
          <ac:inkMkLst>
            <pc:docMk/>
            <pc:sldMk cId="1287194210" sldId="561"/>
            <ac:inkMk id="49" creationId="{19257841-2019-40BC-AD69-87A73EC0948B}"/>
          </ac:inkMkLst>
        </pc:inkChg>
        <pc:inkChg chg="mod">
          <ac:chgData name="Sherif Khattab" userId="c83b1e15-36f3-4f46-aceb-05aac24c545e" providerId="ADAL" clId="{40561216-C3B6-4E03-B696-C2E8E46E1565}" dt="2021-03-02T14:55:21.153" v="297"/>
          <ac:inkMkLst>
            <pc:docMk/>
            <pc:sldMk cId="1287194210" sldId="561"/>
            <ac:inkMk id="50" creationId="{26C81269-5964-499B-83AC-4B4F3ECF46D9}"/>
          </ac:inkMkLst>
        </pc:inkChg>
        <pc:inkChg chg="mod">
          <ac:chgData name="Sherif Khattab" userId="c83b1e15-36f3-4f46-aceb-05aac24c545e" providerId="ADAL" clId="{40561216-C3B6-4E03-B696-C2E8E46E1565}" dt="2021-03-02T14:55:21.153" v="297"/>
          <ac:inkMkLst>
            <pc:docMk/>
            <pc:sldMk cId="1287194210" sldId="561"/>
            <ac:inkMk id="51" creationId="{20368D2C-01B3-405E-89B9-A7788F5F56C4}"/>
          </ac:inkMkLst>
        </pc:inkChg>
        <pc:inkChg chg="mod">
          <ac:chgData name="Sherif Khattab" userId="c83b1e15-36f3-4f46-aceb-05aac24c545e" providerId="ADAL" clId="{40561216-C3B6-4E03-B696-C2E8E46E1565}" dt="2021-03-02T14:55:21.153" v="297"/>
          <ac:inkMkLst>
            <pc:docMk/>
            <pc:sldMk cId="1287194210" sldId="561"/>
            <ac:inkMk id="53" creationId="{4B0B24DC-2DC7-4C85-8BDA-CB5171C1850E}"/>
          </ac:inkMkLst>
        </pc:inkChg>
        <pc:inkChg chg="mod">
          <ac:chgData name="Sherif Khattab" userId="c83b1e15-36f3-4f46-aceb-05aac24c545e" providerId="ADAL" clId="{40561216-C3B6-4E03-B696-C2E8E46E1565}" dt="2021-03-02T14:55:21.153" v="297"/>
          <ac:inkMkLst>
            <pc:docMk/>
            <pc:sldMk cId="1287194210" sldId="561"/>
            <ac:inkMk id="54" creationId="{FAA76FFB-4F7B-44CF-9E3F-7D873ACD011E}"/>
          </ac:inkMkLst>
        </pc:inkChg>
        <pc:inkChg chg="mod">
          <ac:chgData name="Sherif Khattab" userId="c83b1e15-36f3-4f46-aceb-05aac24c545e" providerId="ADAL" clId="{40561216-C3B6-4E03-B696-C2E8E46E1565}" dt="2021-03-02T14:55:21.153" v="297"/>
          <ac:inkMkLst>
            <pc:docMk/>
            <pc:sldMk cId="1287194210" sldId="561"/>
            <ac:inkMk id="55" creationId="{2A509FA3-B322-44A6-A5B7-3B6A64FF271C}"/>
          </ac:inkMkLst>
        </pc:inkChg>
        <pc:inkChg chg="mod">
          <ac:chgData name="Sherif Khattab" userId="c83b1e15-36f3-4f46-aceb-05aac24c545e" providerId="ADAL" clId="{40561216-C3B6-4E03-B696-C2E8E46E1565}" dt="2021-03-02T14:55:21.153" v="297"/>
          <ac:inkMkLst>
            <pc:docMk/>
            <pc:sldMk cId="1287194210" sldId="561"/>
            <ac:inkMk id="56" creationId="{9FB1D72E-EF06-4758-9CAE-0C2AFAB761B2}"/>
          </ac:inkMkLst>
        </pc:inkChg>
        <pc:inkChg chg="mod">
          <ac:chgData name="Sherif Khattab" userId="c83b1e15-36f3-4f46-aceb-05aac24c545e" providerId="ADAL" clId="{40561216-C3B6-4E03-B696-C2E8E46E1565}" dt="2021-03-02T14:55:21.153" v="297"/>
          <ac:inkMkLst>
            <pc:docMk/>
            <pc:sldMk cId="1287194210" sldId="561"/>
            <ac:inkMk id="58" creationId="{AD54C535-8A13-4466-B936-FDE4EE0D13AB}"/>
          </ac:inkMkLst>
        </pc:inkChg>
        <pc:inkChg chg="mod">
          <ac:chgData name="Sherif Khattab" userId="c83b1e15-36f3-4f46-aceb-05aac24c545e" providerId="ADAL" clId="{40561216-C3B6-4E03-B696-C2E8E46E1565}" dt="2021-03-02T14:55:21.153" v="297"/>
          <ac:inkMkLst>
            <pc:docMk/>
            <pc:sldMk cId="1287194210" sldId="561"/>
            <ac:inkMk id="59" creationId="{8191728A-6391-4424-97E9-9D875C21CABB}"/>
          </ac:inkMkLst>
        </pc:inkChg>
        <pc:inkChg chg="mod">
          <ac:chgData name="Sherif Khattab" userId="c83b1e15-36f3-4f46-aceb-05aac24c545e" providerId="ADAL" clId="{40561216-C3B6-4E03-B696-C2E8E46E1565}" dt="2021-03-02T14:55:21.153" v="297"/>
          <ac:inkMkLst>
            <pc:docMk/>
            <pc:sldMk cId="1287194210" sldId="561"/>
            <ac:inkMk id="61" creationId="{3873DDFB-3276-4A9C-A452-0E255D449AE0}"/>
          </ac:inkMkLst>
        </pc:inkChg>
        <pc:inkChg chg="mod">
          <ac:chgData name="Sherif Khattab" userId="c83b1e15-36f3-4f46-aceb-05aac24c545e" providerId="ADAL" clId="{40561216-C3B6-4E03-B696-C2E8E46E1565}" dt="2021-03-02T14:55:21.153" v="297"/>
          <ac:inkMkLst>
            <pc:docMk/>
            <pc:sldMk cId="1287194210" sldId="561"/>
            <ac:inkMk id="62" creationId="{6CA89F45-C596-4B44-8218-2E80CDFD9AC1}"/>
          </ac:inkMkLst>
        </pc:inkChg>
        <pc:inkChg chg="mod">
          <ac:chgData name="Sherif Khattab" userId="c83b1e15-36f3-4f46-aceb-05aac24c545e" providerId="ADAL" clId="{40561216-C3B6-4E03-B696-C2E8E46E1565}" dt="2021-03-02T14:55:21.153" v="297"/>
          <ac:inkMkLst>
            <pc:docMk/>
            <pc:sldMk cId="1287194210" sldId="561"/>
            <ac:inkMk id="63" creationId="{C0DC48F3-13CB-48CD-943B-D376DED3D452}"/>
          </ac:inkMkLst>
        </pc:inkChg>
        <pc:inkChg chg="mod">
          <ac:chgData name="Sherif Khattab" userId="c83b1e15-36f3-4f46-aceb-05aac24c545e" providerId="ADAL" clId="{40561216-C3B6-4E03-B696-C2E8E46E1565}" dt="2021-03-02T14:55:21.153" v="297"/>
          <ac:inkMkLst>
            <pc:docMk/>
            <pc:sldMk cId="1287194210" sldId="561"/>
            <ac:inkMk id="23552" creationId="{AD02388C-420C-4C10-A5B7-33825C4777B5}"/>
          </ac:inkMkLst>
        </pc:inkChg>
        <pc:inkChg chg="mod">
          <ac:chgData name="Sherif Khattab" userId="c83b1e15-36f3-4f46-aceb-05aac24c545e" providerId="ADAL" clId="{40561216-C3B6-4E03-B696-C2E8E46E1565}" dt="2021-03-02T14:55:21.153" v="297"/>
          <ac:inkMkLst>
            <pc:docMk/>
            <pc:sldMk cId="1287194210" sldId="561"/>
            <ac:inkMk id="23556" creationId="{B63716A9-A45C-49C7-8CC0-3310F6B827F6}"/>
          </ac:inkMkLst>
        </pc:inkChg>
        <pc:inkChg chg="mod">
          <ac:chgData name="Sherif Khattab" userId="c83b1e15-36f3-4f46-aceb-05aac24c545e" providerId="ADAL" clId="{40561216-C3B6-4E03-B696-C2E8E46E1565}" dt="2021-03-02T14:55:21.153" v="297"/>
          <ac:inkMkLst>
            <pc:docMk/>
            <pc:sldMk cId="1287194210" sldId="561"/>
            <ac:inkMk id="23558" creationId="{12438C2F-B2BE-423F-8FB0-A8B24276FAA9}"/>
          </ac:inkMkLst>
        </pc:inkChg>
        <pc:inkChg chg="mod">
          <ac:chgData name="Sherif Khattab" userId="c83b1e15-36f3-4f46-aceb-05aac24c545e" providerId="ADAL" clId="{40561216-C3B6-4E03-B696-C2E8E46E1565}" dt="2021-03-02T14:55:21.153" v="297"/>
          <ac:inkMkLst>
            <pc:docMk/>
            <pc:sldMk cId="1287194210" sldId="561"/>
            <ac:inkMk id="23559" creationId="{63236EA0-8781-4E1D-ACC7-D2AB2BA2975A}"/>
          </ac:inkMkLst>
        </pc:inkChg>
        <pc:inkChg chg="mod">
          <ac:chgData name="Sherif Khattab" userId="c83b1e15-36f3-4f46-aceb-05aac24c545e" providerId="ADAL" clId="{40561216-C3B6-4E03-B696-C2E8E46E1565}" dt="2021-03-02T14:55:21.153" v="297"/>
          <ac:inkMkLst>
            <pc:docMk/>
            <pc:sldMk cId="1287194210" sldId="561"/>
            <ac:inkMk id="23560" creationId="{8296C127-E688-4138-8B46-A545AA74759F}"/>
          </ac:inkMkLst>
        </pc:inkChg>
        <pc:inkChg chg="mod">
          <ac:chgData name="Sherif Khattab" userId="c83b1e15-36f3-4f46-aceb-05aac24c545e" providerId="ADAL" clId="{40561216-C3B6-4E03-B696-C2E8E46E1565}" dt="2021-03-02T14:55:21.153" v="297"/>
          <ac:inkMkLst>
            <pc:docMk/>
            <pc:sldMk cId="1287194210" sldId="561"/>
            <ac:inkMk id="23561" creationId="{27B15F83-7325-42D6-B559-2D057C3A0C3F}"/>
          </ac:inkMkLst>
        </pc:inkChg>
        <pc:inkChg chg="mod">
          <ac:chgData name="Sherif Khattab" userId="c83b1e15-36f3-4f46-aceb-05aac24c545e" providerId="ADAL" clId="{40561216-C3B6-4E03-B696-C2E8E46E1565}" dt="2021-03-02T14:55:21.153" v="297"/>
          <ac:inkMkLst>
            <pc:docMk/>
            <pc:sldMk cId="1287194210" sldId="561"/>
            <ac:inkMk id="23562" creationId="{41609FE5-F416-4C74-A5D0-5EFA0CF8EF70}"/>
          </ac:inkMkLst>
        </pc:inkChg>
        <pc:inkChg chg="mod">
          <ac:chgData name="Sherif Khattab" userId="c83b1e15-36f3-4f46-aceb-05aac24c545e" providerId="ADAL" clId="{40561216-C3B6-4E03-B696-C2E8E46E1565}" dt="2021-03-02T14:55:21.153" v="297"/>
          <ac:inkMkLst>
            <pc:docMk/>
            <pc:sldMk cId="1287194210" sldId="561"/>
            <ac:inkMk id="23564" creationId="{0479C8AE-E53D-4F3D-9A1F-0B3B4EF8E437}"/>
          </ac:inkMkLst>
        </pc:inkChg>
        <pc:inkChg chg="mod">
          <ac:chgData name="Sherif Khattab" userId="c83b1e15-36f3-4f46-aceb-05aac24c545e" providerId="ADAL" clId="{40561216-C3B6-4E03-B696-C2E8E46E1565}" dt="2021-03-02T14:55:21.153" v="297"/>
          <ac:inkMkLst>
            <pc:docMk/>
            <pc:sldMk cId="1287194210" sldId="561"/>
            <ac:inkMk id="23565" creationId="{7EA1AC65-0991-4EAD-9289-5B6967D4C6A4}"/>
          </ac:inkMkLst>
        </pc:inkChg>
        <pc:inkChg chg="mod">
          <ac:chgData name="Sherif Khattab" userId="c83b1e15-36f3-4f46-aceb-05aac24c545e" providerId="ADAL" clId="{40561216-C3B6-4E03-B696-C2E8E46E1565}" dt="2021-03-02T14:55:21.153" v="297"/>
          <ac:inkMkLst>
            <pc:docMk/>
            <pc:sldMk cId="1287194210" sldId="561"/>
            <ac:inkMk id="23567" creationId="{B964468F-11D4-4449-BD5D-D276B04321BD}"/>
          </ac:inkMkLst>
        </pc:inkChg>
        <pc:inkChg chg="mod">
          <ac:chgData name="Sherif Khattab" userId="c83b1e15-36f3-4f46-aceb-05aac24c545e" providerId="ADAL" clId="{40561216-C3B6-4E03-B696-C2E8E46E1565}" dt="2021-03-02T14:55:21.153" v="297"/>
          <ac:inkMkLst>
            <pc:docMk/>
            <pc:sldMk cId="1287194210" sldId="561"/>
            <ac:inkMk id="23568" creationId="{B0D8423F-0857-4468-8FB1-850C348CC062}"/>
          </ac:inkMkLst>
        </pc:inkChg>
        <pc:inkChg chg="mod">
          <ac:chgData name="Sherif Khattab" userId="c83b1e15-36f3-4f46-aceb-05aac24c545e" providerId="ADAL" clId="{40561216-C3B6-4E03-B696-C2E8E46E1565}" dt="2021-03-02T14:55:21.153" v="297"/>
          <ac:inkMkLst>
            <pc:docMk/>
            <pc:sldMk cId="1287194210" sldId="561"/>
            <ac:inkMk id="23569" creationId="{E089F2E3-45EA-486B-A260-E766EB2A0258}"/>
          </ac:inkMkLst>
        </pc:inkChg>
        <pc:inkChg chg="mod">
          <ac:chgData name="Sherif Khattab" userId="c83b1e15-36f3-4f46-aceb-05aac24c545e" providerId="ADAL" clId="{40561216-C3B6-4E03-B696-C2E8E46E1565}" dt="2021-03-02T14:55:21.153" v="297"/>
          <ac:inkMkLst>
            <pc:docMk/>
            <pc:sldMk cId="1287194210" sldId="561"/>
            <ac:inkMk id="23570" creationId="{C315644A-BBCC-4823-9005-14F1A7FDE1C2}"/>
          </ac:inkMkLst>
        </pc:inkChg>
        <pc:inkChg chg="mod">
          <ac:chgData name="Sherif Khattab" userId="c83b1e15-36f3-4f46-aceb-05aac24c545e" providerId="ADAL" clId="{40561216-C3B6-4E03-B696-C2E8E46E1565}" dt="2021-03-02T14:55:21.153" v="297"/>
          <ac:inkMkLst>
            <pc:docMk/>
            <pc:sldMk cId="1287194210" sldId="561"/>
            <ac:inkMk id="23571" creationId="{4A65A549-A8AD-4542-8C89-6269FF5866D1}"/>
          </ac:inkMkLst>
        </pc:inkChg>
        <pc:inkChg chg="mod">
          <ac:chgData name="Sherif Khattab" userId="c83b1e15-36f3-4f46-aceb-05aac24c545e" providerId="ADAL" clId="{40561216-C3B6-4E03-B696-C2E8E46E1565}" dt="2021-03-02T14:55:21.153" v="297"/>
          <ac:inkMkLst>
            <pc:docMk/>
            <pc:sldMk cId="1287194210" sldId="561"/>
            <ac:inkMk id="23572" creationId="{B9C4A1FB-67E2-4BED-9908-CDD670C3D085}"/>
          </ac:inkMkLst>
        </pc:inkChg>
        <pc:inkChg chg="mod">
          <ac:chgData name="Sherif Khattab" userId="c83b1e15-36f3-4f46-aceb-05aac24c545e" providerId="ADAL" clId="{40561216-C3B6-4E03-B696-C2E8E46E1565}" dt="2021-03-02T14:55:21.153" v="297"/>
          <ac:inkMkLst>
            <pc:docMk/>
            <pc:sldMk cId="1287194210" sldId="561"/>
            <ac:inkMk id="23574" creationId="{5080E0A9-56D7-4D4F-A195-E284339CA129}"/>
          </ac:inkMkLst>
        </pc:inkChg>
        <pc:inkChg chg="mod">
          <ac:chgData name="Sherif Khattab" userId="c83b1e15-36f3-4f46-aceb-05aac24c545e" providerId="ADAL" clId="{40561216-C3B6-4E03-B696-C2E8E46E1565}" dt="2021-03-02T14:55:21.153" v="297"/>
          <ac:inkMkLst>
            <pc:docMk/>
            <pc:sldMk cId="1287194210" sldId="561"/>
            <ac:inkMk id="23576" creationId="{D0BE1369-00A5-44C7-8452-53D1B39882EE}"/>
          </ac:inkMkLst>
        </pc:inkChg>
        <pc:inkChg chg="mod">
          <ac:chgData name="Sherif Khattab" userId="c83b1e15-36f3-4f46-aceb-05aac24c545e" providerId="ADAL" clId="{40561216-C3B6-4E03-B696-C2E8E46E1565}" dt="2021-03-02T14:55:21.153" v="297"/>
          <ac:inkMkLst>
            <pc:docMk/>
            <pc:sldMk cId="1287194210" sldId="561"/>
            <ac:inkMk id="23577" creationId="{43BAB690-6EB8-4D2F-9260-3E735FEB4B2D}"/>
          </ac:inkMkLst>
        </pc:inkChg>
        <pc:inkChg chg="mod">
          <ac:chgData name="Sherif Khattab" userId="c83b1e15-36f3-4f46-aceb-05aac24c545e" providerId="ADAL" clId="{40561216-C3B6-4E03-B696-C2E8E46E1565}" dt="2021-03-02T14:55:21.153" v="297"/>
          <ac:inkMkLst>
            <pc:docMk/>
            <pc:sldMk cId="1287194210" sldId="561"/>
            <ac:inkMk id="23578" creationId="{83315C3A-A95B-42AC-9D6D-979EB8D173B6}"/>
          </ac:inkMkLst>
        </pc:inkChg>
        <pc:inkChg chg="mod">
          <ac:chgData name="Sherif Khattab" userId="c83b1e15-36f3-4f46-aceb-05aac24c545e" providerId="ADAL" clId="{40561216-C3B6-4E03-B696-C2E8E46E1565}" dt="2021-03-02T14:55:21.153" v="297"/>
          <ac:inkMkLst>
            <pc:docMk/>
            <pc:sldMk cId="1287194210" sldId="561"/>
            <ac:inkMk id="23579" creationId="{E04171F8-E595-4689-B13C-72E0E4EF4978}"/>
          </ac:inkMkLst>
        </pc:inkChg>
        <pc:inkChg chg="mod">
          <ac:chgData name="Sherif Khattab" userId="c83b1e15-36f3-4f46-aceb-05aac24c545e" providerId="ADAL" clId="{40561216-C3B6-4E03-B696-C2E8E46E1565}" dt="2021-03-02T14:55:21.153" v="297"/>
          <ac:inkMkLst>
            <pc:docMk/>
            <pc:sldMk cId="1287194210" sldId="561"/>
            <ac:inkMk id="23580" creationId="{E8FD612D-4AE1-407E-90A1-CE8B0F7F65A7}"/>
          </ac:inkMkLst>
        </pc:inkChg>
        <pc:inkChg chg="mod">
          <ac:chgData name="Sherif Khattab" userId="c83b1e15-36f3-4f46-aceb-05aac24c545e" providerId="ADAL" clId="{40561216-C3B6-4E03-B696-C2E8E46E1565}" dt="2021-03-02T14:55:21.153" v="297"/>
          <ac:inkMkLst>
            <pc:docMk/>
            <pc:sldMk cId="1287194210" sldId="561"/>
            <ac:inkMk id="23581" creationId="{C8D3D5B6-B190-475B-BF38-91CC60C733FE}"/>
          </ac:inkMkLst>
        </pc:inkChg>
        <pc:inkChg chg="mod">
          <ac:chgData name="Sherif Khattab" userId="c83b1e15-36f3-4f46-aceb-05aac24c545e" providerId="ADAL" clId="{40561216-C3B6-4E03-B696-C2E8E46E1565}" dt="2021-03-02T14:55:21.153" v="297"/>
          <ac:inkMkLst>
            <pc:docMk/>
            <pc:sldMk cId="1287194210" sldId="561"/>
            <ac:inkMk id="23583" creationId="{EC8BF6A4-0F25-47DF-8764-D97275EAA475}"/>
          </ac:inkMkLst>
        </pc:inkChg>
        <pc:inkChg chg="mod">
          <ac:chgData name="Sherif Khattab" userId="c83b1e15-36f3-4f46-aceb-05aac24c545e" providerId="ADAL" clId="{40561216-C3B6-4E03-B696-C2E8E46E1565}" dt="2021-03-02T14:55:21.153" v="297"/>
          <ac:inkMkLst>
            <pc:docMk/>
            <pc:sldMk cId="1287194210" sldId="561"/>
            <ac:inkMk id="23584" creationId="{57D69971-0B46-4623-8A6B-3B3C85BCFF69}"/>
          </ac:inkMkLst>
        </pc:inkChg>
        <pc:inkChg chg="mod">
          <ac:chgData name="Sherif Khattab" userId="c83b1e15-36f3-4f46-aceb-05aac24c545e" providerId="ADAL" clId="{40561216-C3B6-4E03-B696-C2E8E46E1565}" dt="2021-03-02T14:55:21.153" v="297"/>
          <ac:inkMkLst>
            <pc:docMk/>
            <pc:sldMk cId="1287194210" sldId="561"/>
            <ac:inkMk id="23585" creationId="{F8FC187E-9EB1-4A50-98B4-087073282546}"/>
          </ac:inkMkLst>
        </pc:inkChg>
        <pc:inkChg chg="mod">
          <ac:chgData name="Sherif Khattab" userId="c83b1e15-36f3-4f46-aceb-05aac24c545e" providerId="ADAL" clId="{40561216-C3B6-4E03-B696-C2E8E46E1565}" dt="2021-03-02T14:55:21.153" v="297"/>
          <ac:inkMkLst>
            <pc:docMk/>
            <pc:sldMk cId="1287194210" sldId="561"/>
            <ac:inkMk id="23586" creationId="{1AFE1D24-554E-45CD-A400-2E8FC12D5A0D}"/>
          </ac:inkMkLst>
        </pc:inkChg>
        <pc:inkChg chg="mod">
          <ac:chgData name="Sherif Khattab" userId="c83b1e15-36f3-4f46-aceb-05aac24c545e" providerId="ADAL" clId="{40561216-C3B6-4E03-B696-C2E8E46E1565}" dt="2021-03-02T14:55:21.153" v="297"/>
          <ac:inkMkLst>
            <pc:docMk/>
            <pc:sldMk cId="1287194210" sldId="561"/>
            <ac:inkMk id="23587" creationId="{FE9728E1-CAAA-43DC-B604-C9D45BF1646D}"/>
          </ac:inkMkLst>
        </pc:inkChg>
        <pc:inkChg chg="mod">
          <ac:chgData name="Sherif Khattab" userId="c83b1e15-36f3-4f46-aceb-05aac24c545e" providerId="ADAL" clId="{40561216-C3B6-4E03-B696-C2E8E46E1565}" dt="2021-03-02T14:55:21.153" v="297"/>
          <ac:inkMkLst>
            <pc:docMk/>
            <pc:sldMk cId="1287194210" sldId="561"/>
            <ac:inkMk id="23589" creationId="{0A0BC15D-6427-44BD-B8C5-2F74D103D233}"/>
          </ac:inkMkLst>
        </pc:inkChg>
        <pc:inkChg chg="mod">
          <ac:chgData name="Sherif Khattab" userId="c83b1e15-36f3-4f46-aceb-05aac24c545e" providerId="ADAL" clId="{40561216-C3B6-4E03-B696-C2E8E46E1565}" dt="2021-03-02T14:55:21.153" v="297"/>
          <ac:inkMkLst>
            <pc:docMk/>
            <pc:sldMk cId="1287194210" sldId="561"/>
            <ac:inkMk id="23590" creationId="{761307AF-16E1-4780-B3AC-E42AB02AF571}"/>
          </ac:inkMkLst>
        </pc:inkChg>
        <pc:inkChg chg="mod">
          <ac:chgData name="Sherif Khattab" userId="c83b1e15-36f3-4f46-aceb-05aac24c545e" providerId="ADAL" clId="{40561216-C3B6-4E03-B696-C2E8E46E1565}" dt="2021-03-02T14:55:21.153" v="297"/>
          <ac:inkMkLst>
            <pc:docMk/>
            <pc:sldMk cId="1287194210" sldId="561"/>
            <ac:inkMk id="23591" creationId="{800D8CDC-FCE4-4FC1-B795-A774356CBB49}"/>
          </ac:inkMkLst>
        </pc:inkChg>
        <pc:inkChg chg="mod">
          <ac:chgData name="Sherif Khattab" userId="c83b1e15-36f3-4f46-aceb-05aac24c545e" providerId="ADAL" clId="{40561216-C3B6-4E03-B696-C2E8E46E1565}" dt="2021-03-02T14:55:21.153" v="297"/>
          <ac:inkMkLst>
            <pc:docMk/>
            <pc:sldMk cId="1287194210" sldId="561"/>
            <ac:inkMk id="23593" creationId="{F6F54656-A8DD-4BC4-B253-D21DE17A2BDA}"/>
          </ac:inkMkLst>
        </pc:inkChg>
        <pc:inkChg chg="mod">
          <ac:chgData name="Sherif Khattab" userId="c83b1e15-36f3-4f46-aceb-05aac24c545e" providerId="ADAL" clId="{40561216-C3B6-4E03-B696-C2E8E46E1565}" dt="2021-03-02T14:55:21.153" v="297"/>
          <ac:inkMkLst>
            <pc:docMk/>
            <pc:sldMk cId="1287194210" sldId="561"/>
            <ac:inkMk id="23594" creationId="{78465BA3-A56F-46C3-84B4-E748C9D8C4F7}"/>
          </ac:inkMkLst>
        </pc:inkChg>
        <pc:inkChg chg="mod">
          <ac:chgData name="Sherif Khattab" userId="c83b1e15-36f3-4f46-aceb-05aac24c545e" providerId="ADAL" clId="{40561216-C3B6-4E03-B696-C2E8E46E1565}" dt="2021-03-02T14:55:21.153" v="297"/>
          <ac:inkMkLst>
            <pc:docMk/>
            <pc:sldMk cId="1287194210" sldId="561"/>
            <ac:inkMk id="23595" creationId="{3413CC97-C44F-4613-A28F-BFAE2FF5B565}"/>
          </ac:inkMkLst>
        </pc:inkChg>
        <pc:inkChg chg="mod">
          <ac:chgData name="Sherif Khattab" userId="c83b1e15-36f3-4f46-aceb-05aac24c545e" providerId="ADAL" clId="{40561216-C3B6-4E03-B696-C2E8E46E1565}" dt="2021-03-02T14:55:21.153" v="297"/>
          <ac:inkMkLst>
            <pc:docMk/>
            <pc:sldMk cId="1287194210" sldId="561"/>
            <ac:inkMk id="23596" creationId="{000CE992-2847-4DC1-8887-BD414802BB14}"/>
          </ac:inkMkLst>
        </pc:inkChg>
        <pc:inkChg chg="mod">
          <ac:chgData name="Sherif Khattab" userId="c83b1e15-36f3-4f46-aceb-05aac24c545e" providerId="ADAL" clId="{40561216-C3B6-4E03-B696-C2E8E46E1565}" dt="2021-03-02T14:55:21.153" v="297"/>
          <ac:inkMkLst>
            <pc:docMk/>
            <pc:sldMk cId="1287194210" sldId="561"/>
            <ac:inkMk id="23597" creationId="{CD3FC1F9-0F83-44E8-9E65-5863FD267F26}"/>
          </ac:inkMkLst>
        </pc:inkChg>
        <pc:inkChg chg="mod">
          <ac:chgData name="Sherif Khattab" userId="c83b1e15-36f3-4f46-aceb-05aac24c545e" providerId="ADAL" clId="{40561216-C3B6-4E03-B696-C2E8E46E1565}" dt="2021-03-02T14:55:21.153" v="297"/>
          <ac:inkMkLst>
            <pc:docMk/>
            <pc:sldMk cId="1287194210" sldId="561"/>
            <ac:inkMk id="23598" creationId="{B74EE29C-272C-451D-824C-389F652DD6AC}"/>
          </ac:inkMkLst>
        </pc:inkChg>
        <pc:inkChg chg="mod">
          <ac:chgData name="Sherif Khattab" userId="c83b1e15-36f3-4f46-aceb-05aac24c545e" providerId="ADAL" clId="{40561216-C3B6-4E03-B696-C2E8E46E1565}" dt="2021-03-02T14:55:21.153" v="297"/>
          <ac:inkMkLst>
            <pc:docMk/>
            <pc:sldMk cId="1287194210" sldId="561"/>
            <ac:inkMk id="23599" creationId="{C42E0A56-A1DA-4DCB-B2B6-5DACFFE47D84}"/>
          </ac:inkMkLst>
        </pc:inkChg>
        <pc:inkChg chg="mod">
          <ac:chgData name="Sherif Khattab" userId="c83b1e15-36f3-4f46-aceb-05aac24c545e" providerId="ADAL" clId="{40561216-C3B6-4E03-B696-C2E8E46E1565}" dt="2021-03-02T14:55:21.153" v="297"/>
          <ac:inkMkLst>
            <pc:docMk/>
            <pc:sldMk cId="1287194210" sldId="561"/>
            <ac:inkMk id="23601" creationId="{4600B491-531D-4F6E-984B-B178D34304DB}"/>
          </ac:inkMkLst>
        </pc:inkChg>
        <pc:inkChg chg="mod">
          <ac:chgData name="Sherif Khattab" userId="c83b1e15-36f3-4f46-aceb-05aac24c545e" providerId="ADAL" clId="{40561216-C3B6-4E03-B696-C2E8E46E1565}" dt="2021-03-02T14:55:21.153" v="297"/>
          <ac:inkMkLst>
            <pc:docMk/>
            <pc:sldMk cId="1287194210" sldId="561"/>
            <ac:inkMk id="23602" creationId="{8590EC06-81B8-4E62-AD56-2D9C619CB4E8}"/>
          </ac:inkMkLst>
        </pc:inkChg>
        <pc:inkChg chg="mod">
          <ac:chgData name="Sherif Khattab" userId="c83b1e15-36f3-4f46-aceb-05aac24c545e" providerId="ADAL" clId="{40561216-C3B6-4E03-B696-C2E8E46E1565}" dt="2021-03-02T14:55:21.153" v="297"/>
          <ac:inkMkLst>
            <pc:docMk/>
            <pc:sldMk cId="1287194210" sldId="561"/>
            <ac:inkMk id="23603" creationId="{03F7B552-AE73-4E25-8F31-904011C9E0C4}"/>
          </ac:inkMkLst>
        </pc:inkChg>
        <pc:inkChg chg="mod">
          <ac:chgData name="Sherif Khattab" userId="c83b1e15-36f3-4f46-aceb-05aac24c545e" providerId="ADAL" clId="{40561216-C3B6-4E03-B696-C2E8E46E1565}" dt="2021-03-02T14:55:21.153" v="297"/>
          <ac:inkMkLst>
            <pc:docMk/>
            <pc:sldMk cId="1287194210" sldId="561"/>
            <ac:inkMk id="23604" creationId="{3FC31064-F965-406B-A00C-AB8E71B83EEB}"/>
          </ac:inkMkLst>
        </pc:inkChg>
        <pc:inkChg chg="mod">
          <ac:chgData name="Sherif Khattab" userId="c83b1e15-36f3-4f46-aceb-05aac24c545e" providerId="ADAL" clId="{40561216-C3B6-4E03-B696-C2E8E46E1565}" dt="2021-03-02T14:55:21.153" v="297"/>
          <ac:inkMkLst>
            <pc:docMk/>
            <pc:sldMk cId="1287194210" sldId="561"/>
            <ac:inkMk id="23605" creationId="{BA80DF44-2335-4B14-BC94-240A38AC9B9A}"/>
          </ac:inkMkLst>
        </pc:inkChg>
        <pc:inkChg chg="mod">
          <ac:chgData name="Sherif Khattab" userId="c83b1e15-36f3-4f46-aceb-05aac24c545e" providerId="ADAL" clId="{40561216-C3B6-4E03-B696-C2E8E46E1565}" dt="2021-03-02T14:55:21.153" v="297"/>
          <ac:inkMkLst>
            <pc:docMk/>
            <pc:sldMk cId="1287194210" sldId="561"/>
            <ac:inkMk id="23606" creationId="{7177B574-128A-4148-8516-BF3A12E8EF37}"/>
          </ac:inkMkLst>
        </pc:inkChg>
        <pc:inkChg chg="mod">
          <ac:chgData name="Sherif Khattab" userId="c83b1e15-36f3-4f46-aceb-05aac24c545e" providerId="ADAL" clId="{40561216-C3B6-4E03-B696-C2E8E46E1565}" dt="2021-03-02T14:55:21.153" v="297"/>
          <ac:inkMkLst>
            <pc:docMk/>
            <pc:sldMk cId="1287194210" sldId="561"/>
            <ac:inkMk id="23608" creationId="{BA6A7D11-EF81-45BF-AA2C-83A7517795B6}"/>
          </ac:inkMkLst>
        </pc:inkChg>
        <pc:inkChg chg="mod">
          <ac:chgData name="Sherif Khattab" userId="c83b1e15-36f3-4f46-aceb-05aac24c545e" providerId="ADAL" clId="{40561216-C3B6-4E03-B696-C2E8E46E1565}" dt="2021-03-02T14:55:21.153" v="297"/>
          <ac:inkMkLst>
            <pc:docMk/>
            <pc:sldMk cId="1287194210" sldId="561"/>
            <ac:inkMk id="23609" creationId="{F2CCC1AD-B6A2-4AE2-B407-C08CF6614221}"/>
          </ac:inkMkLst>
        </pc:inkChg>
        <pc:inkChg chg="mod">
          <ac:chgData name="Sherif Khattab" userId="c83b1e15-36f3-4f46-aceb-05aac24c545e" providerId="ADAL" clId="{40561216-C3B6-4E03-B696-C2E8E46E1565}" dt="2021-03-02T14:55:21.153" v="297"/>
          <ac:inkMkLst>
            <pc:docMk/>
            <pc:sldMk cId="1287194210" sldId="561"/>
            <ac:inkMk id="23610" creationId="{3E34209D-E281-4CD5-914A-A4533596149C}"/>
          </ac:inkMkLst>
        </pc:inkChg>
        <pc:inkChg chg="mod">
          <ac:chgData name="Sherif Khattab" userId="c83b1e15-36f3-4f46-aceb-05aac24c545e" providerId="ADAL" clId="{40561216-C3B6-4E03-B696-C2E8E46E1565}" dt="2021-03-02T14:55:21.153" v="297"/>
          <ac:inkMkLst>
            <pc:docMk/>
            <pc:sldMk cId="1287194210" sldId="561"/>
            <ac:inkMk id="23611" creationId="{B7A2D2D7-D75E-428C-95C6-00440C5C943D}"/>
          </ac:inkMkLst>
        </pc:inkChg>
        <pc:inkChg chg="mod">
          <ac:chgData name="Sherif Khattab" userId="c83b1e15-36f3-4f46-aceb-05aac24c545e" providerId="ADAL" clId="{40561216-C3B6-4E03-B696-C2E8E46E1565}" dt="2021-03-02T14:55:21.153" v="297"/>
          <ac:inkMkLst>
            <pc:docMk/>
            <pc:sldMk cId="1287194210" sldId="561"/>
            <ac:inkMk id="23612" creationId="{26AF0E91-A159-4BC6-BCB4-C91EF1ED0ED6}"/>
          </ac:inkMkLst>
        </pc:inkChg>
        <pc:inkChg chg="mod">
          <ac:chgData name="Sherif Khattab" userId="c83b1e15-36f3-4f46-aceb-05aac24c545e" providerId="ADAL" clId="{40561216-C3B6-4E03-B696-C2E8E46E1565}" dt="2021-03-02T14:55:21.153" v="297"/>
          <ac:inkMkLst>
            <pc:docMk/>
            <pc:sldMk cId="1287194210" sldId="561"/>
            <ac:inkMk id="23613" creationId="{2469BD39-75EF-494D-8C4E-A483A92377E7}"/>
          </ac:inkMkLst>
        </pc:inkChg>
        <pc:inkChg chg="mod">
          <ac:chgData name="Sherif Khattab" userId="c83b1e15-36f3-4f46-aceb-05aac24c545e" providerId="ADAL" clId="{40561216-C3B6-4E03-B696-C2E8E46E1565}" dt="2021-03-02T14:55:21.153" v="297"/>
          <ac:inkMkLst>
            <pc:docMk/>
            <pc:sldMk cId="1287194210" sldId="561"/>
            <ac:inkMk id="23614" creationId="{E97D3BC2-502B-4A90-8A64-126AA52F761D}"/>
          </ac:inkMkLst>
        </pc:inkChg>
        <pc:inkChg chg="mod">
          <ac:chgData name="Sherif Khattab" userId="c83b1e15-36f3-4f46-aceb-05aac24c545e" providerId="ADAL" clId="{40561216-C3B6-4E03-B696-C2E8E46E1565}" dt="2021-03-02T14:55:21.153" v="297"/>
          <ac:inkMkLst>
            <pc:docMk/>
            <pc:sldMk cId="1287194210" sldId="561"/>
            <ac:inkMk id="23615" creationId="{2B0D0797-9EEE-4D91-AF8D-E8FBFB4E297B}"/>
          </ac:inkMkLst>
        </pc:inkChg>
        <pc:inkChg chg="mod">
          <ac:chgData name="Sherif Khattab" userId="c83b1e15-36f3-4f46-aceb-05aac24c545e" providerId="ADAL" clId="{40561216-C3B6-4E03-B696-C2E8E46E1565}" dt="2021-03-02T14:55:21.153" v="297"/>
          <ac:inkMkLst>
            <pc:docMk/>
            <pc:sldMk cId="1287194210" sldId="561"/>
            <ac:inkMk id="23616" creationId="{86AA7C6B-FD04-47DE-BE82-A904A93543C0}"/>
          </ac:inkMkLst>
        </pc:inkChg>
        <pc:inkChg chg="mod">
          <ac:chgData name="Sherif Khattab" userId="c83b1e15-36f3-4f46-aceb-05aac24c545e" providerId="ADAL" clId="{40561216-C3B6-4E03-B696-C2E8E46E1565}" dt="2021-03-02T14:55:21.153" v="297"/>
          <ac:inkMkLst>
            <pc:docMk/>
            <pc:sldMk cId="1287194210" sldId="561"/>
            <ac:inkMk id="23618" creationId="{7885FCFD-9E51-4798-937D-FC677012C7A3}"/>
          </ac:inkMkLst>
        </pc:inkChg>
        <pc:inkChg chg="mod">
          <ac:chgData name="Sherif Khattab" userId="c83b1e15-36f3-4f46-aceb-05aac24c545e" providerId="ADAL" clId="{40561216-C3B6-4E03-B696-C2E8E46E1565}" dt="2021-03-02T14:55:21.153" v="297"/>
          <ac:inkMkLst>
            <pc:docMk/>
            <pc:sldMk cId="1287194210" sldId="561"/>
            <ac:inkMk id="23619" creationId="{79D41083-0D19-4C14-82F6-CD13C5D9C693}"/>
          </ac:inkMkLst>
        </pc:inkChg>
        <pc:inkChg chg="mod">
          <ac:chgData name="Sherif Khattab" userId="c83b1e15-36f3-4f46-aceb-05aac24c545e" providerId="ADAL" clId="{40561216-C3B6-4E03-B696-C2E8E46E1565}" dt="2021-03-02T14:55:21.153" v="297"/>
          <ac:inkMkLst>
            <pc:docMk/>
            <pc:sldMk cId="1287194210" sldId="561"/>
            <ac:inkMk id="23620" creationId="{24B119B8-5039-4266-AC48-9D21FCF3E307}"/>
          </ac:inkMkLst>
        </pc:inkChg>
        <pc:inkChg chg="mod">
          <ac:chgData name="Sherif Khattab" userId="c83b1e15-36f3-4f46-aceb-05aac24c545e" providerId="ADAL" clId="{40561216-C3B6-4E03-B696-C2E8E46E1565}" dt="2021-03-02T14:55:21.153" v="297"/>
          <ac:inkMkLst>
            <pc:docMk/>
            <pc:sldMk cId="1287194210" sldId="561"/>
            <ac:inkMk id="23621" creationId="{6D7BD5D4-E73B-43DC-80EE-EB90A1C33750}"/>
          </ac:inkMkLst>
        </pc:inkChg>
        <pc:inkChg chg="mod">
          <ac:chgData name="Sherif Khattab" userId="c83b1e15-36f3-4f46-aceb-05aac24c545e" providerId="ADAL" clId="{40561216-C3B6-4E03-B696-C2E8E46E1565}" dt="2021-03-02T14:55:21.153" v="297"/>
          <ac:inkMkLst>
            <pc:docMk/>
            <pc:sldMk cId="1287194210" sldId="561"/>
            <ac:inkMk id="23622" creationId="{4D4EAF63-EE39-4E18-9659-6169D13CA5C8}"/>
          </ac:inkMkLst>
        </pc:inkChg>
        <pc:inkChg chg="mod">
          <ac:chgData name="Sherif Khattab" userId="c83b1e15-36f3-4f46-aceb-05aac24c545e" providerId="ADAL" clId="{40561216-C3B6-4E03-B696-C2E8E46E1565}" dt="2021-03-02T14:55:21.153" v="297"/>
          <ac:inkMkLst>
            <pc:docMk/>
            <pc:sldMk cId="1287194210" sldId="561"/>
            <ac:inkMk id="23624" creationId="{D419C405-99F4-4F0D-9F98-C40C001FA051}"/>
          </ac:inkMkLst>
        </pc:inkChg>
        <pc:inkChg chg="mod">
          <ac:chgData name="Sherif Khattab" userId="c83b1e15-36f3-4f46-aceb-05aac24c545e" providerId="ADAL" clId="{40561216-C3B6-4E03-B696-C2E8E46E1565}" dt="2021-03-02T14:55:21.153" v="297"/>
          <ac:inkMkLst>
            <pc:docMk/>
            <pc:sldMk cId="1287194210" sldId="561"/>
            <ac:inkMk id="23625" creationId="{A9DB4019-7694-44E2-A1C8-EF5452E86B18}"/>
          </ac:inkMkLst>
        </pc:inkChg>
        <pc:inkChg chg="mod">
          <ac:chgData name="Sherif Khattab" userId="c83b1e15-36f3-4f46-aceb-05aac24c545e" providerId="ADAL" clId="{40561216-C3B6-4E03-B696-C2E8E46E1565}" dt="2021-03-02T14:55:21.153" v="297"/>
          <ac:inkMkLst>
            <pc:docMk/>
            <pc:sldMk cId="1287194210" sldId="561"/>
            <ac:inkMk id="23626" creationId="{C04CDA8C-2567-4A9F-8A27-EB6631A00C21}"/>
          </ac:inkMkLst>
        </pc:inkChg>
        <pc:inkChg chg="del mod">
          <ac:chgData name="Sherif Khattab" userId="c83b1e15-36f3-4f46-aceb-05aac24c545e" providerId="ADAL" clId="{40561216-C3B6-4E03-B696-C2E8E46E1565}" dt="2021-03-02T14:55:21.026" v="264"/>
          <ac:inkMkLst>
            <pc:docMk/>
            <pc:sldMk cId="1287194210" sldId="561"/>
            <ac:inkMk id="23628" creationId="{824341E5-890B-407F-B1BE-9B78A2A9E2B4}"/>
          </ac:inkMkLst>
        </pc:inkChg>
        <pc:inkChg chg="del mod">
          <ac:chgData name="Sherif Khattab" userId="c83b1e15-36f3-4f46-aceb-05aac24c545e" providerId="ADAL" clId="{40561216-C3B6-4E03-B696-C2E8E46E1565}" dt="2021-03-02T14:55:21.094" v="279"/>
          <ac:inkMkLst>
            <pc:docMk/>
            <pc:sldMk cId="1287194210" sldId="561"/>
            <ac:inkMk id="23629" creationId="{8BE513DE-0C6E-47B3-9970-4D0D1E305B21}"/>
          </ac:inkMkLst>
        </pc:inkChg>
        <pc:inkChg chg="del mod">
          <ac:chgData name="Sherif Khattab" userId="c83b1e15-36f3-4f46-aceb-05aac24c545e" providerId="ADAL" clId="{40561216-C3B6-4E03-B696-C2E8E46E1565}" dt="2021-03-02T14:55:21.119" v="285"/>
          <ac:inkMkLst>
            <pc:docMk/>
            <pc:sldMk cId="1287194210" sldId="561"/>
            <ac:inkMk id="23630" creationId="{EC82A30E-FFDC-47C5-87E3-9388A7B5B046}"/>
          </ac:inkMkLst>
        </pc:inkChg>
        <pc:inkChg chg="del mod">
          <ac:chgData name="Sherif Khattab" userId="c83b1e15-36f3-4f46-aceb-05aac24c545e" providerId="ADAL" clId="{40561216-C3B6-4E03-B696-C2E8E46E1565}" dt="2021-03-02T14:55:21.153" v="297"/>
          <ac:inkMkLst>
            <pc:docMk/>
            <pc:sldMk cId="1287194210" sldId="561"/>
            <ac:inkMk id="23631" creationId="{0FE3A3DE-45F3-469A-980B-10731851D126}"/>
          </ac:inkMkLst>
        </pc:inkChg>
        <pc:inkChg chg="del mod">
          <ac:chgData name="Sherif Khattab" userId="c83b1e15-36f3-4f46-aceb-05aac24c545e" providerId="ADAL" clId="{40561216-C3B6-4E03-B696-C2E8E46E1565}" dt="2021-03-02T14:55:21.151" v="296"/>
          <ac:inkMkLst>
            <pc:docMk/>
            <pc:sldMk cId="1287194210" sldId="561"/>
            <ac:inkMk id="23632" creationId="{0F2CE510-9FBD-49AC-8B30-FD52B2C9709C}"/>
          </ac:inkMkLst>
        </pc:inkChg>
        <pc:inkChg chg="del mod">
          <ac:chgData name="Sherif Khattab" userId="c83b1e15-36f3-4f46-aceb-05aac24c545e" providerId="ADAL" clId="{40561216-C3B6-4E03-B696-C2E8E46E1565}" dt="2021-03-02T14:55:21.146" v="294"/>
          <ac:inkMkLst>
            <pc:docMk/>
            <pc:sldMk cId="1287194210" sldId="561"/>
            <ac:inkMk id="23634" creationId="{39367AD8-5239-461A-8039-12F379453AF5}"/>
          </ac:inkMkLst>
        </pc:inkChg>
        <pc:inkChg chg="del mod">
          <ac:chgData name="Sherif Khattab" userId="c83b1e15-36f3-4f46-aceb-05aac24c545e" providerId="ADAL" clId="{40561216-C3B6-4E03-B696-C2E8E46E1565}" dt="2021-03-02T14:55:21.038" v="267"/>
          <ac:inkMkLst>
            <pc:docMk/>
            <pc:sldMk cId="1287194210" sldId="561"/>
            <ac:inkMk id="23635" creationId="{D75C35D5-6EAF-4D2F-9125-85118AE3B449}"/>
          </ac:inkMkLst>
        </pc:inkChg>
        <pc:inkChg chg="del mod">
          <ac:chgData name="Sherif Khattab" userId="c83b1e15-36f3-4f46-aceb-05aac24c545e" providerId="ADAL" clId="{40561216-C3B6-4E03-B696-C2E8E46E1565}" dt="2021-03-02T14:55:21.133" v="289"/>
          <ac:inkMkLst>
            <pc:docMk/>
            <pc:sldMk cId="1287194210" sldId="561"/>
            <ac:inkMk id="23636" creationId="{353DBCFD-1E6D-4A02-B8E9-62C8F6213BA5}"/>
          </ac:inkMkLst>
        </pc:inkChg>
        <pc:inkChg chg="del mod">
          <ac:chgData name="Sherif Khattab" userId="c83b1e15-36f3-4f46-aceb-05aac24c545e" providerId="ADAL" clId="{40561216-C3B6-4E03-B696-C2E8E46E1565}" dt="2021-03-02T14:55:21.045" v="269"/>
          <ac:inkMkLst>
            <pc:docMk/>
            <pc:sldMk cId="1287194210" sldId="561"/>
            <ac:inkMk id="23637" creationId="{83EED6AE-2F58-4157-BCF9-A04D0A3CCE0E}"/>
          </ac:inkMkLst>
        </pc:inkChg>
        <pc:inkChg chg="del mod">
          <ac:chgData name="Sherif Khattab" userId="c83b1e15-36f3-4f46-aceb-05aac24c545e" providerId="ADAL" clId="{40561216-C3B6-4E03-B696-C2E8E46E1565}" dt="2021-03-02T14:55:21.079" v="276"/>
          <ac:inkMkLst>
            <pc:docMk/>
            <pc:sldMk cId="1287194210" sldId="561"/>
            <ac:inkMk id="23638" creationId="{95A62852-829F-4938-A7CD-BC8BE244C23B}"/>
          </ac:inkMkLst>
        </pc:inkChg>
        <pc:inkChg chg="del mod">
          <ac:chgData name="Sherif Khattab" userId="c83b1e15-36f3-4f46-aceb-05aac24c545e" providerId="ADAL" clId="{40561216-C3B6-4E03-B696-C2E8E46E1565}" dt="2021-03-02T14:55:21.102" v="281"/>
          <ac:inkMkLst>
            <pc:docMk/>
            <pc:sldMk cId="1287194210" sldId="561"/>
            <ac:inkMk id="23639" creationId="{C1893F75-521C-4191-ADE3-54E61C603FFB}"/>
          </ac:inkMkLst>
        </pc:inkChg>
        <pc:inkChg chg="del mod">
          <ac:chgData name="Sherif Khattab" userId="c83b1e15-36f3-4f46-aceb-05aac24c545e" providerId="ADAL" clId="{40561216-C3B6-4E03-B696-C2E8E46E1565}" dt="2021-03-02T14:55:21.012" v="261"/>
          <ac:inkMkLst>
            <pc:docMk/>
            <pc:sldMk cId="1287194210" sldId="561"/>
            <ac:inkMk id="23640" creationId="{5771F703-5DC7-4AE6-AEB3-12B9F3D35312}"/>
          </ac:inkMkLst>
        </pc:inkChg>
        <pc:inkChg chg="del mod">
          <ac:chgData name="Sherif Khattab" userId="c83b1e15-36f3-4f46-aceb-05aac24c545e" providerId="ADAL" clId="{40561216-C3B6-4E03-B696-C2E8E46E1565}" dt="2021-03-02T14:55:21.114" v="284"/>
          <ac:inkMkLst>
            <pc:docMk/>
            <pc:sldMk cId="1287194210" sldId="561"/>
            <ac:inkMk id="23641" creationId="{9A2A94DF-3D7E-4EED-B604-5D8B817342D6}"/>
          </ac:inkMkLst>
        </pc:inkChg>
        <pc:inkChg chg="del mod">
          <ac:chgData name="Sherif Khattab" userId="c83b1e15-36f3-4f46-aceb-05aac24c545e" providerId="ADAL" clId="{40561216-C3B6-4E03-B696-C2E8E46E1565}" dt="2021-03-02T14:55:21.030" v="265"/>
          <ac:inkMkLst>
            <pc:docMk/>
            <pc:sldMk cId="1287194210" sldId="561"/>
            <ac:inkMk id="23642" creationId="{584289BE-C536-48B0-A5C3-93147F9B5CFD}"/>
          </ac:inkMkLst>
        </pc:inkChg>
        <pc:inkChg chg="del mod">
          <ac:chgData name="Sherif Khattab" userId="c83b1e15-36f3-4f46-aceb-05aac24c545e" providerId="ADAL" clId="{40561216-C3B6-4E03-B696-C2E8E46E1565}" dt="2021-03-02T14:55:21.122" v="286"/>
          <ac:inkMkLst>
            <pc:docMk/>
            <pc:sldMk cId="1287194210" sldId="561"/>
            <ac:inkMk id="23643" creationId="{E9DA26D0-0603-4013-B1FC-7913D6E83285}"/>
          </ac:inkMkLst>
        </pc:inkChg>
        <pc:inkChg chg="del mod">
          <ac:chgData name="Sherif Khattab" userId="c83b1e15-36f3-4f46-aceb-05aac24c545e" providerId="ADAL" clId="{40561216-C3B6-4E03-B696-C2E8E46E1565}" dt="2021-03-02T14:55:21.020" v="263"/>
          <ac:inkMkLst>
            <pc:docMk/>
            <pc:sldMk cId="1287194210" sldId="561"/>
            <ac:inkMk id="23644" creationId="{9CABADF0-6AAD-4A09-B71F-7EFD9B3CCEA3}"/>
          </ac:inkMkLst>
        </pc:inkChg>
        <pc:inkChg chg="del mod">
          <ac:chgData name="Sherif Khattab" userId="c83b1e15-36f3-4f46-aceb-05aac24c545e" providerId="ADAL" clId="{40561216-C3B6-4E03-B696-C2E8E46E1565}" dt="2021-03-02T14:55:21.135" v="290"/>
          <ac:inkMkLst>
            <pc:docMk/>
            <pc:sldMk cId="1287194210" sldId="561"/>
            <ac:inkMk id="23645" creationId="{649AA80D-2452-4822-8F19-4001909D7429}"/>
          </ac:inkMkLst>
        </pc:inkChg>
        <pc:inkChg chg="del mod">
          <ac:chgData name="Sherif Khattab" userId="c83b1e15-36f3-4f46-aceb-05aac24c545e" providerId="ADAL" clId="{40561216-C3B6-4E03-B696-C2E8E46E1565}" dt="2021-03-02T14:55:21.052" v="271"/>
          <ac:inkMkLst>
            <pc:docMk/>
            <pc:sldMk cId="1287194210" sldId="561"/>
            <ac:inkMk id="23646" creationId="{87B366E5-7624-47F3-A592-581796E12957}"/>
          </ac:inkMkLst>
        </pc:inkChg>
        <pc:inkChg chg="del mod">
          <ac:chgData name="Sherif Khattab" userId="c83b1e15-36f3-4f46-aceb-05aac24c545e" providerId="ADAL" clId="{40561216-C3B6-4E03-B696-C2E8E46E1565}" dt="2021-03-02T14:55:21.059" v="273"/>
          <ac:inkMkLst>
            <pc:docMk/>
            <pc:sldMk cId="1287194210" sldId="561"/>
            <ac:inkMk id="23648" creationId="{3F89BC67-AB21-4050-9493-6CA93740F5F8}"/>
          </ac:inkMkLst>
        </pc:inkChg>
        <pc:inkChg chg="del mod">
          <ac:chgData name="Sherif Khattab" userId="c83b1e15-36f3-4f46-aceb-05aac24c545e" providerId="ADAL" clId="{40561216-C3B6-4E03-B696-C2E8E46E1565}" dt="2021-03-02T14:55:21.127" v="287"/>
          <ac:inkMkLst>
            <pc:docMk/>
            <pc:sldMk cId="1287194210" sldId="561"/>
            <ac:inkMk id="23649" creationId="{B2C35B3E-1E36-4705-B4A3-28616001D1F4}"/>
          </ac:inkMkLst>
        </pc:inkChg>
        <pc:inkChg chg="del">
          <ac:chgData name="Sherif Khattab" userId="c83b1e15-36f3-4f46-aceb-05aac24c545e" providerId="ADAL" clId="{40561216-C3B6-4E03-B696-C2E8E46E1565}" dt="2021-03-02T14:55:21" v="260"/>
          <ac:inkMkLst>
            <pc:docMk/>
            <pc:sldMk cId="1287194210" sldId="561"/>
            <ac:inkMk id="23650" creationId="{BE0BDF15-3B86-4510-92D9-8E02FFE272AF}"/>
          </ac:inkMkLst>
        </pc:inkChg>
        <pc:inkChg chg="del mod">
          <ac:chgData name="Sherif Khattab" userId="c83b1e15-36f3-4f46-aceb-05aac24c545e" providerId="ADAL" clId="{40561216-C3B6-4E03-B696-C2E8E46E1565}" dt="2021-03-02T14:55:21.106" v="282"/>
          <ac:inkMkLst>
            <pc:docMk/>
            <pc:sldMk cId="1287194210" sldId="561"/>
            <ac:inkMk id="23651" creationId="{C741CB12-32FC-4B89-A891-3987A6E6647D}"/>
          </ac:inkMkLst>
        </pc:inkChg>
        <pc:inkChg chg="del mod">
          <ac:chgData name="Sherif Khattab" userId="c83b1e15-36f3-4f46-aceb-05aac24c545e" providerId="ADAL" clId="{40561216-C3B6-4E03-B696-C2E8E46E1565}" dt="2021-03-02T14:55:21.017" v="262"/>
          <ac:inkMkLst>
            <pc:docMk/>
            <pc:sldMk cId="1287194210" sldId="561"/>
            <ac:inkMk id="23652" creationId="{097A411A-2F8F-4EDF-A93C-A1916E46CE58}"/>
          </ac:inkMkLst>
        </pc:inkChg>
        <pc:inkChg chg="del mod">
          <ac:chgData name="Sherif Khattab" userId="c83b1e15-36f3-4f46-aceb-05aac24c545e" providerId="ADAL" clId="{40561216-C3B6-4E03-B696-C2E8E46E1565}" dt="2021-03-02T14:55:21.097" v="280"/>
          <ac:inkMkLst>
            <pc:docMk/>
            <pc:sldMk cId="1287194210" sldId="561"/>
            <ac:inkMk id="23654" creationId="{0CDA8FA7-3F42-425F-B69F-09FE422E6C20}"/>
          </ac:inkMkLst>
        </pc:inkChg>
        <pc:inkChg chg="del mod">
          <ac:chgData name="Sherif Khattab" userId="c83b1e15-36f3-4f46-aceb-05aac24c545e" providerId="ADAL" clId="{40561216-C3B6-4E03-B696-C2E8E46E1565}" dt="2021-03-02T14:55:21.141" v="292"/>
          <ac:inkMkLst>
            <pc:docMk/>
            <pc:sldMk cId="1287194210" sldId="561"/>
            <ac:inkMk id="23655" creationId="{74C0E38C-8C81-4F69-B2AF-AD53E6E6D970}"/>
          </ac:inkMkLst>
        </pc:inkChg>
        <pc:inkChg chg="del mod">
          <ac:chgData name="Sherif Khattab" userId="c83b1e15-36f3-4f46-aceb-05aac24c545e" providerId="ADAL" clId="{40561216-C3B6-4E03-B696-C2E8E46E1565}" dt="2021-03-02T14:55:21.139" v="291"/>
          <ac:inkMkLst>
            <pc:docMk/>
            <pc:sldMk cId="1287194210" sldId="561"/>
            <ac:inkMk id="23656" creationId="{85585060-B696-4403-8C88-50A6053DBD02}"/>
          </ac:inkMkLst>
        </pc:inkChg>
        <pc:inkChg chg="del mod">
          <ac:chgData name="Sherif Khattab" userId="c83b1e15-36f3-4f46-aceb-05aac24c545e" providerId="ADAL" clId="{40561216-C3B6-4E03-B696-C2E8E46E1565}" dt="2021-03-02T14:55:21.130" v="288"/>
          <ac:inkMkLst>
            <pc:docMk/>
            <pc:sldMk cId="1287194210" sldId="561"/>
            <ac:inkMk id="23657" creationId="{9236DFEA-42B0-4A18-8DB8-43023CBA1AAF}"/>
          </ac:inkMkLst>
        </pc:inkChg>
        <pc:inkChg chg="del mod">
          <ac:chgData name="Sherif Khattab" userId="c83b1e15-36f3-4f46-aceb-05aac24c545e" providerId="ADAL" clId="{40561216-C3B6-4E03-B696-C2E8E46E1565}" dt="2021-03-02T14:55:21.034" v="266"/>
          <ac:inkMkLst>
            <pc:docMk/>
            <pc:sldMk cId="1287194210" sldId="561"/>
            <ac:inkMk id="23658" creationId="{BE3E7B86-3514-4C72-91AF-4648475E24F2}"/>
          </ac:inkMkLst>
        </pc:inkChg>
        <pc:inkChg chg="del mod">
          <ac:chgData name="Sherif Khattab" userId="c83b1e15-36f3-4f46-aceb-05aac24c545e" providerId="ADAL" clId="{40561216-C3B6-4E03-B696-C2E8E46E1565}" dt="2021-03-02T14:55:21.065" v="274"/>
          <ac:inkMkLst>
            <pc:docMk/>
            <pc:sldMk cId="1287194210" sldId="561"/>
            <ac:inkMk id="23660" creationId="{EB9F504E-52DF-4A05-AB88-BDF5876CA8B9}"/>
          </ac:inkMkLst>
        </pc:inkChg>
        <pc:inkChg chg="del mod">
          <ac:chgData name="Sherif Khattab" userId="c83b1e15-36f3-4f46-aceb-05aac24c545e" providerId="ADAL" clId="{40561216-C3B6-4E03-B696-C2E8E46E1565}" dt="2021-03-02T14:55:21.084" v="277"/>
          <ac:inkMkLst>
            <pc:docMk/>
            <pc:sldMk cId="1287194210" sldId="561"/>
            <ac:inkMk id="23661" creationId="{C9612645-0493-443C-9C82-A267BE047D35}"/>
          </ac:inkMkLst>
        </pc:inkChg>
        <pc:inkChg chg="del mod">
          <ac:chgData name="Sherif Khattab" userId="c83b1e15-36f3-4f46-aceb-05aac24c545e" providerId="ADAL" clId="{40561216-C3B6-4E03-B696-C2E8E46E1565}" dt="2021-03-02T14:55:21.090" v="278"/>
          <ac:inkMkLst>
            <pc:docMk/>
            <pc:sldMk cId="1287194210" sldId="561"/>
            <ac:inkMk id="23663" creationId="{1A305F40-A5CC-4159-81BE-FDAA1BBA2F6E}"/>
          </ac:inkMkLst>
        </pc:inkChg>
        <pc:inkChg chg="del mod">
          <ac:chgData name="Sherif Khattab" userId="c83b1e15-36f3-4f46-aceb-05aac24c545e" providerId="ADAL" clId="{40561216-C3B6-4E03-B696-C2E8E46E1565}" dt="2021-03-02T14:55:21.055" v="272"/>
          <ac:inkMkLst>
            <pc:docMk/>
            <pc:sldMk cId="1287194210" sldId="561"/>
            <ac:inkMk id="23664" creationId="{1ADA5D77-6340-4E01-B50B-6A36D3D89303}"/>
          </ac:inkMkLst>
        </pc:inkChg>
        <pc:inkChg chg="del mod">
          <ac:chgData name="Sherif Khattab" userId="c83b1e15-36f3-4f46-aceb-05aac24c545e" providerId="ADAL" clId="{40561216-C3B6-4E03-B696-C2E8E46E1565}" dt="2021-03-02T14:55:21.041" v="268"/>
          <ac:inkMkLst>
            <pc:docMk/>
            <pc:sldMk cId="1287194210" sldId="561"/>
            <ac:inkMk id="23665" creationId="{12E5FF45-7656-41A0-B8DD-C442FEAF547C}"/>
          </ac:inkMkLst>
        </pc:inkChg>
        <pc:inkChg chg="del mod">
          <ac:chgData name="Sherif Khattab" userId="c83b1e15-36f3-4f46-aceb-05aac24c545e" providerId="ADAL" clId="{40561216-C3B6-4E03-B696-C2E8E46E1565}" dt="2021-03-02T14:55:21.110" v="283"/>
          <ac:inkMkLst>
            <pc:docMk/>
            <pc:sldMk cId="1287194210" sldId="561"/>
            <ac:inkMk id="23666" creationId="{056077FF-F297-49EF-B3D4-BBE7B44D0D1F}"/>
          </ac:inkMkLst>
        </pc:inkChg>
        <pc:inkChg chg="del mod">
          <ac:chgData name="Sherif Khattab" userId="c83b1e15-36f3-4f46-aceb-05aac24c545e" providerId="ADAL" clId="{40561216-C3B6-4E03-B696-C2E8E46E1565}" dt="2021-03-02T14:55:21.048" v="270"/>
          <ac:inkMkLst>
            <pc:docMk/>
            <pc:sldMk cId="1287194210" sldId="561"/>
            <ac:inkMk id="23667" creationId="{E1A2A440-2E68-4E40-8F14-0F85D39BBDB7}"/>
          </ac:inkMkLst>
        </pc:inkChg>
        <pc:inkChg chg="del mod">
          <ac:chgData name="Sherif Khattab" userId="c83b1e15-36f3-4f46-aceb-05aac24c545e" providerId="ADAL" clId="{40561216-C3B6-4E03-B696-C2E8E46E1565}" dt="2021-03-02T14:55:21.070" v="275"/>
          <ac:inkMkLst>
            <pc:docMk/>
            <pc:sldMk cId="1287194210" sldId="561"/>
            <ac:inkMk id="23668" creationId="{B5D7EBA2-DD1F-48CC-90CE-7F21C1DC3392}"/>
          </ac:inkMkLst>
        </pc:inkChg>
        <pc:inkChg chg="del mod">
          <ac:chgData name="Sherif Khattab" userId="c83b1e15-36f3-4f46-aceb-05aac24c545e" providerId="ADAL" clId="{40561216-C3B6-4E03-B696-C2E8E46E1565}" dt="2021-03-02T14:55:21.149" v="295"/>
          <ac:inkMkLst>
            <pc:docMk/>
            <pc:sldMk cId="1287194210" sldId="561"/>
            <ac:inkMk id="23670" creationId="{D088E3AE-C158-4537-8CB3-EA808598AAFA}"/>
          </ac:inkMkLst>
        </pc:inkChg>
        <pc:inkChg chg="del mod">
          <ac:chgData name="Sherif Khattab" userId="c83b1e15-36f3-4f46-aceb-05aac24c545e" providerId="ADAL" clId="{40561216-C3B6-4E03-B696-C2E8E46E1565}" dt="2021-03-02T14:55:21.144" v="293"/>
          <ac:inkMkLst>
            <pc:docMk/>
            <pc:sldMk cId="1287194210" sldId="561"/>
            <ac:inkMk id="23671" creationId="{22A791CB-A7E4-4BA6-AF2C-BA61BDCB17CE}"/>
          </ac:inkMkLst>
        </pc:inkChg>
      </pc:sldChg>
      <pc:sldChg chg="delSp modSp add modAnim">
        <pc:chgData name="Sherif Khattab" userId="c83b1e15-36f3-4f46-aceb-05aac24c545e" providerId="ADAL" clId="{40561216-C3B6-4E03-B696-C2E8E46E1565}" dt="2021-03-02T14:59:00.977" v="652"/>
        <pc:sldMkLst>
          <pc:docMk/>
          <pc:sldMk cId="3311359803" sldId="562"/>
        </pc:sldMkLst>
        <pc:grpChg chg="mod">
          <ac:chgData name="Sherif Khattab" userId="c83b1e15-36f3-4f46-aceb-05aac24c545e" providerId="ADAL" clId="{40561216-C3B6-4E03-B696-C2E8E46E1565}" dt="2021-03-02T14:55:06.810" v="259"/>
          <ac:grpSpMkLst>
            <pc:docMk/>
            <pc:sldMk cId="3311359803" sldId="562"/>
            <ac:grpSpMk id="23672" creationId="{D3B42BF9-8198-43FC-B7E5-062D26193C4A}"/>
          </ac:grpSpMkLst>
        </pc:grpChg>
        <pc:inkChg chg="mod">
          <ac:chgData name="Sherif Khattab" userId="c83b1e15-36f3-4f46-aceb-05aac24c545e" providerId="ADAL" clId="{40561216-C3B6-4E03-B696-C2E8E46E1565}" dt="2021-03-02T14:55:06.810" v="259"/>
          <ac:inkMkLst>
            <pc:docMk/>
            <pc:sldMk cId="3311359803" sldId="562"/>
            <ac:inkMk id="3" creationId="{B0FBBC0D-35B9-448B-9D52-F9702601D9E2}"/>
          </ac:inkMkLst>
        </pc:inkChg>
        <pc:inkChg chg="mod">
          <ac:chgData name="Sherif Khattab" userId="c83b1e15-36f3-4f46-aceb-05aac24c545e" providerId="ADAL" clId="{40561216-C3B6-4E03-B696-C2E8E46E1565}" dt="2021-03-02T14:55:06.810" v="259"/>
          <ac:inkMkLst>
            <pc:docMk/>
            <pc:sldMk cId="3311359803" sldId="562"/>
            <ac:inkMk id="5" creationId="{1334F479-0557-4560-B3CA-54D487BC1692}"/>
          </ac:inkMkLst>
        </pc:inkChg>
        <pc:inkChg chg="mod">
          <ac:chgData name="Sherif Khattab" userId="c83b1e15-36f3-4f46-aceb-05aac24c545e" providerId="ADAL" clId="{40561216-C3B6-4E03-B696-C2E8E46E1565}" dt="2021-03-02T14:55:06.810" v="259"/>
          <ac:inkMkLst>
            <pc:docMk/>
            <pc:sldMk cId="3311359803" sldId="562"/>
            <ac:inkMk id="6" creationId="{C77C32EE-2731-421E-9672-5A63D6E9F538}"/>
          </ac:inkMkLst>
        </pc:inkChg>
        <pc:inkChg chg="mod">
          <ac:chgData name="Sherif Khattab" userId="c83b1e15-36f3-4f46-aceb-05aac24c545e" providerId="ADAL" clId="{40561216-C3B6-4E03-B696-C2E8E46E1565}" dt="2021-03-02T14:55:06.810" v="259"/>
          <ac:inkMkLst>
            <pc:docMk/>
            <pc:sldMk cId="3311359803" sldId="562"/>
            <ac:inkMk id="34" creationId="{76F4BB3E-F0E4-42AA-ACB1-D0A6A3746F24}"/>
          </ac:inkMkLst>
        </pc:inkChg>
        <pc:inkChg chg="mod">
          <ac:chgData name="Sherif Khattab" userId="c83b1e15-36f3-4f46-aceb-05aac24c545e" providerId="ADAL" clId="{40561216-C3B6-4E03-B696-C2E8E46E1565}" dt="2021-03-02T14:55:06.810" v="259"/>
          <ac:inkMkLst>
            <pc:docMk/>
            <pc:sldMk cId="3311359803" sldId="562"/>
            <ac:inkMk id="35" creationId="{BB1041F6-9E9F-4186-AC93-4372635DAB2B}"/>
          </ac:inkMkLst>
        </pc:inkChg>
        <pc:inkChg chg="mod">
          <ac:chgData name="Sherif Khattab" userId="c83b1e15-36f3-4f46-aceb-05aac24c545e" providerId="ADAL" clId="{40561216-C3B6-4E03-B696-C2E8E46E1565}" dt="2021-03-02T14:55:06.810" v="259"/>
          <ac:inkMkLst>
            <pc:docMk/>
            <pc:sldMk cId="3311359803" sldId="562"/>
            <ac:inkMk id="36" creationId="{FBD4DC2C-2A69-4F9C-9FD0-0A2D83A17035}"/>
          </ac:inkMkLst>
        </pc:inkChg>
        <pc:inkChg chg="mod">
          <ac:chgData name="Sherif Khattab" userId="c83b1e15-36f3-4f46-aceb-05aac24c545e" providerId="ADAL" clId="{40561216-C3B6-4E03-B696-C2E8E46E1565}" dt="2021-03-02T14:55:06.810" v="259"/>
          <ac:inkMkLst>
            <pc:docMk/>
            <pc:sldMk cId="3311359803" sldId="562"/>
            <ac:inkMk id="38" creationId="{08DD68F7-523C-4437-9949-BFD6B8B320B7}"/>
          </ac:inkMkLst>
        </pc:inkChg>
        <pc:inkChg chg="mod">
          <ac:chgData name="Sherif Khattab" userId="c83b1e15-36f3-4f46-aceb-05aac24c545e" providerId="ADAL" clId="{40561216-C3B6-4E03-B696-C2E8E46E1565}" dt="2021-03-02T14:55:06.810" v="259"/>
          <ac:inkMkLst>
            <pc:docMk/>
            <pc:sldMk cId="3311359803" sldId="562"/>
            <ac:inkMk id="39" creationId="{6B907EBB-5700-4291-BB4C-D8877DB4FFCD}"/>
          </ac:inkMkLst>
        </pc:inkChg>
        <pc:inkChg chg="mod">
          <ac:chgData name="Sherif Khattab" userId="c83b1e15-36f3-4f46-aceb-05aac24c545e" providerId="ADAL" clId="{40561216-C3B6-4E03-B696-C2E8E46E1565}" dt="2021-03-02T14:55:06.810" v="259"/>
          <ac:inkMkLst>
            <pc:docMk/>
            <pc:sldMk cId="3311359803" sldId="562"/>
            <ac:inkMk id="40" creationId="{D1405003-6795-43E1-B78F-70DFA34AAA56}"/>
          </ac:inkMkLst>
        </pc:inkChg>
        <pc:inkChg chg="mod">
          <ac:chgData name="Sherif Khattab" userId="c83b1e15-36f3-4f46-aceb-05aac24c545e" providerId="ADAL" clId="{40561216-C3B6-4E03-B696-C2E8E46E1565}" dt="2021-03-02T14:55:06.810" v="259"/>
          <ac:inkMkLst>
            <pc:docMk/>
            <pc:sldMk cId="3311359803" sldId="562"/>
            <ac:inkMk id="41" creationId="{E5C63D8D-A5A2-4ECA-9233-25A9BB4111B0}"/>
          </ac:inkMkLst>
        </pc:inkChg>
        <pc:inkChg chg="mod">
          <ac:chgData name="Sherif Khattab" userId="c83b1e15-36f3-4f46-aceb-05aac24c545e" providerId="ADAL" clId="{40561216-C3B6-4E03-B696-C2E8E46E1565}" dt="2021-03-02T14:55:06.810" v="259"/>
          <ac:inkMkLst>
            <pc:docMk/>
            <pc:sldMk cId="3311359803" sldId="562"/>
            <ac:inkMk id="42" creationId="{DA8E3D6B-1BC0-4231-B0D7-7B8A4360DECC}"/>
          </ac:inkMkLst>
        </pc:inkChg>
        <pc:inkChg chg="mod">
          <ac:chgData name="Sherif Khattab" userId="c83b1e15-36f3-4f46-aceb-05aac24c545e" providerId="ADAL" clId="{40561216-C3B6-4E03-B696-C2E8E46E1565}" dt="2021-03-02T14:55:06.810" v="259"/>
          <ac:inkMkLst>
            <pc:docMk/>
            <pc:sldMk cId="3311359803" sldId="562"/>
            <ac:inkMk id="44" creationId="{19C19232-5340-48E5-9ED6-62DEBBCE1215}"/>
          </ac:inkMkLst>
        </pc:inkChg>
        <pc:inkChg chg="mod">
          <ac:chgData name="Sherif Khattab" userId="c83b1e15-36f3-4f46-aceb-05aac24c545e" providerId="ADAL" clId="{40561216-C3B6-4E03-B696-C2E8E46E1565}" dt="2021-03-02T14:55:06.810" v="259"/>
          <ac:inkMkLst>
            <pc:docMk/>
            <pc:sldMk cId="3311359803" sldId="562"/>
            <ac:inkMk id="45" creationId="{D1B4E85F-AC34-40C2-82B7-32CDF26E2AA9}"/>
          </ac:inkMkLst>
        </pc:inkChg>
        <pc:inkChg chg="mod">
          <ac:chgData name="Sherif Khattab" userId="c83b1e15-36f3-4f46-aceb-05aac24c545e" providerId="ADAL" clId="{40561216-C3B6-4E03-B696-C2E8E46E1565}" dt="2021-03-02T14:55:06.810" v="259"/>
          <ac:inkMkLst>
            <pc:docMk/>
            <pc:sldMk cId="3311359803" sldId="562"/>
            <ac:inkMk id="46" creationId="{E6BF4D18-EC16-4386-BB86-4E44BAF7C03B}"/>
          </ac:inkMkLst>
        </pc:inkChg>
        <pc:inkChg chg="mod">
          <ac:chgData name="Sherif Khattab" userId="c83b1e15-36f3-4f46-aceb-05aac24c545e" providerId="ADAL" clId="{40561216-C3B6-4E03-B696-C2E8E46E1565}" dt="2021-03-02T14:55:06.810" v="259"/>
          <ac:inkMkLst>
            <pc:docMk/>
            <pc:sldMk cId="3311359803" sldId="562"/>
            <ac:inkMk id="47" creationId="{02569F11-2943-4F04-87BA-CA8732D937CB}"/>
          </ac:inkMkLst>
        </pc:inkChg>
        <pc:inkChg chg="mod">
          <ac:chgData name="Sherif Khattab" userId="c83b1e15-36f3-4f46-aceb-05aac24c545e" providerId="ADAL" clId="{40561216-C3B6-4E03-B696-C2E8E46E1565}" dt="2021-03-02T14:55:06.810" v="259"/>
          <ac:inkMkLst>
            <pc:docMk/>
            <pc:sldMk cId="3311359803" sldId="562"/>
            <ac:inkMk id="48" creationId="{B58E1670-F3F7-4DFE-AF3D-056FDA785310}"/>
          </ac:inkMkLst>
        </pc:inkChg>
        <pc:inkChg chg="mod">
          <ac:chgData name="Sherif Khattab" userId="c83b1e15-36f3-4f46-aceb-05aac24c545e" providerId="ADAL" clId="{40561216-C3B6-4E03-B696-C2E8E46E1565}" dt="2021-03-02T14:55:06.810" v="259"/>
          <ac:inkMkLst>
            <pc:docMk/>
            <pc:sldMk cId="3311359803" sldId="562"/>
            <ac:inkMk id="49" creationId="{19257841-2019-40BC-AD69-87A73EC0948B}"/>
          </ac:inkMkLst>
        </pc:inkChg>
        <pc:inkChg chg="mod">
          <ac:chgData name="Sherif Khattab" userId="c83b1e15-36f3-4f46-aceb-05aac24c545e" providerId="ADAL" clId="{40561216-C3B6-4E03-B696-C2E8E46E1565}" dt="2021-03-02T14:55:06.810" v="259"/>
          <ac:inkMkLst>
            <pc:docMk/>
            <pc:sldMk cId="3311359803" sldId="562"/>
            <ac:inkMk id="50" creationId="{26C81269-5964-499B-83AC-4B4F3ECF46D9}"/>
          </ac:inkMkLst>
        </pc:inkChg>
        <pc:inkChg chg="mod">
          <ac:chgData name="Sherif Khattab" userId="c83b1e15-36f3-4f46-aceb-05aac24c545e" providerId="ADAL" clId="{40561216-C3B6-4E03-B696-C2E8E46E1565}" dt="2021-03-02T14:55:06.810" v="259"/>
          <ac:inkMkLst>
            <pc:docMk/>
            <pc:sldMk cId="3311359803" sldId="562"/>
            <ac:inkMk id="51" creationId="{20368D2C-01B3-405E-89B9-A7788F5F56C4}"/>
          </ac:inkMkLst>
        </pc:inkChg>
        <pc:inkChg chg="mod">
          <ac:chgData name="Sherif Khattab" userId="c83b1e15-36f3-4f46-aceb-05aac24c545e" providerId="ADAL" clId="{40561216-C3B6-4E03-B696-C2E8E46E1565}" dt="2021-03-02T14:55:06.810" v="259"/>
          <ac:inkMkLst>
            <pc:docMk/>
            <pc:sldMk cId="3311359803" sldId="562"/>
            <ac:inkMk id="53" creationId="{4B0B24DC-2DC7-4C85-8BDA-CB5171C1850E}"/>
          </ac:inkMkLst>
        </pc:inkChg>
        <pc:inkChg chg="mod">
          <ac:chgData name="Sherif Khattab" userId="c83b1e15-36f3-4f46-aceb-05aac24c545e" providerId="ADAL" clId="{40561216-C3B6-4E03-B696-C2E8E46E1565}" dt="2021-03-02T14:55:06.810" v="259"/>
          <ac:inkMkLst>
            <pc:docMk/>
            <pc:sldMk cId="3311359803" sldId="562"/>
            <ac:inkMk id="54" creationId="{FAA76FFB-4F7B-44CF-9E3F-7D873ACD011E}"/>
          </ac:inkMkLst>
        </pc:inkChg>
        <pc:inkChg chg="mod">
          <ac:chgData name="Sherif Khattab" userId="c83b1e15-36f3-4f46-aceb-05aac24c545e" providerId="ADAL" clId="{40561216-C3B6-4E03-B696-C2E8E46E1565}" dt="2021-03-02T14:55:06.810" v="259"/>
          <ac:inkMkLst>
            <pc:docMk/>
            <pc:sldMk cId="3311359803" sldId="562"/>
            <ac:inkMk id="55" creationId="{2A509FA3-B322-44A6-A5B7-3B6A64FF271C}"/>
          </ac:inkMkLst>
        </pc:inkChg>
        <pc:inkChg chg="mod">
          <ac:chgData name="Sherif Khattab" userId="c83b1e15-36f3-4f46-aceb-05aac24c545e" providerId="ADAL" clId="{40561216-C3B6-4E03-B696-C2E8E46E1565}" dt="2021-03-02T14:55:06.810" v="259"/>
          <ac:inkMkLst>
            <pc:docMk/>
            <pc:sldMk cId="3311359803" sldId="562"/>
            <ac:inkMk id="56" creationId="{9FB1D72E-EF06-4758-9CAE-0C2AFAB761B2}"/>
          </ac:inkMkLst>
        </pc:inkChg>
        <pc:inkChg chg="mod">
          <ac:chgData name="Sherif Khattab" userId="c83b1e15-36f3-4f46-aceb-05aac24c545e" providerId="ADAL" clId="{40561216-C3B6-4E03-B696-C2E8E46E1565}" dt="2021-03-02T14:55:06.810" v="259"/>
          <ac:inkMkLst>
            <pc:docMk/>
            <pc:sldMk cId="3311359803" sldId="562"/>
            <ac:inkMk id="58" creationId="{AD54C535-8A13-4466-B936-FDE4EE0D13AB}"/>
          </ac:inkMkLst>
        </pc:inkChg>
        <pc:inkChg chg="mod">
          <ac:chgData name="Sherif Khattab" userId="c83b1e15-36f3-4f46-aceb-05aac24c545e" providerId="ADAL" clId="{40561216-C3B6-4E03-B696-C2E8E46E1565}" dt="2021-03-02T14:55:06.810" v="259"/>
          <ac:inkMkLst>
            <pc:docMk/>
            <pc:sldMk cId="3311359803" sldId="562"/>
            <ac:inkMk id="59" creationId="{8191728A-6391-4424-97E9-9D875C21CABB}"/>
          </ac:inkMkLst>
        </pc:inkChg>
        <pc:inkChg chg="mod">
          <ac:chgData name="Sherif Khattab" userId="c83b1e15-36f3-4f46-aceb-05aac24c545e" providerId="ADAL" clId="{40561216-C3B6-4E03-B696-C2E8E46E1565}" dt="2021-03-02T14:55:06.810" v="259"/>
          <ac:inkMkLst>
            <pc:docMk/>
            <pc:sldMk cId="3311359803" sldId="562"/>
            <ac:inkMk id="61" creationId="{3873DDFB-3276-4A9C-A452-0E255D449AE0}"/>
          </ac:inkMkLst>
        </pc:inkChg>
        <pc:inkChg chg="mod">
          <ac:chgData name="Sherif Khattab" userId="c83b1e15-36f3-4f46-aceb-05aac24c545e" providerId="ADAL" clId="{40561216-C3B6-4E03-B696-C2E8E46E1565}" dt="2021-03-02T14:55:06.810" v="259"/>
          <ac:inkMkLst>
            <pc:docMk/>
            <pc:sldMk cId="3311359803" sldId="562"/>
            <ac:inkMk id="62" creationId="{6CA89F45-C596-4B44-8218-2E80CDFD9AC1}"/>
          </ac:inkMkLst>
        </pc:inkChg>
        <pc:inkChg chg="mod">
          <ac:chgData name="Sherif Khattab" userId="c83b1e15-36f3-4f46-aceb-05aac24c545e" providerId="ADAL" clId="{40561216-C3B6-4E03-B696-C2E8E46E1565}" dt="2021-03-02T14:55:06.810" v="259"/>
          <ac:inkMkLst>
            <pc:docMk/>
            <pc:sldMk cId="3311359803" sldId="562"/>
            <ac:inkMk id="63" creationId="{C0DC48F3-13CB-48CD-943B-D376DED3D452}"/>
          </ac:inkMkLst>
        </pc:inkChg>
        <pc:inkChg chg="mod">
          <ac:chgData name="Sherif Khattab" userId="c83b1e15-36f3-4f46-aceb-05aac24c545e" providerId="ADAL" clId="{40561216-C3B6-4E03-B696-C2E8E46E1565}" dt="2021-03-02T14:55:06.810" v="259"/>
          <ac:inkMkLst>
            <pc:docMk/>
            <pc:sldMk cId="3311359803" sldId="562"/>
            <ac:inkMk id="23552" creationId="{AD02388C-420C-4C10-A5B7-33825C4777B5}"/>
          </ac:inkMkLst>
        </pc:inkChg>
        <pc:inkChg chg="mod">
          <ac:chgData name="Sherif Khattab" userId="c83b1e15-36f3-4f46-aceb-05aac24c545e" providerId="ADAL" clId="{40561216-C3B6-4E03-B696-C2E8E46E1565}" dt="2021-03-02T14:55:06.810" v="259"/>
          <ac:inkMkLst>
            <pc:docMk/>
            <pc:sldMk cId="3311359803" sldId="562"/>
            <ac:inkMk id="23556" creationId="{B63716A9-A45C-49C7-8CC0-3310F6B827F6}"/>
          </ac:inkMkLst>
        </pc:inkChg>
        <pc:inkChg chg="mod">
          <ac:chgData name="Sherif Khattab" userId="c83b1e15-36f3-4f46-aceb-05aac24c545e" providerId="ADAL" clId="{40561216-C3B6-4E03-B696-C2E8E46E1565}" dt="2021-03-02T14:55:06.810" v="259"/>
          <ac:inkMkLst>
            <pc:docMk/>
            <pc:sldMk cId="3311359803" sldId="562"/>
            <ac:inkMk id="23558" creationId="{12438C2F-B2BE-423F-8FB0-A8B24276FAA9}"/>
          </ac:inkMkLst>
        </pc:inkChg>
        <pc:inkChg chg="mod">
          <ac:chgData name="Sherif Khattab" userId="c83b1e15-36f3-4f46-aceb-05aac24c545e" providerId="ADAL" clId="{40561216-C3B6-4E03-B696-C2E8E46E1565}" dt="2021-03-02T14:55:06.810" v="259"/>
          <ac:inkMkLst>
            <pc:docMk/>
            <pc:sldMk cId="3311359803" sldId="562"/>
            <ac:inkMk id="23559" creationId="{63236EA0-8781-4E1D-ACC7-D2AB2BA2975A}"/>
          </ac:inkMkLst>
        </pc:inkChg>
        <pc:inkChg chg="mod">
          <ac:chgData name="Sherif Khattab" userId="c83b1e15-36f3-4f46-aceb-05aac24c545e" providerId="ADAL" clId="{40561216-C3B6-4E03-B696-C2E8E46E1565}" dt="2021-03-02T14:55:06.810" v="259"/>
          <ac:inkMkLst>
            <pc:docMk/>
            <pc:sldMk cId="3311359803" sldId="562"/>
            <ac:inkMk id="23560" creationId="{8296C127-E688-4138-8B46-A545AA74759F}"/>
          </ac:inkMkLst>
        </pc:inkChg>
        <pc:inkChg chg="mod">
          <ac:chgData name="Sherif Khattab" userId="c83b1e15-36f3-4f46-aceb-05aac24c545e" providerId="ADAL" clId="{40561216-C3B6-4E03-B696-C2E8E46E1565}" dt="2021-03-02T14:55:06.810" v="259"/>
          <ac:inkMkLst>
            <pc:docMk/>
            <pc:sldMk cId="3311359803" sldId="562"/>
            <ac:inkMk id="23561" creationId="{27B15F83-7325-42D6-B559-2D057C3A0C3F}"/>
          </ac:inkMkLst>
        </pc:inkChg>
        <pc:inkChg chg="mod">
          <ac:chgData name="Sherif Khattab" userId="c83b1e15-36f3-4f46-aceb-05aac24c545e" providerId="ADAL" clId="{40561216-C3B6-4E03-B696-C2E8E46E1565}" dt="2021-03-02T14:55:06.810" v="259"/>
          <ac:inkMkLst>
            <pc:docMk/>
            <pc:sldMk cId="3311359803" sldId="562"/>
            <ac:inkMk id="23562" creationId="{41609FE5-F416-4C74-A5D0-5EFA0CF8EF70}"/>
          </ac:inkMkLst>
        </pc:inkChg>
        <pc:inkChg chg="mod">
          <ac:chgData name="Sherif Khattab" userId="c83b1e15-36f3-4f46-aceb-05aac24c545e" providerId="ADAL" clId="{40561216-C3B6-4E03-B696-C2E8E46E1565}" dt="2021-03-02T14:55:06.810" v="259"/>
          <ac:inkMkLst>
            <pc:docMk/>
            <pc:sldMk cId="3311359803" sldId="562"/>
            <ac:inkMk id="23564" creationId="{0479C8AE-E53D-4F3D-9A1F-0B3B4EF8E437}"/>
          </ac:inkMkLst>
        </pc:inkChg>
        <pc:inkChg chg="mod">
          <ac:chgData name="Sherif Khattab" userId="c83b1e15-36f3-4f46-aceb-05aac24c545e" providerId="ADAL" clId="{40561216-C3B6-4E03-B696-C2E8E46E1565}" dt="2021-03-02T14:55:06.810" v="259"/>
          <ac:inkMkLst>
            <pc:docMk/>
            <pc:sldMk cId="3311359803" sldId="562"/>
            <ac:inkMk id="23565" creationId="{7EA1AC65-0991-4EAD-9289-5B6967D4C6A4}"/>
          </ac:inkMkLst>
        </pc:inkChg>
        <pc:inkChg chg="mod">
          <ac:chgData name="Sherif Khattab" userId="c83b1e15-36f3-4f46-aceb-05aac24c545e" providerId="ADAL" clId="{40561216-C3B6-4E03-B696-C2E8E46E1565}" dt="2021-03-02T14:55:06.810" v="259"/>
          <ac:inkMkLst>
            <pc:docMk/>
            <pc:sldMk cId="3311359803" sldId="562"/>
            <ac:inkMk id="23567" creationId="{B964468F-11D4-4449-BD5D-D276B04321BD}"/>
          </ac:inkMkLst>
        </pc:inkChg>
        <pc:inkChg chg="mod">
          <ac:chgData name="Sherif Khattab" userId="c83b1e15-36f3-4f46-aceb-05aac24c545e" providerId="ADAL" clId="{40561216-C3B6-4E03-B696-C2E8E46E1565}" dt="2021-03-02T14:55:06.810" v="259"/>
          <ac:inkMkLst>
            <pc:docMk/>
            <pc:sldMk cId="3311359803" sldId="562"/>
            <ac:inkMk id="23568" creationId="{B0D8423F-0857-4468-8FB1-850C348CC062}"/>
          </ac:inkMkLst>
        </pc:inkChg>
        <pc:inkChg chg="mod">
          <ac:chgData name="Sherif Khattab" userId="c83b1e15-36f3-4f46-aceb-05aac24c545e" providerId="ADAL" clId="{40561216-C3B6-4E03-B696-C2E8E46E1565}" dt="2021-03-02T14:55:06.810" v="259"/>
          <ac:inkMkLst>
            <pc:docMk/>
            <pc:sldMk cId="3311359803" sldId="562"/>
            <ac:inkMk id="23569" creationId="{E089F2E3-45EA-486B-A260-E766EB2A0258}"/>
          </ac:inkMkLst>
        </pc:inkChg>
        <pc:inkChg chg="mod">
          <ac:chgData name="Sherif Khattab" userId="c83b1e15-36f3-4f46-aceb-05aac24c545e" providerId="ADAL" clId="{40561216-C3B6-4E03-B696-C2E8E46E1565}" dt="2021-03-02T14:55:06.810" v="259"/>
          <ac:inkMkLst>
            <pc:docMk/>
            <pc:sldMk cId="3311359803" sldId="562"/>
            <ac:inkMk id="23570" creationId="{C315644A-BBCC-4823-9005-14F1A7FDE1C2}"/>
          </ac:inkMkLst>
        </pc:inkChg>
        <pc:inkChg chg="mod">
          <ac:chgData name="Sherif Khattab" userId="c83b1e15-36f3-4f46-aceb-05aac24c545e" providerId="ADAL" clId="{40561216-C3B6-4E03-B696-C2E8E46E1565}" dt="2021-03-02T14:55:06.810" v="259"/>
          <ac:inkMkLst>
            <pc:docMk/>
            <pc:sldMk cId="3311359803" sldId="562"/>
            <ac:inkMk id="23571" creationId="{4A65A549-A8AD-4542-8C89-6269FF5866D1}"/>
          </ac:inkMkLst>
        </pc:inkChg>
        <pc:inkChg chg="mod">
          <ac:chgData name="Sherif Khattab" userId="c83b1e15-36f3-4f46-aceb-05aac24c545e" providerId="ADAL" clId="{40561216-C3B6-4E03-B696-C2E8E46E1565}" dt="2021-03-02T14:55:06.810" v="259"/>
          <ac:inkMkLst>
            <pc:docMk/>
            <pc:sldMk cId="3311359803" sldId="562"/>
            <ac:inkMk id="23572" creationId="{B9C4A1FB-67E2-4BED-9908-CDD670C3D085}"/>
          </ac:inkMkLst>
        </pc:inkChg>
        <pc:inkChg chg="mod">
          <ac:chgData name="Sherif Khattab" userId="c83b1e15-36f3-4f46-aceb-05aac24c545e" providerId="ADAL" clId="{40561216-C3B6-4E03-B696-C2E8E46E1565}" dt="2021-03-02T14:55:06.810" v="259"/>
          <ac:inkMkLst>
            <pc:docMk/>
            <pc:sldMk cId="3311359803" sldId="562"/>
            <ac:inkMk id="23574" creationId="{5080E0A9-56D7-4D4F-A195-E284339CA129}"/>
          </ac:inkMkLst>
        </pc:inkChg>
        <pc:inkChg chg="mod">
          <ac:chgData name="Sherif Khattab" userId="c83b1e15-36f3-4f46-aceb-05aac24c545e" providerId="ADAL" clId="{40561216-C3B6-4E03-B696-C2E8E46E1565}" dt="2021-03-02T14:55:06.810" v="259"/>
          <ac:inkMkLst>
            <pc:docMk/>
            <pc:sldMk cId="3311359803" sldId="562"/>
            <ac:inkMk id="23576" creationId="{D0BE1369-00A5-44C7-8452-53D1B39882EE}"/>
          </ac:inkMkLst>
        </pc:inkChg>
        <pc:inkChg chg="mod">
          <ac:chgData name="Sherif Khattab" userId="c83b1e15-36f3-4f46-aceb-05aac24c545e" providerId="ADAL" clId="{40561216-C3B6-4E03-B696-C2E8E46E1565}" dt="2021-03-02T14:55:06.810" v="259"/>
          <ac:inkMkLst>
            <pc:docMk/>
            <pc:sldMk cId="3311359803" sldId="562"/>
            <ac:inkMk id="23577" creationId="{43BAB690-6EB8-4D2F-9260-3E735FEB4B2D}"/>
          </ac:inkMkLst>
        </pc:inkChg>
        <pc:inkChg chg="mod">
          <ac:chgData name="Sherif Khattab" userId="c83b1e15-36f3-4f46-aceb-05aac24c545e" providerId="ADAL" clId="{40561216-C3B6-4E03-B696-C2E8E46E1565}" dt="2021-03-02T14:55:06.810" v="259"/>
          <ac:inkMkLst>
            <pc:docMk/>
            <pc:sldMk cId="3311359803" sldId="562"/>
            <ac:inkMk id="23578" creationId="{83315C3A-A95B-42AC-9D6D-979EB8D173B6}"/>
          </ac:inkMkLst>
        </pc:inkChg>
        <pc:inkChg chg="mod">
          <ac:chgData name="Sherif Khattab" userId="c83b1e15-36f3-4f46-aceb-05aac24c545e" providerId="ADAL" clId="{40561216-C3B6-4E03-B696-C2E8E46E1565}" dt="2021-03-02T14:55:06.810" v="259"/>
          <ac:inkMkLst>
            <pc:docMk/>
            <pc:sldMk cId="3311359803" sldId="562"/>
            <ac:inkMk id="23579" creationId="{E04171F8-E595-4689-B13C-72E0E4EF4978}"/>
          </ac:inkMkLst>
        </pc:inkChg>
        <pc:inkChg chg="mod">
          <ac:chgData name="Sherif Khattab" userId="c83b1e15-36f3-4f46-aceb-05aac24c545e" providerId="ADAL" clId="{40561216-C3B6-4E03-B696-C2E8E46E1565}" dt="2021-03-02T14:55:06.810" v="259"/>
          <ac:inkMkLst>
            <pc:docMk/>
            <pc:sldMk cId="3311359803" sldId="562"/>
            <ac:inkMk id="23580" creationId="{E8FD612D-4AE1-407E-90A1-CE8B0F7F65A7}"/>
          </ac:inkMkLst>
        </pc:inkChg>
        <pc:inkChg chg="mod">
          <ac:chgData name="Sherif Khattab" userId="c83b1e15-36f3-4f46-aceb-05aac24c545e" providerId="ADAL" clId="{40561216-C3B6-4E03-B696-C2E8E46E1565}" dt="2021-03-02T14:55:06.810" v="259"/>
          <ac:inkMkLst>
            <pc:docMk/>
            <pc:sldMk cId="3311359803" sldId="562"/>
            <ac:inkMk id="23581" creationId="{C8D3D5B6-B190-475B-BF38-91CC60C733FE}"/>
          </ac:inkMkLst>
        </pc:inkChg>
        <pc:inkChg chg="mod">
          <ac:chgData name="Sherif Khattab" userId="c83b1e15-36f3-4f46-aceb-05aac24c545e" providerId="ADAL" clId="{40561216-C3B6-4E03-B696-C2E8E46E1565}" dt="2021-03-02T14:55:06.810" v="259"/>
          <ac:inkMkLst>
            <pc:docMk/>
            <pc:sldMk cId="3311359803" sldId="562"/>
            <ac:inkMk id="23583" creationId="{EC8BF6A4-0F25-47DF-8764-D97275EAA475}"/>
          </ac:inkMkLst>
        </pc:inkChg>
        <pc:inkChg chg="mod">
          <ac:chgData name="Sherif Khattab" userId="c83b1e15-36f3-4f46-aceb-05aac24c545e" providerId="ADAL" clId="{40561216-C3B6-4E03-B696-C2E8E46E1565}" dt="2021-03-02T14:55:06.810" v="259"/>
          <ac:inkMkLst>
            <pc:docMk/>
            <pc:sldMk cId="3311359803" sldId="562"/>
            <ac:inkMk id="23584" creationId="{57D69971-0B46-4623-8A6B-3B3C85BCFF69}"/>
          </ac:inkMkLst>
        </pc:inkChg>
        <pc:inkChg chg="mod">
          <ac:chgData name="Sherif Khattab" userId="c83b1e15-36f3-4f46-aceb-05aac24c545e" providerId="ADAL" clId="{40561216-C3B6-4E03-B696-C2E8E46E1565}" dt="2021-03-02T14:55:06.810" v="259"/>
          <ac:inkMkLst>
            <pc:docMk/>
            <pc:sldMk cId="3311359803" sldId="562"/>
            <ac:inkMk id="23585" creationId="{F8FC187E-9EB1-4A50-98B4-087073282546}"/>
          </ac:inkMkLst>
        </pc:inkChg>
        <pc:inkChg chg="mod">
          <ac:chgData name="Sherif Khattab" userId="c83b1e15-36f3-4f46-aceb-05aac24c545e" providerId="ADAL" clId="{40561216-C3B6-4E03-B696-C2E8E46E1565}" dt="2021-03-02T14:55:06.810" v="259"/>
          <ac:inkMkLst>
            <pc:docMk/>
            <pc:sldMk cId="3311359803" sldId="562"/>
            <ac:inkMk id="23586" creationId="{1AFE1D24-554E-45CD-A400-2E8FC12D5A0D}"/>
          </ac:inkMkLst>
        </pc:inkChg>
        <pc:inkChg chg="mod">
          <ac:chgData name="Sherif Khattab" userId="c83b1e15-36f3-4f46-aceb-05aac24c545e" providerId="ADAL" clId="{40561216-C3B6-4E03-B696-C2E8E46E1565}" dt="2021-03-02T14:55:06.810" v="259"/>
          <ac:inkMkLst>
            <pc:docMk/>
            <pc:sldMk cId="3311359803" sldId="562"/>
            <ac:inkMk id="23587" creationId="{FE9728E1-CAAA-43DC-B604-C9D45BF1646D}"/>
          </ac:inkMkLst>
        </pc:inkChg>
        <pc:inkChg chg="mod">
          <ac:chgData name="Sherif Khattab" userId="c83b1e15-36f3-4f46-aceb-05aac24c545e" providerId="ADAL" clId="{40561216-C3B6-4E03-B696-C2E8E46E1565}" dt="2021-03-02T14:55:06.810" v="259"/>
          <ac:inkMkLst>
            <pc:docMk/>
            <pc:sldMk cId="3311359803" sldId="562"/>
            <ac:inkMk id="23589" creationId="{0A0BC15D-6427-44BD-B8C5-2F74D103D233}"/>
          </ac:inkMkLst>
        </pc:inkChg>
        <pc:inkChg chg="mod">
          <ac:chgData name="Sherif Khattab" userId="c83b1e15-36f3-4f46-aceb-05aac24c545e" providerId="ADAL" clId="{40561216-C3B6-4E03-B696-C2E8E46E1565}" dt="2021-03-02T14:55:06.810" v="259"/>
          <ac:inkMkLst>
            <pc:docMk/>
            <pc:sldMk cId="3311359803" sldId="562"/>
            <ac:inkMk id="23590" creationId="{761307AF-16E1-4780-B3AC-E42AB02AF571}"/>
          </ac:inkMkLst>
        </pc:inkChg>
        <pc:inkChg chg="mod">
          <ac:chgData name="Sherif Khattab" userId="c83b1e15-36f3-4f46-aceb-05aac24c545e" providerId="ADAL" clId="{40561216-C3B6-4E03-B696-C2E8E46E1565}" dt="2021-03-02T14:55:06.810" v="259"/>
          <ac:inkMkLst>
            <pc:docMk/>
            <pc:sldMk cId="3311359803" sldId="562"/>
            <ac:inkMk id="23591" creationId="{800D8CDC-FCE4-4FC1-B795-A774356CBB49}"/>
          </ac:inkMkLst>
        </pc:inkChg>
        <pc:inkChg chg="mod">
          <ac:chgData name="Sherif Khattab" userId="c83b1e15-36f3-4f46-aceb-05aac24c545e" providerId="ADAL" clId="{40561216-C3B6-4E03-B696-C2E8E46E1565}" dt="2021-03-02T14:55:06.810" v="259"/>
          <ac:inkMkLst>
            <pc:docMk/>
            <pc:sldMk cId="3311359803" sldId="562"/>
            <ac:inkMk id="23593" creationId="{F6F54656-A8DD-4BC4-B253-D21DE17A2BDA}"/>
          </ac:inkMkLst>
        </pc:inkChg>
        <pc:inkChg chg="mod">
          <ac:chgData name="Sherif Khattab" userId="c83b1e15-36f3-4f46-aceb-05aac24c545e" providerId="ADAL" clId="{40561216-C3B6-4E03-B696-C2E8E46E1565}" dt="2021-03-02T14:55:06.810" v="259"/>
          <ac:inkMkLst>
            <pc:docMk/>
            <pc:sldMk cId="3311359803" sldId="562"/>
            <ac:inkMk id="23594" creationId="{78465BA3-A56F-46C3-84B4-E748C9D8C4F7}"/>
          </ac:inkMkLst>
        </pc:inkChg>
        <pc:inkChg chg="mod">
          <ac:chgData name="Sherif Khattab" userId="c83b1e15-36f3-4f46-aceb-05aac24c545e" providerId="ADAL" clId="{40561216-C3B6-4E03-B696-C2E8E46E1565}" dt="2021-03-02T14:55:06.810" v="259"/>
          <ac:inkMkLst>
            <pc:docMk/>
            <pc:sldMk cId="3311359803" sldId="562"/>
            <ac:inkMk id="23595" creationId="{3413CC97-C44F-4613-A28F-BFAE2FF5B565}"/>
          </ac:inkMkLst>
        </pc:inkChg>
        <pc:inkChg chg="mod">
          <ac:chgData name="Sherif Khattab" userId="c83b1e15-36f3-4f46-aceb-05aac24c545e" providerId="ADAL" clId="{40561216-C3B6-4E03-B696-C2E8E46E1565}" dt="2021-03-02T14:55:06.810" v="259"/>
          <ac:inkMkLst>
            <pc:docMk/>
            <pc:sldMk cId="3311359803" sldId="562"/>
            <ac:inkMk id="23596" creationId="{000CE992-2847-4DC1-8887-BD414802BB14}"/>
          </ac:inkMkLst>
        </pc:inkChg>
        <pc:inkChg chg="mod">
          <ac:chgData name="Sherif Khattab" userId="c83b1e15-36f3-4f46-aceb-05aac24c545e" providerId="ADAL" clId="{40561216-C3B6-4E03-B696-C2E8E46E1565}" dt="2021-03-02T14:55:06.810" v="259"/>
          <ac:inkMkLst>
            <pc:docMk/>
            <pc:sldMk cId="3311359803" sldId="562"/>
            <ac:inkMk id="23597" creationId="{CD3FC1F9-0F83-44E8-9E65-5863FD267F26}"/>
          </ac:inkMkLst>
        </pc:inkChg>
        <pc:inkChg chg="mod">
          <ac:chgData name="Sherif Khattab" userId="c83b1e15-36f3-4f46-aceb-05aac24c545e" providerId="ADAL" clId="{40561216-C3B6-4E03-B696-C2E8E46E1565}" dt="2021-03-02T14:55:06.810" v="259"/>
          <ac:inkMkLst>
            <pc:docMk/>
            <pc:sldMk cId="3311359803" sldId="562"/>
            <ac:inkMk id="23598" creationId="{B74EE29C-272C-451D-824C-389F652DD6AC}"/>
          </ac:inkMkLst>
        </pc:inkChg>
        <pc:inkChg chg="mod">
          <ac:chgData name="Sherif Khattab" userId="c83b1e15-36f3-4f46-aceb-05aac24c545e" providerId="ADAL" clId="{40561216-C3B6-4E03-B696-C2E8E46E1565}" dt="2021-03-02T14:55:06.810" v="259"/>
          <ac:inkMkLst>
            <pc:docMk/>
            <pc:sldMk cId="3311359803" sldId="562"/>
            <ac:inkMk id="23599" creationId="{C42E0A56-A1DA-4DCB-B2B6-5DACFFE47D84}"/>
          </ac:inkMkLst>
        </pc:inkChg>
        <pc:inkChg chg="mod">
          <ac:chgData name="Sherif Khattab" userId="c83b1e15-36f3-4f46-aceb-05aac24c545e" providerId="ADAL" clId="{40561216-C3B6-4E03-B696-C2E8E46E1565}" dt="2021-03-02T14:55:06.810" v="259"/>
          <ac:inkMkLst>
            <pc:docMk/>
            <pc:sldMk cId="3311359803" sldId="562"/>
            <ac:inkMk id="23601" creationId="{4600B491-531D-4F6E-984B-B178D34304DB}"/>
          </ac:inkMkLst>
        </pc:inkChg>
        <pc:inkChg chg="mod">
          <ac:chgData name="Sherif Khattab" userId="c83b1e15-36f3-4f46-aceb-05aac24c545e" providerId="ADAL" clId="{40561216-C3B6-4E03-B696-C2E8E46E1565}" dt="2021-03-02T14:55:06.810" v="259"/>
          <ac:inkMkLst>
            <pc:docMk/>
            <pc:sldMk cId="3311359803" sldId="562"/>
            <ac:inkMk id="23602" creationId="{8590EC06-81B8-4E62-AD56-2D9C619CB4E8}"/>
          </ac:inkMkLst>
        </pc:inkChg>
        <pc:inkChg chg="mod">
          <ac:chgData name="Sherif Khattab" userId="c83b1e15-36f3-4f46-aceb-05aac24c545e" providerId="ADAL" clId="{40561216-C3B6-4E03-B696-C2E8E46E1565}" dt="2021-03-02T14:55:06.810" v="259"/>
          <ac:inkMkLst>
            <pc:docMk/>
            <pc:sldMk cId="3311359803" sldId="562"/>
            <ac:inkMk id="23603" creationId="{03F7B552-AE73-4E25-8F31-904011C9E0C4}"/>
          </ac:inkMkLst>
        </pc:inkChg>
        <pc:inkChg chg="mod">
          <ac:chgData name="Sherif Khattab" userId="c83b1e15-36f3-4f46-aceb-05aac24c545e" providerId="ADAL" clId="{40561216-C3B6-4E03-B696-C2E8E46E1565}" dt="2021-03-02T14:55:06.810" v="259"/>
          <ac:inkMkLst>
            <pc:docMk/>
            <pc:sldMk cId="3311359803" sldId="562"/>
            <ac:inkMk id="23604" creationId="{3FC31064-F965-406B-A00C-AB8E71B83EEB}"/>
          </ac:inkMkLst>
        </pc:inkChg>
        <pc:inkChg chg="mod">
          <ac:chgData name="Sherif Khattab" userId="c83b1e15-36f3-4f46-aceb-05aac24c545e" providerId="ADAL" clId="{40561216-C3B6-4E03-B696-C2E8E46E1565}" dt="2021-03-02T14:55:06.810" v="259"/>
          <ac:inkMkLst>
            <pc:docMk/>
            <pc:sldMk cId="3311359803" sldId="562"/>
            <ac:inkMk id="23605" creationId="{BA80DF44-2335-4B14-BC94-240A38AC9B9A}"/>
          </ac:inkMkLst>
        </pc:inkChg>
        <pc:inkChg chg="mod">
          <ac:chgData name="Sherif Khattab" userId="c83b1e15-36f3-4f46-aceb-05aac24c545e" providerId="ADAL" clId="{40561216-C3B6-4E03-B696-C2E8E46E1565}" dt="2021-03-02T14:55:06.810" v="259"/>
          <ac:inkMkLst>
            <pc:docMk/>
            <pc:sldMk cId="3311359803" sldId="562"/>
            <ac:inkMk id="23606" creationId="{7177B574-128A-4148-8516-BF3A12E8EF37}"/>
          </ac:inkMkLst>
        </pc:inkChg>
        <pc:inkChg chg="mod">
          <ac:chgData name="Sherif Khattab" userId="c83b1e15-36f3-4f46-aceb-05aac24c545e" providerId="ADAL" clId="{40561216-C3B6-4E03-B696-C2E8E46E1565}" dt="2021-03-02T14:55:06.810" v="259"/>
          <ac:inkMkLst>
            <pc:docMk/>
            <pc:sldMk cId="3311359803" sldId="562"/>
            <ac:inkMk id="23608" creationId="{BA6A7D11-EF81-45BF-AA2C-83A7517795B6}"/>
          </ac:inkMkLst>
        </pc:inkChg>
        <pc:inkChg chg="mod">
          <ac:chgData name="Sherif Khattab" userId="c83b1e15-36f3-4f46-aceb-05aac24c545e" providerId="ADAL" clId="{40561216-C3B6-4E03-B696-C2E8E46E1565}" dt="2021-03-02T14:55:06.810" v="259"/>
          <ac:inkMkLst>
            <pc:docMk/>
            <pc:sldMk cId="3311359803" sldId="562"/>
            <ac:inkMk id="23609" creationId="{F2CCC1AD-B6A2-4AE2-B407-C08CF6614221}"/>
          </ac:inkMkLst>
        </pc:inkChg>
        <pc:inkChg chg="mod">
          <ac:chgData name="Sherif Khattab" userId="c83b1e15-36f3-4f46-aceb-05aac24c545e" providerId="ADAL" clId="{40561216-C3B6-4E03-B696-C2E8E46E1565}" dt="2021-03-02T14:55:06.810" v="259"/>
          <ac:inkMkLst>
            <pc:docMk/>
            <pc:sldMk cId="3311359803" sldId="562"/>
            <ac:inkMk id="23610" creationId="{3E34209D-E281-4CD5-914A-A4533596149C}"/>
          </ac:inkMkLst>
        </pc:inkChg>
        <pc:inkChg chg="mod">
          <ac:chgData name="Sherif Khattab" userId="c83b1e15-36f3-4f46-aceb-05aac24c545e" providerId="ADAL" clId="{40561216-C3B6-4E03-B696-C2E8E46E1565}" dt="2021-03-02T14:55:06.810" v="259"/>
          <ac:inkMkLst>
            <pc:docMk/>
            <pc:sldMk cId="3311359803" sldId="562"/>
            <ac:inkMk id="23611" creationId="{B7A2D2D7-D75E-428C-95C6-00440C5C943D}"/>
          </ac:inkMkLst>
        </pc:inkChg>
        <pc:inkChg chg="mod">
          <ac:chgData name="Sherif Khattab" userId="c83b1e15-36f3-4f46-aceb-05aac24c545e" providerId="ADAL" clId="{40561216-C3B6-4E03-B696-C2E8E46E1565}" dt="2021-03-02T14:55:06.810" v="259"/>
          <ac:inkMkLst>
            <pc:docMk/>
            <pc:sldMk cId="3311359803" sldId="562"/>
            <ac:inkMk id="23612" creationId="{26AF0E91-A159-4BC6-BCB4-C91EF1ED0ED6}"/>
          </ac:inkMkLst>
        </pc:inkChg>
        <pc:inkChg chg="mod">
          <ac:chgData name="Sherif Khattab" userId="c83b1e15-36f3-4f46-aceb-05aac24c545e" providerId="ADAL" clId="{40561216-C3B6-4E03-B696-C2E8E46E1565}" dt="2021-03-02T14:55:06.810" v="259"/>
          <ac:inkMkLst>
            <pc:docMk/>
            <pc:sldMk cId="3311359803" sldId="562"/>
            <ac:inkMk id="23613" creationId="{2469BD39-75EF-494D-8C4E-A483A92377E7}"/>
          </ac:inkMkLst>
        </pc:inkChg>
        <pc:inkChg chg="mod">
          <ac:chgData name="Sherif Khattab" userId="c83b1e15-36f3-4f46-aceb-05aac24c545e" providerId="ADAL" clId="{40561216-C3B6-4E03-B696-C2E8E46E1565}" dt="2021-03-02T14:55:06.810" v="259"/>
          <ac:inkMkLst>
            <pc:docMk/>
            <pc:sldMk cId="3311359803" sldId="562"/>
            <ac:inkMk id="23614" creationId="{E97D3BC2-502B-4A90-8A64-126AA52F761D}"/>
          </ac:inkMkLst>
        </pc:inkChg>
        <pc:inkChg chg="mod">
          <ac:chgData name="Sherif Khattab" userId="c83b1e15-36f3-4f46-aceb-05aac24c545e" providerId="ADAL" clId="{40561216-C3B6-4E03-B696-C2E8E46E1565}" dt="2021-03-02T14:55:06.810" v="259"/>
          <ac:inkMkLst>
            <pc:docMk/>
            <pc:sldMk cId="3311359803" sldId="562"/>
            <ac:inkMk id="23615" creationId="{2B0D0797-9EEE-4D91-AF8D-E8FBFB4E297B}"/>
          </ac:inkMkLst>
        </pc:inkChg>
        <pc:inkChg chg="mod">
          <ac:chgData name="Sherif Khattab" userId="c83b1e15-36f3-4f46-aceb-05aac24c545e" providerId="ADAL" clId="{40561216-C3B6-4E03-B696-C2E8E46E1565}" dt="2021-03-02T14:55:06.810" v="259"/>
          <ac:inkMkLst>
            <pc:docMk/>
            <pc:sldMk cId="3311359803" sldId="562"/>
            <ac:inkMk id="23616" creationId="{86AA7C6B-FD04-47DE-BE82-A904A93543C0}"/>
          </ac:inkMkLst>
        </pc:inkChg>
        <pc:inkChg chg="mod">
          <ac:chgData name="Sherif Khattab" userId="c83b1e15-36f3-4f46-aceb-05aac24c545e" providerId="ADAL" clId="{40561216-C3B6-4E03-B696-C2E8E46E1565}" dt="2021-03-02T14:55:06.810" v="259"/>
          <ac:inkMkLst>
            <pc:docMk/>
            <pc:sldMk cId="3311359803" sldId="562"/>
            <ac:inkMk id="23618" creationId="{7885FCFD-9E51-4798-937D-FC677012C7A3}"/>
          </ac:inkMkLst>
        </pc:inkChg>
        <pc:inkChg chg="mod">
          <ac:chgData name="Sherif Khattab" userId="c83b1e15-36f3-4f46-aceb-05aac24c545e" providerId="ADAL" clId="{40561216-C3B6-4E03-B696-C2E8E46E1565}" dt="2021-03-02T14:55:06.810" v="259"/>
          <ac:inkMkLst>
            <pc:docMk/>
            <pc:sldMk cId="3311359803" sldId="562"/>
            <ac:inkMk id="23619" creationId="{79D41083-0D19-4C14-82F6-CD13C5D9C693}"/>
          </ac:inkMkLst>
        </pc:inkChg>
        <pc:inkChg chg="mod">
          <ac:chgData name="Sherif Khattab" userId="c83b1e15-36f3-4f46-aceb-05aac24c545e" providerId="ADAL" clId="{40561216-C3B6-4E03-B696-C2E8E46E1565}" dt="2021-03-02T14:55:06.810" v="259"/>
          <ac:inkMkLst>
            <pc:docMk/>
            <pc:sldMk cId="3311359803" sldId="562"/>
            <ac:inkMk id="23620" creationId="{24B119B8-5039-4266-AC48-9D21FCF3E307}"/>
          </ac:inkMkLst>
        </pc:inkChg>
        <pc:inkChg chg="mod">
          <ac:chgData name="Sherif Khattab" userId="c83b1e15-36f3-4f46-aceb-05aac24c545e" providerId="ADAL" clId="{40561216-C3B6-4E03-B696-C2E8E46E1565}" dt="2021-03-02T14:55:06.810" v="259"/>
          <ac:inkMkLst>
            <pc:docMk/>
            <pc:sldMk cId="3311359803" sldId="562"/>
            <ac:inkMk id="23621" creationId="{6D7BD5D4-E73B-43DC-80EE-EB90A1C33750}"/>
          </ac:inkMkLst>
        </pc:inkChg>
        <pc:inkChg chg="mod">
          <ac:chgData name="Sherif Khattab" userId="c83b1e15-36f3-4f46-aceb-05aac24c545e" providerId="ADAL" clId="{40561216-C3B6-4E03-B696-C2E8E46E1565}" dt="2021-03-02T14:55:06.810" v="259"/>
          <ac:inkMkLst>
            <pc:docMk/>
            <pc:sldMk cId="3311359803" sldId="562"/>
            <ac:inkMk id="23622" creationId="{4D4EAF63-EE39-4E18-9659-6169D13CA5C8}"/>
          </ac:inkMkLst>
        </pc:inkChg>
        <pc:inkChg chg="mod">
          <ac:chgData name="Sherif Khattab" userId="c83b1e15-36f3-4f46-aceb-05aac24c545e" providerId="ADAL" clId="{40561216-C3B6-4E03-B696-C2E8E46E1565}" dt="2021-03-02T14:55:06.810" v="259"/>
          <ac:inkMkLst>
            <pc:docMk/>
            <pc:sldMk cId="3311359803" sldId="562"/>
            <ac:inkMk id="23624" creationId="{D419C405-99F4-4F0D-9F98-C40C001FA051}"/>
          </ac:inkMkLst>
        </pc:inkChg>
        <pc:inkChg chg="mod">
          <ac:chgData name="Sherif Khattab" userId="c83b1e15-36f3-4f46-aceb-05aac24c545e" providerId="ADAL" clId="{40561216-C3B6-4E03-B696-C2E8E46E1565}" dt="2021-03-02T14:55:06.810" v="259"/>
          <ac:inkMkLst>
            <pc:docMk/>
            <pc:sldMk cId="3311359803" sldId="562"/>
            <ac:inkMk id="23625" creationId="{A9DB4019-7694-44E2-A1C8-EF5452E86B18}"/>
          </ac:inkMkLst>
        </pc:inkChg>
        <pc:inkChg chg="mod">
          <ac:chgData name="Sherif Khattab" userId="c83b1e15-36f3-4f46-aceb-05aac24c545e" providerId="ADAL" clId="{40561216-C3B6-4E03-B696-C2E8E46E1565}" dt="2021-03-02T14:55:06.810" v="259"/>
          <ac:inkMkLst>
            <pc:docMk/>
            <pc:sldMk cId="3311359803" sldId="562"/>
            <ac:inkMk id="23626" creationId="{C04CDA8C-2567-4A9F-8A27-EB6631A00C21}"/>
          </ac:inkMkLst>
        </pc:inkChg>
        <pc:inkChg chg="mod">
          <ac:chgData name="Sherif Khattab" userId="c83b1e15-36f3-4f46-aceb-05aac24c545e" providerId="ADAL" clId="{40561216-C3B6-4E03-B696-C2E8E46E1565}" dt="2021-03-02T14:55:06.810" v="259"/>
          <ac:inkMkLst>
            <pc:docMk/>
            <pc:sldMk cId="3311359803" sldId="562"/>
            <ac:inkMk id="23628" creationId="{824341E5-890B-407F-B1BE-9B78A2A9E2B4}"/>
          </ac:inkMkLst>
        </pc:inkChg>
        <pc:inkChg chg="mod">
          <ac:chgData name="Sherif Khattab" userId="c83b1e15-36f3-4f46-aceb-05aac24c545e" providerId="ADAL" clId="{40561216-C3B6-4E03-B696-C2E8E46E1565}" dt="2021-03-02T14:55:06.810" v="259"/>
          <ac:inkMkLst>
            <pc:docMk/>
            <pc:sldMk cId="3311359803" sldId="562"/>
            <ac:inkMk id="23629" creationId="{8BE513DE-0C6E-47B3-9970-4D0D1E305B21}"/>
          </ac:inkMkLst>
        </pc:inkChg>
        <pc:inkChg chg="mod">
          <ac:chgData name="Sherif Khattab" userId="c83b1e15-36f3-4f46-aceb-05aac24c545e" providerId="ADAL" clId="{40561216-C3B6-4E03-B696-C2E8E46E1565}" dt="2021-03-02T14:55:06.810" v="259"/>
          <ac:inkMkLst>
            <pc:docMk/>
            <pc:sldMk cId="3311359803" sldId="562"/>
            <ac:inkMk id="23630" creationId="{EC82A30E-FFDC-47C5-87E3-9388A7B5B046}"/>
          </ac:inkMkLst>
        </pc:inkChg>
        <pc:inkChg chg="mod">
          <ac:chgData name="Sherif Khattab" userId="c83b1e15-36f3-4f46-aceb-05aac24c545e" providerId="ADAL" clId="{40561216-C3B6-4E03-B696-C2E8E46E1565}" dt="2021-03-02T14:55:06.810" v="259"/>
          <ac:inkMkLst>
            <pc:docMk/>
            <pc:sldMk cId="3311359803" sldId="562"/>
            <ac:inkMk id="23631" creationId="{0FE3A3DE-45F3-469A-980B-10731851D126}"/>
          </ac:inkMkLst>
        </pc:inkChg>
        <pc:inkChg chg="mod">
          <ac:chgData name="Sherif Khattab" userId="c83b1e15-36f3-4f46-aceb-05aac24c545e" providerId="ADAL" clId="{40561216-C3B6-4E03-B696-C2E8E46E1565}" dt="2021-03-02T14:55:06.810" v="259"/>
          <ac:inkMkLst>
            <pc:docMk/>
            <pc:sldMk cId="3311359803" sldId="562"/>
            <ac:inkMk id="23632" creationId="{0F2CE510-9FBD-49AC-8B30-FD52B2C9709C}"/>
          </ac:inkMkLst>
        </pc:inkChg>
        <pc:inkChg chg="mod">
          <ac:chgData name="Sherif Khattab" userId="c83b1e15-36f3-4f46-aceb-05aac24c545e" providerId="ADAL" clId="{40561216-C3B6-4E03-B696-C2E8E46E1565}" dt="2021-03-02T14:55:06.810" v="259"/>
          <ac:inkMkLst>
            <pc:docMk/>
            <pc:sldMk cId="3311359803" sldId="562"/>
            <ac:inkMk id="23634" creationId="{39367AD8-5239-461A-8039-12F379453AF5}"/>
          </ac:inkMkLst>
        </pc:inkChg>
        <pc:inkChg chg="mod">
          <ac:chgData name="Sherif Khattab" userId="c83b1e15-36f3-4f46-aceb-05aac24c545e" providerId="ADAL" clId="{40561216-C3B6-4E03-B696-C2E8E46E1565}" dt="2021-03-02T14:55:06.810" v="259"/>
          <ac:inkMkLst>
            <pc:docMk/>
            <pc:sldMk cId="3311359803" sldId="562"/>
            <ac:inkMk id="23635" creationId="{D75C35D5-6EAF-4D2F-9125-85118AE3B449}"/>
          </ac:inkMkLst>
        </pc:inkChg>
        <pc:inkChg chg="del mod">
          <ac:chgData name="Sherif Khattab" userId="c83b1e15-36f3-4f46-aceb-05aac24c545e" providerId="ADAL" clId="{40561216-C3B6-4E03-B696-C2E8E46E1565}" dt="2021-03-02T14:55:06.686" v="230"/>
          <ac:inkMkLst>
            <pc:docMk/>
            <pc:sldMk cId="3311359803" sldId="562"/>
            <ac:inkMk id="23636" creationId="{353DBCFD-1E6D-4A02-B8E9-62C8F6213BA5}"/>
          </ac:inkMkLst>
        </pc:inkChg>
        <pc:inkChg chg="del mod">
          <ac:chgData name="Sherif Khattab" userId="c83b1e15-36f3-4f46-aceb-05aac24c545e" providerId="ADAL" clId="{40561216-C3B6-4E03-B696-C2E8E46E1565}" dt="2021-03-02T14:55:06.792" v="253"/>
          <ac:inkMkLst>
            <pc:docMk/>
            <pc:sldMk cId="3311359803" sldId="562"/>
            <ac:inkMk id="23637" creationId="{83EED6AE-2F58-4157-BCF9-A04D0A3CCE0E}"/>
          </ac:inkMkLst>
        </pc:inkChg>
        <pc:inkChg chg="del mod">
          <ac:chgData name="Sherif Khattab" userId="c83b1e15-36f3-4f46-aceb-05aac24c545e" providerId="ADAL" clId="{40561216-C3B6-4E03-B696-C2E8E46E1565}" dt="2021-03-02T14:55:06.782" v="249"/>
          <ac:inkMkLst>
            <pc:docMk/>
            <pc:sldMk cId="3311359803" sldId="562"/>
            <ac:inkMk id="23638" creationId="{95A62852-829F-4938-A7CD-BC8BE244C23B}"/>
          </ac:inkMkLst>
        </pc:inkChg>
        <pc:inkChg chg="del mod">
          <ac:chgData name="Sherif Khattab" userId="c83b1e15-36f3-4f46-aceb-05aac24c545e" providerId="ADAL" clId="{40561216-C3B6-4E03-B696-C2E8E46E1565}" dt="2021-03-02T14:55:06.752" v="243"/>
          <ac:inkMkLst>
            <pc:docMk/>
            <pc:sldMk cId="3311359803" sldId="562"/>
            <ac:inkMk id="23639" creationId="{C1893F75-521C-4191-ADE3-54E61C603FFB}"/>
          </ac:inkMkLst>
        </pc:inkChg>
        <pc:inkChg chg="del mod">
          <ac:chgData name="Sherif Khattab" userId="c83b1e15-36f3-4f46-aceb-05aac24c545e" providerId="ADAL" clId="{40561216-C3B6-4E03-B696-C2E8E46E1565}" dt="2021-03-02T14:55:06.691" v="231"/>
          <ac:inkMkLst>
            <pc:docMk/>
            <pc:sldMk cId="3311359803" sldId="562"/>
            <ac:inkMk id="23640" creationId="{5771F703-5DC7-4AE6-AEB3-12B9F3D35312}"/>
          </ac:inkMkLst>
        </pc:inkChg>
        <pc:inkChg chg="del mod">
          <ac:chgData name="Sherif Khattab" userId="c83b1e15-36f3-4f46-aceb-05aac24c545e" providerId="ADAL" clId="{40561216-C3B6-4E03-B696-C2E8E46E1565}" dt="2021-03-02T14:55:06.697" v="232"/>
          <ac:inkMkLst>
            <pc:docMk/>
            <pc:sldMk cId="3311359803" sldId="562"/>
            <ac:inkMk id="23641" creationId="{9A2A94DF-3D7E-4EED-B604-5D8B817342D6}"/>
          </ac:inkMkLst>
        </pc:inkChg>
        <pc:inkChg chg="del mod">
          <ac:chgData name="Sherif Khattab" userId="c83b1e15-36f3-4f46-aceb-05aac24c545e" providerId="ADAL" clId="{40561216-C3B6-4E03-B696-C2E8E46E1565}" dt="2021-03-02T14:55:06.761" v="245"/>
          <ac:inkMkLst>
            <pc:docMk/>
            <pc:sldMk cId="3311359803" sldId="562"/>
            <ac:inkMk id="23642" creationId="{584289BE-C536-48B0-A5C3-93147F9B5CFD}"/>
          </ac:inkMkLst>
        </pc:inkChg>
        <pc:inkChg chg="del mod">
          <ac:chgData name="Sherif Khattab" userId="c83b1e15-36f3-4f46-aceb-05aac24c545e" providerId="ADAL" clId="{40561216-C3B6-4E03-B696-C2E8E46E1565}" dt="2021-03-02T14:55:06.707" v="234"/>
          <ac:inkMkLst>
            <pc:docMk/>
            <pc:sldMk cId="3311359803" sldId="562"/>
            <ac:inkMk id="23643" creationId="{E9DA26D0-0603-4013-B1FC-7913D6E83285}"/>
          </ac:inkMkLst>
        </pc:inkChg>
        <pc:inkChg chg="del mod">
          <ac:chgData name="Sherif Khattab" userId="c83b1e15-36f3-4f46-aceb-05aac24c545e" providerId="ADAL" clId="{40561216-C3B6-4E03-B696-C2E8E46E1565}" dt="2021-03-02T14:55:06.743" v="241"/>
          <ac:inkMkLst>
            <pc:docMk/>
            <pc:sldMk cId="3311359803" sldId="562"/>
            <ac:inkMk id="23644" creationId="{9CABADF0-6AAD-4A09-B71F-7EFD9B3CCEA3}"/>
          </ac:inkMkLst>
        </pc:inkChg>
        <pc:inkChg chg="del mod">
          <ac:chgData name="Sherif Khattab" userId="c83b1e15-36f3-4f46-aceb-05aac24c545e" providerId="ADAL" clId="{40561216-C3B6-4E03-B696-C2E8E46E1565}" dt="2021-03-02T14:55:06.795" v="255"/>
          <ac:inkMkLst>
            <pc:docMk/>
            <pc:sldMk cId="3311359803" sldId="562"/>
            <ac:inkMk id="23645" creationId="{649AA80D-2452-4822-8F19-4001909D7429}"/>
          </ac:inkMkLst>
        </pc:inkChg>
        <pc:inkChg chg="del mod">
          <ac:chgData name="Sherif Khattab" userId="c83b1e15-36f3-4f46-aceb-05aac24c545e" providerId="ADAL" clId="{40561216-C3B6-4E03-B696-C2E8E46E1565}" dt="2021-03-02T14:55:06.776" v="248"/>
          <ac:inkMkLst>
            <pc:docMk/>
            <pc:sldMk cId="3311359803" sldId="562"/>
            <ac:inkMk id="23646" creationId="{87B366E5-7624-47F3-A592-581796E12957}"/>
          </ac:inkMkLst>
        </pc:inkChg>
        <pc:inkChg chg="del mod">
          <ac:chgData name="Sherif Khattab" userId="c83b1e15-36f3-4f46-aceb-05aac24c545e" providerId="ADAL" clId="{40561216-C3B6-4E03-B696-C2E8E46E1565}" dt="2021-03-02T14:55:06.735" v="240"/>
          <ac:inkMkLst>
            <pc:docMk/>
            <pc:sldMk cId="3311359803" sldId="562"/>
            <ac:inkMk id="23648" creationId="{3F89BC67-AB21-4050-9493-6CA93740F5F8}"/>
          </ac:inkMkLst>
        </pc:inkChg>
        <pc:inkChg chg="del mod">
          <ac:chgData name="Sherif Khattab" userId="c83b1e15-36f3-4f46-aceb-05aac24c545e" providerId="ADAL" clId="{40561216-C3B6-4E03-B696-C2E8E46E1565}" dt="2021-03-02T14:55:06.748" v="242"/>
          <ac:inkMkLst>
            <pc:docMk/>
            <pc:sldMk cId="3311359803" sldId="562"/>
            <ac:inkMk id="23649" creationId="{B2C35B3E-1E36-4705-B4A3-28616001D1F4}"/>
          </ac:inkMkLst>
        </pc:inkChg>
        <pc:inkChg chg="del mod">
          <ac:chgData name="Sherif Khattab" userId="c83b1e15-36f3-4f46-aceb-05aac24c545e" providerId="ADAL" clId="{40561216-C3B6-4E03-B696-C2E8E46E1565}" dt="2021-03-02T14:55:06.802" v="257"/>
          <ac:inkMkLst>
            <pc:docMk/>
            <pc:sldMk cId="3311359803" sldId="562"/>
            <ac:inkMk id="23650" creationId="{BE0BDF15-3B86-4510-92D9-8E02FFE272AF}"/>
          </ac:inkMkLst>
        </pc:inkChg>
        <pc:inkChg chg="del mod">
          <ac:chgData name="Sherif Khattab" userId="c83b1e15-36f3-4f46-aceb-05aac24c545e" providerId="ADAL" clId="{40561216-C3B6-4E03-B696-C2E8E46E1565}" dt="2021-03-02T14:55:06.770" v="247"/>
          <ac:inkMkLst>
            <pc:docMk/>
            <pc:sldMk cId="3311359803" sldId="562"/>
            <ac:inkMk id="23651" creationId="{C741CB12-32FC-4B89-A891-3987A6E6647D}"/>
          </ac:inkMkLst>
        </pc:inkChg>
        <pc:inkChg chg="del">
          <ac:chgData name="Sherif Khattab" userId="c83b1e15-36f3-4f46-aceb-05aac24c545e" providerId="ADAL" clId="{40561216-C3B6-4E03-B696-C2E8E46E1565}" dt="2021-03-02T14:55:06.673" v="229"/>
          <ac:inkMkLst>
            <pc:docMk/>
            <pc:sldMk cId="3311359803" sldId="562"/>
            <ac:inkMk id="23652" creationId="{097A411A-2F8F-4EDF-A93C-A1916E46CE58}"/>
          </ac:inkMkLst>
        </pc:inkChg>
        <pc:inkChg chg="del mod">
          <ac:chgData name="Sherif Khattab" userId="c83b1e15-36f3-4f46-aceb-05aac24c545e" providerId="ADAL" clId="{40561216-C3B6-4E03-B696-C2E8E46E1565}" dt="2021-03-02T14:55:06.805" v="258"/>
          <ac:inkMkLst>
            <pc:docMk/>
            <pc:sldMk cId="3311359803" sldId="562"/>
            <ac:inkMk id="23654" creationId="{0CDA8FA7-3F42-425F-B69F-09FE422E6C20}"/>
          </ac:inkMkLst>
        </pc:inkChg>
        <pc:inkChg chg="del mod">
          <ac:chgData name="Sherif Khattab" userId="c83b1e15-36f3-4f46-aceb-05aac24c545e" providerId="ADAL" clId="{40561216-C3B6-4E03-B696-C2E8E46E1565}" dt="2021-03-02T14:55:06.787" v="251"/>
          <ac:inkMkLst>
            <pc:docMk/>
            <pc:sldMk cId="3311359803" sldId="562"/>
            <ac:inkMk id="23655" creationId="{74C0E38C-8C81-4F69-B2AF-AD53E6E6D970}"/>
          </ac:inkMkLst>
        </pc:inkChg>
        <pc:inkChg chg="del mod">
          <ac:chgData name="Sherif Khattab" userId="c83b1e15-36f3-4f46-aceb-05aac24c545e" providerId="ADAL" clId="{40561216-C3B6-4E03-B696-C2E8E46E1565}" dt="2021-03-02T14:55:06.790" v="252"/>
          <ac:inkMkLst>
            <pc:docMk/>
            <pc:sldMk cId="3311359803" sldId="562"/>
            <ac:inkMk id="23656" creationId="{85585060-B696-4403-8C88-50A6053DBD02}"/>
          </ac:inkMkLst>
        </pc:inkChg>
        <pc:inkChg chg="del mod">
          <ac:chgData name="Sherif Khattab" userId="c83b1e15-36f3-4f46-aceb-05aac24c545e" providerId="ADAL" clId="{40561216-C3B6-4E03-B696-C2E8E46E1565}" dt="2021-03-02T14:55:06.794" v="254"/>
          <ac:inkMkLst>
            <pc:docMk/>
            <pc:sldMk cId="3311359803" sldId="562"/>
            <ac:inkMk id="23657" creationId="{9236DFEA-42B0-4A18-8DB8-43023CBA1AAF}"/>
          </ac:inkMkLst>
        </pc:inkChg>
        <pc:inkChg chg="del mod">
          <ac:chgData name="Sherif Khattab" userId="c83b1e15-36f3-4f46-aceb-05aac24c545e" providerId="ADAL" clId="{40561216-C3B6-4E03-B696-C2E8E46E1565}" dt="2021-03-02T14:55:06.784" v="250"/>
          <ac:inkMkLst>
            <pc:docMk/>
            <pc:sldMk cId="3311359803" sldId="562"/>
            <ac:inkMk id="23658" creationId="{BE3E7B86-3514-4C72-91AF-4648475E24F2}"/>
          </ac:inkMkLst>
        </pc:inkChg>
        <pc:inkChg chg="del mod">
          <ac:chgData name="Sherif Khattab" userId="c83b1e15-36f3-4f46-aceb-05aac24c545e" providerId="ADAL" clId="{40561216-C3B6-4E03-B696-C2E8E46E1565}" dt="2021-03-02T14:55:06.718" v="237"/>
          <ac:inkMkLst>
            <pc:docMk/>
            <pc:sldMk cId="3311359803" sldId="562"/>
            <ac:inkMk id="23660" creationId="{EB9F504E-52DF-4A05-AB88-BDF5876CA8B9}"/>
          </ac:inkMkLst>
        </pc:inkChg>
        <pc:inkChg chg="del mod">
          <ac:chgData name="Sherif Khattab" userId="c83b1e15-36f3-4f46-aceb-05aac24c545e" providerId="ADAL" clId="{40561216-C3B6-4E03-B696-C2E8E46E1565}" dt="2021-03-02T14:55:06.756" v="244"/>
          <ac:inkMkLst>
            <pc:docMk/>
            <pc:sldMk cId="3311359803" sldId="562"/>
            <ac:inkMk id="23661" creationId="{C9612645-0493-443C-9C82-A267BE047D35}"/>
          </ac:inkMkLst>
        </pc:inkChg>
        <pc:inkChg chg="del mod">
          <ac:chgData name="Sherif Khattab" userId="c83b1e15-36f3-4f46-aceb-05aac24c545e" providerId="ADAL" clId="{40561216-C3B6-4E03-B696-C2E8E46E1565}" dt="2021-03-02T14:55:06.712" v="235"/>
          <ac:inkMkLst>
            <pc:docMk/>
            <pc:sldMk cId="3311359803" sldId="562"/>
            <ac:inkMk id="23663" creationId="{1A305F40-A5CC-4159-81BE-FDAA1BBA2F6E}"/>
          </ac:inkMkLst>
        </pc:inkChg>
        <pc:inkChg chg="del mod">
          <ac:chgData name="Sherif Khattab" userId="c83b1e15-36f3-4f46-aceb-05aac24c545e" providerId="ADAL" clId="{40561216-C3B6-4E03-B696-C2E8E46E1565}" dt="2021-03-02T14:55:06.766" v="246"/>
          <ac:inkMkLst>
            <pc:docMk/>
            <pc:sldMk cId="3311359803" sldId="562"/>
            <ac:inkMk id="23664" creationId="{1ADA5D77-6340-4E01-B50B-6A36D3D89303}"/>
          </ac:inkMkLst>
        </pc:inkChg>
        <pc:inkChg chg="del mod">
          <ac:chgData name="Sherif Khattab" userId="c83b1e15-36f3-4f46-aceb-05aac24c545e" providerId="ADAL" clId="{40561216-C3B6-4E03-B696-C2E8E46E1565}" dt="2021-03-02T14:55:06.723" v="238"/>
          <ac:inkMkLst>
            <pc:docMk/>
            <pc:sldMk cId="3311359803" sldId="562"/>
            <ac:inkMk id="23665" creationId="{12E5FF45-7656-41A0-B8DD-C442FEAF547C}"/>
          </ac:inkMkLst>
        </pc:inkChg>
        <pc:inkChg chg="del mod">
          <ac:chgData name="Sherif Khattab" userId="c83b1e15-36f3-4f46-aceb-05aac24c545e" providerId="ADAL" clId="{40561216-C3B6-4E03-B696-C2E8E46E1565}" dt="2021-03-02T14:55:06.700" v="233"/>
          <ac:inkMkLst>
            <pc:docMk/>
            <pc:sldMk cId="3311359803" sldId="562"/>
            <ac:inkMk id="23666" creationId="{056077FF-F297-49EF-B3D4-BBE7B44D0D1F}"/>
          </ac:inkMkLst>
        </pc:inkChg>
        <pc:inkChg chg="del mod">
          <ac:chgData name="Sherif Khattab" userId="c83b1e15-36f3-4f46-aceb-05aac24c545e" providerId="ADAL" clId="{40561216-C3B6-4E03-B696-C2E8E46E1565}" dt="2021-03-02T14:55:06.810" v="259"/>
          <ac:inkMkLst>
            <pc:docMk/>
            <pc:sldMk cId="3311359803" sldId="562"/>
            <ac:inkMk id="23667" creationId="{E1A2A440-2E68-4E40-8F14-0F85D39BBDB7}"/>
          </ac:inkMkLst>
        </pc:inkChg>
        <pc:inkChg chg="del mod">
          <ac:chgData name="Sherif Khattab" userId="c83b1e15-36f3-4f46-aceb-05aac24c545e" providerId="ADAL" clId="{40561216-C3B6-4E03-B696-C2E8E46E1565}" dt="2021-03-02T14:55:06.798" v="256"/>
          <ac:inkMkLst>
            <pc:docMk/>
            <pc:sldMk cId="3311359803" sldId="562"/>
            <ac:inkMk id="23668" creationId="{B5D7EBA2-DD1F-48CC-90CE-7F21C1DC3392}"/>
          </ac:inkMkLst>
        </pc:inkChg>
        <pc:inkChg chg="del mod">
          <ac:chgData name="Sherif Khattab" userId="c83b1e15-36f3-4f46-aceb-05aac24c545e" providerId="ADAL" clId="{40561216-C3B6-4E03-B696-C2E8E46E1565}" dt="2021-03-02T14:55:06.732" v="239"/>
          <ac:inkMkLst>
            <pc:docMk/>
            <pc:sldMk cId="3311359803" sldId="562"/>
            <ac:inkMk id="23670" creationId="{D088E3AE-C158-4537-8CB3-EA808598AAFA}"/>
          </ac:inkMkLst>
        </pc:inkChg>
        <pc:inkChg chg="del mod">
          <ac:chgData name="Sherif Khattab" userId="c83b1e15-36f3-4f46-aceb-05aac24c545e" providerId="ADAL" clId="{40561216-C3B6-4E03-B696-C2E8E46E1565}" dt="2021-03-02T14:55:06.715" v="236"/>
          <ac:inkMkLst>
            <pc:docMk/>
            <pc:sldMk cId="3311359803" sldId="562"/>
            <ac:inkMk id="23671" creationId="{22A791CB-A7E4-4BA6-AF2C-BA61BDCB17CE}"/>
          </ac:inkMkLst>
        </pc:inkChg>
      </pc:sldChg>
      <pc:sldChg chg="delSp modSp add modAnim">
        <pc:chgData name="Sherif Khattab" userId="c83b1e15-36f3-4f46-aceb-05aac24c545e" providerId="ADAL" clId="{40561216-C3B6-4E03-B696-C2E8E46E1565}" dt="2021-03-02T14:59:03.138" v="653"/>
        <pc:sldMkLst>
          <pc:docMk/>
          <pc:sldMk cId="2378700803" sldId="563"/>
        </pc:sldMkLst>
        <pc:grpChg chg="mod">
          <ac:chgData name="Sherif Khattab" userId="c83b1e15-36f3-4f46-aceb-05aac24c545e" providerId="ADAL" clId="{40561216-C3B6-4E03-B696-C2E8E46E1565}" dt="2021-03-02T14:54:50.889" v="228"/>
          <ac:grpSpMkLst>
            <pc:docMk/>
            <pc:sldMk cId="2378700803" sldId="563"/>
            <ac:grpSpMk id="23672" creationId="{D3B42BF9-8198-43FC-B7E5-062D26193C4A}"/>
          </ac:grpSpMkLst>
        </pc:grpChg>
        <pc:inkChg chg="mod">
          <ac:chgData name="Sherif Khattab" userId="c83b1e15-36f3-4f46-aceb-05aac24c545e" providerId="ADAL" clId="{40561216-C3B6-4E03-B696-C2E8E46E1565}" dt="2021-03-02T14:54:50.889" v="228"/>
          <ac:inkMkLst>
            <pc:docMk/>
            <pc:sldMk cId="2378700803" sldId="563"/>
            <ac:inkMk id="3" creationId="{B0FBBC0D-35B9-448B-9D52-F9702601D9E2}"/>
          </ac:inkMkLst>
        </pc:inkChg>
        <pc:inkChg chg="mod">
          <ac:chgData name="Sherif Khattab" userId="c83b1e15-36f3-4f46-aceb-05aac24c545e" providerId="ADAL" clId="{40561216-C3B6-4E03-B696-C2E8E46E1565}" dt="2021-03-02T14:54:50.889" v="228"/>
          <ac:inkMkLst>
            <pc:docMk/>
            <pc:sldMk cId="2378700803" sldId="563"/>
            <ac:inkMk id="5" creationId="{1334F479-0557-4560-B3CA-54D487BC1692}"/>
          </ac:inkMkLst>
        </pc:inkChg>
        <pc:inkChg chg="mod">
          <ac:chgData name="Sherif Khattab" userId="c83b1e15-36f3-4f46-aceb-05aac24c545e" providerId="ADAL" clId="{40561216-C3B6-4E03-B696-C2E8E46E1565}" dt="2021-03-02T14:54:50.889" v="228"/>
          <ac:inkMkLst>
            <pc:docMk/>
            <pc:sldMk cId="2378700803" sldId="563"/>
            <ac:inkMk id="6" creationId="{C77C32EE-2731-421E-9672-5A63D6E9F538}"/>
          </ac:inkMkLst>
        </pc:inkChg>
        <pc:inkChg chg="mod">
          <ac:chgData name="Sherif Khattab" userId="c83b1e15-36f3-4f46-aceb-05aac24c545e" providerId="ADAL" clId="{40561216-C3B6-4E03-B696-C2E8E46E1565}" dt="2021-03-02T14:54:50.889" v="228"/>
          <ac:inkMkLst>
            <pc:docMk/>
            <pc:sldMk cId="2378700803" sldId="563"/>
            <ac:inkMk id="34" creationId="{76F4BB3E-F0E4-42AA-ACB1-D0A6A3746F24}"/>
          </ac:inkMkLst>
        </pc:inkChg>
        <pc:inkChg chg="mod">
          <ac:chgData name="Sherif Khattab" userId="c83b1e15-36f3-4f46-aceb-05aac24c545e" providerId="ADAL" clId="{40561216-C3B6-4E03-B696-C2E8E46E1565}" dt="2021-03-02T14:54:50.889" v="228"/>
          <ac:inkMkLst>
            <pc:docMk/>
            <pc:sldMk cId="2378700803" sldId="563"/>
            <ac:inkMk id="35" creationId="{BB1041F6-9E9F-4186-AC93-4372635DAB2B}"/>
          </ac:inkMkLst>
        </pc:inkChg>
        <pc:inkChg chg="mod">
          <ac:chgData name="Sherif Khattab" userId="c83b1e15-36f3-4f46-aceb-05aac24c545e" providerId="ADAL" clId="{40561216-C3B6-4E03-B696-C2E8E46E1565}" dt="2021-03-02T14:54:50.889" v="228"/>
          <ac:inkMkLst>
            <pc:docMk/>
            <pc:sldMk cId="2378700803" sldId="563"/>
            <ac:inkMk id="36" creationId="{FBD4DC2C-2A69-4F9C-9FD0-0A2D83A17035}"/>
          </ac:inkMkLst>
        </pc:inkChg>
        <pc:inkChg chg="mod">
          <ac:chgData name="Sherif Khattab" userId="c83b1e15-36f3-4f46-aceb-05aac24c545e" providerId="ADAL" clId="{40561216-C3B6-4E03-B696-C2E8E46E1565}" dt="2021-03-02T14:54:50.889" v="228"/>
          <ac:inkMkLst>
            <pc:docMk/>
            <pc:sldMk cId="2378700803" sldId="563"/>
            <ac:inkMk id="38" creationId="{08DD68F7-523C-4437-9949-BFD6B8B320B7}"/>
          </ac:inkMkLst>
        </pc:inkChg>
        <pc:inkChg chg="mod">
          <ac:chgData name="Sherif Khattab" userId="c83b1e15-36f3-4f46-aceb-05aac24c545e" providerId="ADAL" clId="{40561216-C3B6-4E03-B696-C2E8E46E1565}" dt="2021-03-02T14:54:50.889" v="228"/>
          <ac:inkMkLst>
            <pc:docMk/>
            <pc:sldMk cId="2378700803" sldId="563"/>
            <ac:inkMk id="39" creationId="{6B907EBB-5700-4291-BB4C-D8877DB4FFCD}"/>
          </ac:inkMkLst>
        </pc:inkChg>
        <pc:inkChg chg="mod">
          <ac:chgData name="Sherif Khattab" userId="c83b1e15-36f3-4f46-aceb-05aac24c545e" providerId="ADAL" clId="{40561216-C3B6-4E03-B696-C2E8E46E1565}" dt="2021-03-02T14:54:50.889" v="228"/>
          <ac:inkMkLst>
            <pc:docMk/>
            <pc:sldMk cId="2378700803" sldId="563"/>
            <ac:inkMk id="40" creationId="{D1405003-6795-43E1-B78F-70DFA34AAA56}"/>
          </ac:inkMkLst>
        </pc:inkChg>
        <pc:inkChg chg="mod">
          <ac:chgData name="Sherif Khattab" userId="c83b1e15-36f3-4f46-aceb-05aac24c545e" providerId="ADAL" clId="{40561216-C3B6-4E03-B696-C2E8E46E1565}" dt="2021-03-02T14:54:50.889" v="228"/>
          <ac:inkMkLst>
            <pc:docMk/>
            <pc:sldMk cId="2378700803" sldId="563"/>
            <ac:inkMk id="41" creationId="{E5C63D8D-A5A2-4ECA-9233-25A9BB4111B0}"/>
          </ac:inkMkLst>
        </pc:inkChg>
        <pc:inkChg chg="mod">
          <ac:chgData name="Sherif Khattab" userId="c83b1e15-36f3-4f46-aceb-05aac24c545e" providerId="ADAL" clId="{40561216-C3B6-4E03-B696-C2E8E46E1565}" dt="2021-03-02T14:54:50.889" v="228"/>
          <ac:inkMkLst>
            <pc:docMk/>
            <pc:sldMk cId="2378700803" sldId="563"/>
            <ac:inkMk id="42" creationId="{DA8E3D6B-1BC0-4231-B0D7-7B8A4360DECC}"/>
          </ac:inkMkLst>
        </pc:inkChg>
        <pc:inkChg chg="mod">
          <ac:chgData name="Sherif Khattab" userId="c83b1e15-36f3-4f46-aceb-05aac24c545e" providerId="ADAL" clId="{40561216-C3B6-4E03-B696-C2E8E46E1565}" dt="2021-03-02T14:54:50.889" v="228"/>
          <ac:inkMkLst>
            <pc:docMk/>
            <pc:sldMk cId="2378700803" sldId="563"/>
            <ac:inkMk id="44" creationId="{19C19232-5340-48E5-9ED6-62DEBBCE1215}"/>
          </ac:inkMkLst>
        </pc:inkChg>
        <pc:inkChg chg="mod">
          <ac:chgData name="Sherif Khattab" userId="c83b1e15-36f3-4f46-aceb-05aac24c545e" providerId="ADAL" clId="{40561216-C3B6-4E03-B696-C2E8E46E1565}" dt="2021-03-02T14:54:50.889" v="228"/>
          <ac:inkMkLst>
            <pc:docMk/>
            <pc:sldMk cId="2378700803" sldId="563"/>
            <ac:inkMk id="45" creationId="{D1B4E85F-AC34-40C2-82B7-32CDF26E2AA9}"/>
          </ac:inkMkLst>
        </pc:inkChg>
        <pc:inkChg chg="mod">
          <ac:chgData name="Sherif Khattab" userId="c83b1e15-36f3-4f46-aceb-05aac24c545e" providerId="ADAL" clId="{40561216-C3B6-4E03-B696-C2E8E46E1565}" dt="2021-03-02T14:54:50.889" v="228"/>
          <ac:inkMkLst>
            <pc:docMk/>
            <pc:sldMk cId="2378700803" sldId="563"/>
            <ac:inkMk id="46" creationId="{E6BF4D18-EC16-4386-BB86-4E44BAF7C03B}"/>
          </ac:inkMkLst>
        </pc:inkChg>
        <pc:inkChg chg="mod">
          <ac:chgData name="Sherif Khattab" userId="c83b1e15-36f3-4f46-aceb-05aac24c545e" providerId="ADAL" clId="{40561216-C3B6-4E03-B696-C2E8E46E1565}" dt="2021-03-02T14:54:50.889" v="228"/>
          <ac:inkMkLst>
            <pc:docMk/>
            <pc:sldMk cId="2378700803" sldId="563"/>
            <ac:inkMk id="47" creationId="{02569F11-2943-4F04-87BA-CA8732D937CB}"/>
          </ac:inkMkLst>
        </pc:inkChg>
        <pc:inkChg chg="mod">
          <ac:chgData name="Sherif Khattab" userId="c83b1e15-36f3-4f46-aceb-05aac24c545e" providerId="ADAL" clId="{40561216-C3B6-4E03-B696-C2E8E46E1565}" dt="2021-03-02T14:54:50.889" v="228"/>
          <ac:inkMkLst>
            <pc:docMk/>
            <pc:sldMk cId="2378700803" sldId="563"/>
            <ac:inkMk id="48" creationId="{B58E1670-F3F7-4DFE-AF3D-056FDA785310}"/>
          </ac:inkMkLst>
        </pc:inkChg>
        <pc:inkChg chg="mod">
          <ac:chgData name="Sherif Khattab" userId="c83b1e15-36f3-4f46-aceb-05aac24c545e" providerId="ADAL" clId="{40561216-C3B6-4E03-B696-C2E8E46E1565}" dt="2021-03-02T14:54:50.889" v="228"/>
          <ac:inkMkLst>
            <pc:docMk/>
            <pc:sldMk cId="2378700803" sldId="563"/>
            <ac:inkMk id="49" creationId="{19257841-2019-40BC-AD69-87A73EC0948B}"/>
          </ac:inkMkLst>
        </pc:inkChg>
        <pc:inkChg chg="mod">
          <ac:chgData name="Sherif Khattab" userId="c83b1e15-36f3-4f46-aceb-05aac24c545e" providerId="ADAL" clId="{40561216-C3B6-4E03-B696-C2E8E46E1565}" dt="2021-03-02T14:54:50.889" v="228"/>
          <ac:inkMkLst>
            <pc:docMk/>
            <pc:sldMk cId="2378700803" sldId="563"/>
            <ac:inkMk id="50" creationId="{26C81269-5964-499B-83AC-4B4F3ECF46D9}"/>
          </ac:inkMkLst>
        </pc:inkChg>
        <pc:inkChg chg="mod">
          <ac:chgData name="Sherif Khattab" userId="c83b1e15-36f3-4f46-aceb-05aac24c545e" providerId="ADAL" clId="{40561216-C3B6-4E03-B696-C2E8E46E1565}" dt="2021-03-02T14:54:50.889" v="228"/>
          <ac:inkMkLst>
            <pc:docMk/>
            <pc:sldMk cId="2378700803" sldId="563"/>
            <ac:inkMk id="51" creationId="{20368D2C-01B3-405E-89B9-A7788F5F56C4}"/>
          </ac:inkMkLst>
        </pc:inkChg>
        <pc:inkChg chg="mod">
          <ac:chgData name="Sherif Khattab" userId="c83b1e15-36f3-4f46-aceb-05aac24c545e" providerId="ADAL" clId="{40561216-C3B6-4E03-B696-C2E8E46E1565}" dt="2021-03-02T14:54:50.889" v="228"/>
          <ac:inkMkLst>
            <pc:docMk/>
            <pc:sldMk cId="2378700803" sldId="563"/>
            <ac:inkMk id="53" creationId="{4B0B24DC-2DC7-4C85-8BDA-CB5171C1850E}"/>
          </ac:inkMkLst>
        </pc:inkChg>
        <pc:inkChg chg="mod">
          <ac:chgData name="Sherif Khattab" userId="c83b1e15-36f3-4f46-aceb-05aac24c545e" providerId="ADAL" clId="{40561216-C3B6-4E03-B696-C2E8E46E1565}" dt="2021-03-02T14:54:50.889" v="228"/>
          <ac:inkMkLst>
            <pc:docMk/>
            <pc:sldMk cId="2378700803" sldId="563"/>
            <ac:inkMk id="54" creationId="{FAA76FFB-4F7B-44CF-9E3F-7D873ACD011E}"/>
          </ac:inkMkLst>
        </pc:inkChg>
        <pc:inkChg chg="mod">
          <ac:chgData name="Sherif Khattab" userId="c83b1e15-36f3-4f46-aceb-05aac24c545e" providerId="ADAL" clId="{40561216-C3B6-4E03-B696-C2E8E46E1565}" dt="2021-03-02T14:54:50.889" v="228"/>
          <ac:inkMkLst>
            <pc:docMk/>
            <pc:sldMk cId="2378700803" sldId="563"/>
            <ac:inkMk id="55" creationId="{2A509FA3-B322-44A6-A5B7-3B6A64FF271C}"/>
          </ac:inkMkLst>
        </pc:inkChg>
        <pc:inkChg chg="mod">
          <ac:chgData name="Sherif Khattab" userId="c83b1e15-36f3-4f46-aceb-05aac24c545e" providerId="ADAL" clId="{40561216-C3B6-4E03-B696-C2E8E46E1565}" dt="2021-03-02T14:54:50.889" v="228"/>
          <ac:inkMkLst>
            <pc:docMk/>
            <pc:sldMk cId="2378700803" sldId="563"/>
            <ac:inkMk id="56" creationId="{9FB1D72E-EF06-4758-9CAE-0C2AFAB761B2}"/>
          </ac:inkMkLst>
        </pc:inkChg>
        <pc:inkChg chg="mod">
          <ac:chgData name="Sherif Khattab" userId="c83b1e15-36f3-4f46-aceb-05aac24c545e" providerId="ADAL" clId="{40561216-C3B6-4E03-B696-C2E8E46E1565}" dt="2021-03-02T14:54:50.889" v="228"/>
          <ac:inkMkLst>
            <pc:docMk/>
            <pc:sldMk cId="2378700803" sldId="563"/>
            <ac:inkMk id="58" creationId="{AD54C535-8A13-4466-B936-FDE4EE0D13AB}"/>
          </ac:inkMkLst>
        </pc:inkChg>
        <pc:inkChg chg="mod">
          <ac:chgData name="Sherif Khattab" userId="c83b1e15-36f3-4f46-aceb-05aac24c545e" providerId="ADAL" clId="{40561216-C3B6-4E03-B696-C2E8E46E1565}" dt="2021-03-02T14:54:50.889" v="228"/>
          <ac:inkMkLst>
            <pc:docMk/>
            <pc:sldMk cId="2378700803" sldId="563"/>
            <ac:inkMk id="59" creationId="{8191728A-6391-4424-97E9-9D875C21CABB}"/>
          </ac:inkMkLst>
        </pc:inkChg>
        <pc:inkChg chg="mod">
          <ac:chgData name="Sherif Khattab" userId="c83b1e15-36f3-4f46-aceb-05aac24c545e" providerId="ADAL" clId="{40561216-C3B6-4E03-B696-C2E8E46E1565}" dt="2021-03-02T14:54:50.889" v="228"/>
          <ac:inkMkLst>
            <pc:docMk/>
            <pc:sldMk cId="2378700803" sldId="563"/>
            <ac:inkMk id="61" creationId="{3873DDFB-3276-4A9C-A452-0E255D449AE0}"/>
          </ac:inkMkLst>
        </pc:inkChg>
        <pc:inkChg chg="mod">
          <ac:chgData name="Sherif Khattab" userId="c83b1e15-36f3-4f46-aceb-05aac24c545e" providerId="ADAL" clId="{40561216-C3B6-4E03-B696-C2E8E46E1565}" dt="2021-03-02T14:54:50.889" v="228"/>
          <ac:inkMkLst>
            <pc:docMk/>
            <pc:sldMk cId="2378700803" sldId="563"/>
            <ac:inkMk id="62" creationId="{6CA89F45-C596-4B44-8218-2E80CDFD9AC1}"/>
          </ac:inkMkLst>
        </pc:inkChg>
        <pc:inkChg chg="mod">
          <ac:chgData name="Sherif Khattab" userId="c83b1e15-36f3-4f46-aceb-05aac24c545e" providerId="ADAL" clId="{40561216-C3B6-4E03-B696-C2E8E46E1565}" dt="2021-03-02T14:54:50.889" v="228"/>
          <ac:inkMkLst>
            <pc:docMk/>
            <pc:sldMk cId="2378700803" sldId="563"/>
            <ac:inkMk id="63" creationId="{C0DC48F3-13CB-48CD-943B-D376DED3D452}"/>
          </ac:inkMkLst>
        </pc:inkChg>
        <pc:inkChg chg="mod">
          <ac:chgData name="Sherif Khattab" userId="c83b1e15-36f3-4f46-aceb-05aac24c545e" providerId="ADAL" clId="{40561216-C3B6-4E03-B696-C2E8E46E1565}" dt="2021-03-02T14:54:50.889" v="228"/>
          <ac:inkMkLst>
            <pc:docMk/>
            <pc:sldMk cId="2378700803" sldId="563"/>
            <ac:inkMk id="23552" creationId="{AD02388C-420C-4C10-A5B7-33825C4777B5}"/>
          </ac:inkMkLst>
        </pc:inkChg>
        <pc:inkChg chg="mod">
          <ac:chgData name="Sherif Khattab" userId="c83b1e15-36f3-4f46-aceb-05aac24c545e" providerId="ADAL" clId="{40561216-C3B6-4E03-B696-C2E8E46E1565}" dt="2021-03-02T14:54:50.889" v="228"/>
          <ac:inkMkLst>
            <pc:docMk/>
            <pc:sldMk cId="2378700803" sldId="563"/>
            <ac:inkMk id="23556" creationId="{B63716A9-A45C-49C7-8CC0-3310F6B827F6}"/>
          </ac:inkMkLst>
        </pc:inkChg>
        <pc:inkChg chg="mod">
          <ac:chgData name="Sherif Khattab" userId="c83b1e15-36f3-4f46-aceb-05aac24c545e" providerId="ADAL" clId="{40561216-C3B6-4E03-B696-C2E8E46E1565}" dt="2021-03-02T14:54:50.889" v="228"/>
          <ac:inkMkLst>
            <pc:docMk/>
            <pc:sldMk cId="2378700803" sldId="563"/>
            <ac:inkMk id="23558" creationId="{12438C2F-B2BE-423F-8FB0-A8B24276FAA9}"/>
          </ac:inkMkLst>
        </pc:inkChg>
        <pc:inkChg chg="mod">
          <ac:chgData name="Sherif Khattab" userId="c83b1e15-36f3-4f46-aceb-05aac24c545e" providerId="ADAL" clId="{40561216-C3B6-4E03-B696-C2E8E46E1565}" dt="2021-03-02T14:54:50.889" v="228"/>
          <ac:inkMkLst>
            <pc:docMk/>
            <pc:sldMk cId="2378700803" sldId="563"/>
            <ac:inkMk id="23559" creationId="{63236EA0-8781-4E1D-ACC7-D2AB2BA2975A}"/>
          </ac:inkMkLst>
        </pc:inkChg>
        <pc:inkChg chg="mod">
          <ac:chgData name="Sherif Khattab" userId="c83b1e15-36f3-4f46-aceb-05aac24c545e" providerId="ADAL" clId="{40561216-C3B6-4E03-B696-C2E8E46E1565}" dt="2021-03-02T14:54:50.889" v="228"/>
          <ac:inkMkLst>
            <pc:docMk/>
            <pc:sldMk cId="2378700803" sldId="563"/>
            <ac:inkMk id="23560" creationId="{8296C127-E688-4138-8B46-A545AA74759F}"/>
          </ac:inkMkLst>
        </pc:inkChg>
        <pc:inkChg chg="mod">
          <ac:chgData name="Sherif Khattab" userId="c83b1e15-36f3-4f46-aceb-05aac24c545e" providerId="ADAL" clId="{40561216-C3B6-4E03-B696-C2E8E46E1565}" dt="2021-03-02T14:54:50.889" v="228"/>
          <ac:inkMkLst>
            <pc:docMk/>
            <pc:sldMk cId="2378700803" sldId="563"/>
            <ac:inkMk id="23561" creationId="{27B15F83-7325-42D6-B559-2D057C3A0C3F}"/>
          </ac:inkMkLst>
        </pc:inkChg>
        <pc:inkChg chg="mod">
          <ac:chgData name="Sherif Khattab" userId="c83b1e15-36f3-4f46-aceb-05aac24c545e" providerId="ADAL" clId="{40561216-C3B6-4E03-B696-C2E8E46E1565}" dt="2021-03-02T14:54:50.889" v="228"/>
          <ac:inkMkLst>
            <pc:docMk/>
            <pc:sldMk cId="2378700803" sldId="563"/>
            <ac:inkMk id="23562" creationId="{41609FE5-F416-4C74-A5D0-5EFA0CF8EF70}"/>
          </ac:inkMkLst>
        </pc:inkChg>
        <pc:inkChg chg="mod">
          <ac:chgData name="Sherif Khattab" userId="c83b1e15-36f3-4f46-aceb-05aac24c545e" providerId="ADAL" clId="{40561216-C3B6-4E03-B696-C2E8E46E1565}" dt="2021-03-02T14:54:50.889" v="228"/>
          <ac:inkMkLst>
            <pc:docMk/>
            <pc:sldMk cId="2378700803" sldId="563"/>
            <ac:inkMk id="23564" creationId="{0479C8AE-E53D-4F3D-9A1F-0B3B4EF8E437}"/>
          </ac:inkMkLst>
        </pc:inkChg>
        <pc:inkChg chg="mod">
          <ac:chgData name="Sherif Khattab" userId="c83b1e15-36f3-4f46-aceb-05aac24c545e" providerId="ADAL" clId="{40561216-C3B6-4E03-B696-C2E8E46E1565}" dt="2021-03-02T14:54:50.889" v="228"/>
          <ac:inkMkLst>
            <pc:docMk/>
            <pc:sldMk cId="2378700803" sldId="563"/>
            <ac:inkMk id="23565" creationId="{7EA1AC65-0991-4EAD-9289-5B6967D4C6A4}"/>
          </ac:inkMkLst>
        </pc:inkChg>
        <pc:inkChg chg="mod">
          <ac:chgData name="Sherif Khattab" userId="c83b1e15-36f3-4f46-aceb-05aac24c545e" providerId="ADAL" clId="{40561216-C3B6-4E03-B696-C2E8E46E1565}" dt="2021-03-02T14:54:50.889" v="228"/>
          <ac:inkMkLst>
            <pc:docMk/>
            <pc:sldMk cId="2378700803" sldId="563"/>
            <ac:inkMk id="23567" creationId="{B964468F-11D4-4449-BD5D-D276B04321BD}"/>
          </ac:inkMkLst>
        </pc:inkChg>
        <pc:inkChg chg="mod">
          <ac:chgData name="Sherif Khattab" userId="c83b1e15-36f3-4f46-aceb-05aac24c545e" providerId="ADAL" clId="{40561216-C3B6-4E03-B696-C2E8E46E1565}" dt="2021-03-02T14:54:50.889" v="228"/>
          <ac:inkMkLst>
            <pc:docMk/>
            <pc:sldMk cId="2378700803" sldId="563"/>
            <ac:inkMk id="23568" creationId="{B0D8423F-0857-4468-8FB1-850C348CC062}"/>
          </ac:inkMkLst>
        </pc:inkChg>
        <pc:inkChg chg="mod">
          <ac:chgData name="Sherif Khattab" userId="c83b1e15-36f3-4f46-aceb-05aac24c545e" providerId="ADAL" clId="{40561216-C3B6-4E03-B696-C2E8E46E1565}" dt="2021-03-02T14:54:50.889" v="228"/>
          <ac:inkMkLst>
            <pc:docMk/>
            <pc:sldMk cId="2378700803" sldId="563"/>
            <ac:inkMk id="23569" creationId="{E089F2E3-45EA-486B-A260-E766EB2A0258}"/>
          </ac:inkMkLst>
        </pc:inkChg>
        <pc:inkChg chg="mod">
          <ac:chgData name="Sherif Khattab" userId="c83b1e15-36f3-4f46-aceb-05aac24c545e" providerId="ADAL" clId="{40561216-C3B6-4E03-B696-C2E8E46E1565}" dt="2021-03-02T14:54:50.889" v="228"/>
          <ac:inkMkLst>
            <pc:docMk/>
            <pc:sldMk cId="2378700803" sldId="563"/>
            <ac:inkMk id="23570" creationId="{C315644A-BBCC-4823-9005-14F1A7FDE1C2}"/>
          </ac:inkMkLst>
        </pc:inkChg>
        <pc:inkChg chg="mod">
          <ac:chgData name="Sherif Khattab" userId="c83b1e15-36f3-4f46-aceb-05aac24c545e" providerId="ADAL" clId="{40561216-C3B6-4E03-B696-C2E8E46E1565}" dt="2021-03-02T14:54:50.889" v="228"/>
          <ac:inkMkLst>
            <pc:docMk/>
            <pc:sldMk cId="2378700803" sldId="563"/>
            <ac:inkMk id="23571" creationId="{4A65A549-A8AD-4542-8C89-6269FF5866D1}"/>
          </ac:inkMkLst>
        </pc:inkChg>
        <pc:inkChg chg="mod">
          <ac:chgData name="Sherif Khattab" userId="c83b1e15-36f3-4f46-aceb-05aac24c545e" providerId="ADAL" clId="{40561216-C3B6-4E03-B696-C2E8E46E1565}" dt="2021-03-02T14:54:50.889" v="228"/>
          <ac:inkMkLst>
            <pc:docMk/>
            <pc:sldMk cId="2378700803" sldId="563"/>
            <ac:inkMk id="23572" creationId="{B9C4A1FB-67E2-4BED-9908-CDD670C3D085}"/>
          </ac:inkMkLst>
        </pc:inkChg>
        <pc:inkChg chg="mod">
          <ac:chgData name="Sherif Khattab" userId="c83b1e15-36f3-4f46-aceb-05aac24c545e" providerId="ADAL" clId="{40561216-C3B6-4E03-B696-C2E8E46E1565}" dt="2021-03-02T14:54:50.889" v="228"/>
          <ac:inkMkLst>
            <pc:docMk/>
            <pc:sldMk cId="2378700803" sldId="563"/>
            <ac:inkMk id="23574" creationId="{5080E0A9-56D7-4D4F-A195-E284339CA129}"/>
          </ac:inkMkLst>
        </pc:inkChg>
        <pc:inkChg chg="mod">
          <ac:chgData name="Sherif Khattab" userId="c83b1e15-36f3-4f46-aceb-05aac24c545e" providerId="ADAL" clId="{40561216-C3B6-4E03-B696-C2E8E46E1565}" dt="2021-03-02T14:54:50.889" v="228"/>
          <ac:inkMkLst>
            <pc:docMk/>
            <pc:sldMk cId="2378700803" sldId="563"/>
            <ac:inkMk id="23576" creationId="{D0BE1369-00A5-44C7-8452-53D1B39882EE}"/>
          </ac:inkMkLst>
        </pc:inkChg>
        <pc:inkChg chg="mod">
          <ac:chgData name="Sherif Khattab" userId="c83b1e15-36f3-4f46-aceb-05aac24c545e" providerId="ADAL" clId="{40561216-C3B6-4E03-B696-C2E8E46E1565}" dt="2021-03-02T14:54:50.889" v="228"/>
          <ac:inkMkLst>
            <pc:docMk/>
            <pc:sldMk cId="2378700803" sldId="563"/>
            <ac:inkMk id="23577" creationId="{43BAB690-6EB8-4D2F-9260-3E735FEB4B2D}"/>
          </ac:inkMkLst>
        </pc:inkChg>
        <pc:inkChg chg="mod">
          <ac:chgData name="Sherif Khattab" userId="c83b1e15-36f3-4f46-aceb-05aac24c545e" providerId="ADAL" clId="{40561216-C3B6-4E03-B696-C2E8E46E1565}" dt="2021-03-02T14:54:50.889" v="228"/>
          <ac:inkMkLst>
            <pc:docMk/>
            <pc:sldMk cId="2378700803" sldId="563"/>
            <ac:inkMk id="23578" creationId="{83315C3A-A95B-42AC-9D6D-979EB8D173B6}"/>
          </ac:inkMkLst>
        </pc:inkChg>
        <pc:inkChg chg="mod">
          <ac:chgData name="Sherif Khattab" userId="c83b1e15-36f3-4f46-aceb-05aac24c545e" providerId="ADAL" clId="{40561216-C3B6-4E03-B696-C2E8E46E1565}" dt="2021-03-02T14:54:50.889" v="228"/>
          <ac:inkMkLst>
            <pc:docMk/>
            <pc:sldMk cId="2378700803" sldId="563"/>
            <ac:inkMk id="23579" creationId="{E04171F8-E595-4689-B13C-72E0E4EF4978}"/>
          </ac:inkMkLst>
        </pc:inkChg>
        <pc:inkChg chg="mod">
          <ac:chgData name="Sherif Khattab" userId="c83b1e15-36f3-4f46-aceb-05aac24c545e" providerId="ADAL" clId="{40561216-C3B6-4E03-B696-C2E8E46E1565}" dt="2021-03-02T14:54:50.889" v="228"/>
          <ac:inkMkLst>
            <pc:docMk/>
            <pc:sldMk cId="2378700803" sldId="563"/>
            <ac:inkMk id="23580" creationId="{E8FD612D-4AE1-407E-90A1-CE8B0F7F65A7}"/>
          </ac:inkMkLst>
        </pc:inkChg>
        <pc:inkChg chg="mod">
          <ac:chgData name="Sherif Khattab" userId="c83b1e15-36f3-4f46-aceb-05aac24c545e" providerId="ADAL" clId="{40561216-C3B6-4E03-B696-C2E8E46E1565}" dt="2021-03-02T14:54:50.889" v="228"/>
          <ac:inkMkLst>
            <pc:docMk/>
            <pc:sldMk cId="2378700803" sldId="563"/>
            <ac:inkMk id="23581" creationId="{C8D3D5B6-B190-475B-BF38-91CC60C733FE}"/>
          </ac:inkMkLst>
        </pc:inkChg>
        <pc:inkChg chg="mod">
          <ac:chgData name="Sherif Khattab" userId="c83b1e15-36f3-4f46-aceb-05aac24c545e" providerId="ADAL" clId="{40561216-C3B6-4E03-B696-C2E8E46E1565}" dt="2021-03-02T14:54:50.889" v="228"/>
          <ac:inkMkLst>
            <pc:docMk/>
            <pc:sldMk cId="2378700803" sldId="563"/>
            <ac:inkMk id="23583" creationId="{EC8BF6A4-0F25-47DF-8764-D97275EAA475}"/>
          </ac:inkMkLst>
        </pc:inkChg>
        <pc:inkChg chg="mod">
          <ac:chgData name="Sherif Khattab" userId="c83b1e15-36f3-4f46-aceb-05aac24c545e" providerId="ADAL" clId="{40561216-C3B6-4E03-B696-C2E8E46E1565}" dt="2021-03-02T14:54:50.889" v="228"/>
          <ac:inkMkLst>
            <pc:docMk/>
            <pc:sldMk cId="2378700803" sldId="563"/>
            <ac:inkMk id="23584" creationId="{57D69971-0B46-4623-8A6B-3B3C85BCFF69}"/>
          </ac:inkMkLst>
        </pc:inkChg>
        <pc:inkChg chg="mod">
          <ac:chgData name="Sherif Khattab" userId="c83b1e15-36f3-4f46-aceb-05aac24c545e" providerId="ADAL" clId="{40561216-C3B6-4E03-B696-C2E8E46E1565}" dt="2021-03-02T14:54:50.889" v="228"/>
          <ac:inkMkLst>
            <pc:docMk/>
            <pc:sldMk cId="2378700803" sldId="563"/>
            <ac:inkMk id="23585" creationId="{F8FC187E-9EB1-4A50-98B4-087073282546}"/>
          </ac:inkMkLst>
        </pc:inkChg>
        <pc:inkChg chg="mod">
          <ac:chgData name="Sherif Khattab" userId="c83b1e15-36f3-4f46-aceb-05aac24c545e" providerId="ADAL" clId="{40561216-C3B6-4E03-B696-C2E8E46E1565}" dt="2021-03-02T14:54:50.889" v="228"/>
          <ac:inkMkLst>
            <pc:docMk/>
            <pc:sldMk cId="2378700803" sldId="563"/>
            <ac:inkMk id="23586" creationId="{1AFE1D24-554E-45CD-A400-2E8FC12D5A0D}"/>
          </ac:inkMkLst>
        </pc:inkChg>
        <pc:inkChg chg="mod">
          <ac:chgData name="Sherif Khattab" userId="c83b1e15-36f3-4f46-aceb-05aac24c545e" providerId="ADAL" clId="{40561216-C3B6-4E03-B696-C2E8E46E1565}" dt="2021-03-02T14:54:50.889" v="228"/>
          <ac:inkMkLst>
            <pc:docMk/>
            <pc:sldMk cId="2378700803" sldId="563"/>
            <ac:inkMk id="23587" creationId="{FE9728E1-CAAA-43DC-B604-C9D45BF1646D}"/>
          </ac:inkMkLst>
        </pc:inkChg>
        <pc:inkChg chg="mod">
          <ac:chgData name="Sherif Khattab" userId="c83b1e15-36f3-4f46-aceb-05aac24c545e" providerId="ADAL" clId="{40561216-C3B6-4E03-B696-C2E8E46E1565}" dt="2021-03-02T14:54:50.889" v="228"/>
          <ac:inkMkLst>
            <pc:docMk/>
            <pc:sldMk cId="2378700803" sldId="563"/>
            <ac:inkMk id="23589" creationId="{0A0BC15D-6427-44BD-B8C5-2F74D103D233}"/>
          </ac:inkMkLst>
        </pc:inkChg>
        <pc:inkChg chg="mod">
          <ac:chgData name="Sherif Khattab" userId="c83b1e15-36f3-4f46-aceb-05aac24c545e" providerId="ADAL" clId="{40561216-C3B6-4E03-B696-C2E8E46E1565}" dt="2021-03-02T14:54:50.889" v="228"/>
          <ac:inkMkLst>
            <pc:docMk/>
            <pc:sldMk cId="2378700803" sldId="563"/>
            <ac:inkMk id="23590" creationId="{761307AF-16E1-4780-B3AC-E42AB02AF571}"/>
          </ac:inkMkLst>
        </pc:inkChg>
        <pc:inkChg chg="mod">
          <ac:chgData name="Sherif Khattab" userId="c83b1e15-36f3-4f46-aceb-05aac24c545e" providerId="ADAL" clId="{40561216-C3B6-4E03-B696-C2E8E46E1565}" dt="2021-03-02T14:54:50.889" v="228"/>
          <ac:inkMkLst>
            <pc:docMk/>
            <pc:sldMk cId="2378700803" sldId="563"/>
            <ac:inkMk id="23591" creationId="{800D8CDC-FCE4-4FC1-B795-A774356CBB49}"/>
          </ac:inkMkLst>
        </pc:inkChg>
        <pc:inkChg chg="mod">
          <ac:chgData name="Sherif Khattab" userId="c83b1e15-36f3-4f46-aceb-05aac24c545e" providerId="ADAL" clId="{40561216-C3B6-4E03-B696-C2E8E46E1565}" dt="2021-03-02T14:54:50.889" v="228"/>
          <ac:inkMkLst>
            <pc:docMk/>
            <pc:sldMk cId="2378700803" sldId="563"/>
            <ac:inkMk id="23593" creationId="{F6F54656-A8DD-4BC4-B253-D21DE17A2BDA}"/>
          </ac:inkMkLst>
        </pc:inkChg>
        <pc:inkChg chg="mod">
          <ac:chgData name="Sherif Khattab" userId="c83b1e15-36f3-4f46-aceb-05aac24c545e" providerId="ADAL" clId="{40561216-C3B6-4E03-B696-C2E8E46E1565}" dt="2021-03-02T14:54:50.889" v="228"/>
          <ac:inkMkLst>
            <pc:docMk/>
            <pc:sldMk cId="2378700803" sldId="563"/>
            <ac:inkMk id="23594" creationId="{78465BA3-A56F-46C3-84B4-E748C9D8C4F7}"/>
          </ac:inkMkLst>
        </pc:inkChg>
        <pc:inkChg chg="mod">
          <ac:chgData name="Sherif Khattab" userId="c83b1e15-36f3-4f46-aceb-05aac24c545e" providerId="ADAL" clId="{40561216-C3B6-4E03-B696-C2E8E46E1565}" dt="2021-03-02T14:54:50.889" v="228"/>
          <ac:inkMkLst>
            <pc:docMk/>
            <pc:sldMk cId="2378700803" sldId="563"/>
            <ac:inkMk id="23595" creationId="{3413CC97-C44F-4613-A28F-BFAE2FF5B565}"/>
          </ac:inkMkLst>
        </pc:inkChg>
        <pc:inkChg chg="mod">
          <ac:chgData name="Sherif Khattab" userId="c83b1e15-36f3-4f46-aceb-05aac24c545e" providerId="ADAL" clId="{40561216-C3B6-4E03-B696-C2E8E46E1565}" dt="2021-03-02T14:54:50.889" v="228"/>
          <ac:inkMkLst>
            <pc:docMk/>
            <pc:sldMk cId="2378700803" sldId="563"/>
            <ac:inkMk id="23596" creationId="{000CE992-2847-4DC1-8887-BD414802BB14}"/>
          </ac:inkMkLst>
        </pc:inkChg>
        <pc:inkChg chg="mod">
          <ac:chgData name="Sherif Khattab" userId="c83b1e15-36f3-4f46-aceb-05aac24c545e" providerId="ADAL" clId="{40561216-C3B6-4E03-B696-C2E8E46E1565}" dt="2021-03-02T14:54:50.889" v="228"/>
          <ac:inkMkLst>
            <pc:docMk/>
            <pc:sldMk cId="2378700803" sldId="563"/>
            <ac:inkMk id="23597" creationId="{CD3FC1F9-0F83-44E8-9E65-5863FD267F26}"/>
          </ac:inkMkLst>
        </pc:inkChg>
        <pc:inkChg chg="mod">
          <ac:chgData name="Sherif Khattab" userId="c83b1e15-36f3-4f46-aceb-05aac24c545e" providerId="ADAL" clId="{40561216-C3B6-4E03-B696-C2E8E46E1565}" dt="2021-03-02T14:54:50.889" v="228"/>
          <ac:inkMkLst>
            <pc:docMk/>
            <pc:sldMk cId="2378700803" sldId="563"/>
            <ac:inkMk id="23598" creationId="{B74EE29C-272C-451D-824C-389F652DD6AC}"/>
          </ac:inkMkLst>
        </pc:inkChg>
        <pc:inkChg chg="mod">
          <ac:chgData name="Sherif Khattab" userId="c83b1e15-36f3-4f46-aceb-05aac24c545e" providerId="ADAL" clId="{40561216-C3B6-4E03-B696-C2E8E46E1565}" dt="2021-03-02T14:54:50.889" v="228"/>
          <ac:inkMkLst>
            <pc:docMk/>
            <pc:sldMk cId="2378700803" sldId="563"/>
            <ac:inkMk id="23599" creationId="{C42E0A56-A1DA-4DCB-B2B6-5DACFFE47D84}"/>
          </ac:inkMkLst>
        </pc:inkChg>
        <pc:inkChg chg="mod">
          <ac:chgData name="Sherif Khattab" userId="c83b1e15-36f3-4f46-aceb-05aac24c545e" providerId="ADAL" clId="{40561216-C3B6-4E03-B696-C2E8E46E1565}" dt="2021-03-02T14:54:50.889" v="228"/>
          <ac:inkMkLst>
            <pc:docMk/>
            <pc:sldMk cId="2378700803" sldId="563"/>
            <ac:inkMk id="23601" creationId="{4600B491-531D-4F6E-984B-B178D34304DB}"/>
          </ac:inkMkLst>
        </pc:inkChg>
        <pc:inkChg chg="mod">
          <ac:chgData name="Sherif Khattab" userId="c83b1e15-36f3-4f46-aceb-05aac24c545e" providerId="ADAL" clId="{40561216-C3B6-4E03-B696-C2E8E46E1565}" dt="2021-03-02T14:54:50.889" v="228"/>
          <ac:inkMkLst>
            <pc:docMk/>
            <pc:sldMk cId="2378700803" sldId="563"/>
            <ac:inkMk id="23602" creationId="{8590EC06-81B8-4E62-AD56-2D9C619CB4E8}"/>
          </ac:inkMkLst>
        </pc:inkChg>
        <pc:inkChg chg="mod">
          <ac:chgData name="Sherif Khattab" userId="c83b1e15-36f3-4f46-aceb-05aac24c545e" providerId="ADAL" clId="{40561216-C3B6-4E03-B696-C2E8E46E1565}" dt="2021-03-02T14:54:50.889" v="228"/>
          <ac:inkMkLst>
            <pc:docMk/>
            <pc:sldMk cId="2378700803" sldId="563"/>
            <ac:inkMk id="23603" creationId="{03F7B552-AE73-4E25-8F31-904011C9E0C4}"/>
          </ac:inkMkLst>
        </pc:inkChg>
        <pc:inkChg chg="mod">
          <ac:chgData name="Sherif Khattab" userId="c83b1e15-36f3-4f46-aceb-05aac24c545e" providerId="ADAL" clId="{40561216-C3B6-4E03-B696-C2E8E46E1565}" dt="2021-03-02T14:54:50.889" v="228"/>
          <ac:inkMkLst>
            <pc:docMk/>
            <pc:sldMk cId="2378700803" sldId="563"/>
            <ac:inkMk id="23604" creationId="{3FC31064-F965-406B-A00C-AB8E71B83EEB}"/>
          </ac:inkMkLst>
        </pc:inkChg>
        <pc:inkChg chg="mod">
          <ac:chgData name="Sherif Khattab" userId="c83b1e15-36f3-4f46-aceb-05aac24c545e" providerId="ADAL" clId="{40561216-C3B6-4E03-B696-C2E8E46E1565}" dt="2021-03-02T14:54:50.889" v="228"/>
          <ac:inkMkLst>
            <pc:docMk/>
            <pc:sldMk cId="2378700803" sldId="563"/>
            <ac:inkMk id="23605" creationId="{BA80DF44-2335-4B14-BC94-240A38AC9B9A}"/>
          </ac:inkMkLst>
        </pc:inkChg>
        <pc:inkChg chg="mod">
          <ac:chgData name="Sherif Khattab" userId="c83b1e15-36f3-4f46-aceb-05aac24c545e" providerId="ADAL" clId="{40561216-C3B6-4E03-B696-C2E8E46E1565}" dt="2021-03-02T14:54:50.889" v="228"/>
          <ac:inkMkLst>
            <pc:docMk/>
            <pc:sldMk cId="2378700803" sldId="563"/>
            <ac:inkMk id="23606" creationId="{7177B574-128A-4148-8516-BF3A12E8EF37}"/>
          </ac:inkMkLst>
        </pc:inkChg>
        <pc:inkChg chg="mod">
          <ac:chgData name="Sherif Khattab" userId="c83b1e15-36f3-4f46-aceb-05aac24c545e" providerId="ADAL" clId="{40561216-C3B6-4E03-B696-C2E8E46E1565}" dt="2021-03-02T14:54:50.889" v="228"/>
          <ac:inkMkLst>
            <pc:docMk/>
            <pc:sldMk cId="2378700803" sldId="563"/>
            <ac:inkMk id="23608" creationId="{BA6A7D11-EF81-45BF-AA2C-83A7517795B6}"/>
          </ac:inkMkLst>
        </pc:inkChg>
        <pc:inkChg chg="mod">
          <ac:chgData name="Sherif Khattab" userId="c83b1e15-36f3-4f46-aceb-05aac24c545e" providerId="ADAL" clId="{40561216-C3B6-4E03-B696-C2E8E46E1565}" dt="2021-03-02T14:54:50.889" v="228"/>
          <ac:inkMkLst>
            <pc:docMk/>
            <pc:sldMk cId="2378700803" sldId="563"/>
            <ac:inkMk id="23609" creationId="{F2CCC1AD-B6A2-4AE2-B407-C08CF6614221}"/>
          </ac:inkMkLst>
        </pc:inkChg>
        <pc:inkChg chg="mod">
          <ac:chgData name="Sherif Khattab" userId="c83b1e15-36f3-4f46-aceb-05aac24c545e" providerId="ADAL" clId="{40561216-C3B6-4E03-B696-C2E8E46E1565}" dt="2021-03-02T14:54:50.889" v="228"/>
          <ac:inkMkLst>
            <pc:docMk/>
            <pc:sldMk cId="2378700803" sldId="563"/>
            <ac:inkMk id="23610" creationId="{3E34209D-E281-4CD5-914A-A4533596149C}"/>
          </ac:inkMkLst>
        </pc:inkChg>
        <pc:inkChg chg="mod">
          <ac:chgData name="Sherif Khattab" userId="c83b1e15-36f3-4f46-aceb-05aac24c545e" providerId="ADAL" clId="{40561216-C3B6-4E03-B696-C2E8E46E1565}" dt="2021-03-02T14:54:50.889" v="228"/>
          <ac:inkMkLst>
            <pc:docMk/>
            <pc:sldMk cId="2378700803" sldId="563"/>
            <ac:inkMk id="23611" creationId="{B7A2D2D7-D75E-428C-95C6-00440C5C943D}"/>
          </ac:inkMkLst>
        </pc:inkChg>
        <pc:inkChg chg="mod">
          <ac:chgData name="Sherif Khattab" userId="c83b1e15-36f3-4f46-aceb-05aac24c545e" providerId="ADAL" clId="{40561216-C3B6-4E03-B696-C2E8E46E1565}" dt="2021-03-02T14:54:50.889" v="228"/>
          <ac:inkMkLst>
            <pc:docMk/>
            <pc:sldMk cId="2378700803" sldId="563"/>
            <ac:inkMk id="23612" creationId="{26AF0E91-A159-4BC6-BCB4-C91EF1ED0ED6}"/>
          </ac:inkMkLst>
        </pc:inkChg>
        <pc:inkChg chg="mod">
          <ac:chgData name="Sherif Khattab" userId="c83b1e15-36f3-4f46-aceb-05aac24c545e" providerId="ADAL" clId="{40561216-C3B6-4E03-B696-C2E8E46E1565}" dt="2021-03-02T14:54:50.889" v="228"/>
          <ac:inkMkLst>
            <pc:docMk/>
            <pc:sldMk cId="2378700803" sldId="563"/>
            <ac:inkMk id="23613" creationId="{2469BD39-75EF-494D-8C4E-A483A92377E7}"/>
          </ac:inkMkLst>
        </pc:inkChg>
        <pc:inkChg chg="mod">
          <ac:chgData name="Sherif Khattab" userId="c83b1e15-36f3-4f46-aceb-05aac24c545e" providerId="ADAL" clId="{40561216-C3B6-4E03-B696-C2E8E46E1565}" dt="2021-03-02T14:54:50.889" v="228"/>
          <ac:inkMkLst>
            <pc:docMk/>
            <pc:sldMk cId="2378700803" sldId="563"/>
            <ac:inkMk id="23614" creationId="{E97D3BC2-502B-4A90-8A64-126AA52F761D}"/>
          </ac:inkMkLst>
        </pc:inkChg>
        <pc:inkChg chg="mod">
          <ac:chgData name="Sherif Khattab" userId="c83b1e15-36f3-4f46-aceb-05aac24c545e" providerId="ADAL" clId="{40561216-C3B6-4E03-B696-C2E8E46E1565}" dt="2021-03-02T14:54:50.889" v="228"/>
          <ac:inkMkLst>
            <pc:docMk/>
            <pc:sldMk cId="2378700803" sldId="563"/>
            <ac:inkMk id="23615" creationId="{2B0D0797-9EEE-4D91-AF8D-E8FBFB4E297B}"/>
          </ac:inkMkLst>
        </pc:inkChg>
        <pc:inkChg chg="mod">
          <ac:chgData name="Sherif Khattab" userId="c83b1e15-36f3-4f46-aceb-05aac24c545e" providerId="ADAL" clId="{40561216-C3B6-4E03-B696-C2E8E46E1565}" dt="2021-03-02T14:54:50.889" v="228"/>
          <ac:inkMkLst>
            <pc:docMk/>
            <pc:sldMk cId="2378700803" sldId="563"/>
            <ac:inkMk id="23616" creationId="{86AA7C6B-FD04-47DE-BE82-A904A93543C0}"/>
          </ac:inkMkLst>
        </pc:inkChg>
        <pc:inkChg chg="mod">
          <ac:chgData name="Sherif Khattab" userId="c83b1e15-36f3-4f46-aceb-05aac24c545e" providerId="ADAL" clId="{40561216-C3B6-4E03-B696-C2E8E46E1565}" dt="2021-03-02T14:54:50.889" v="228"/>
          <ac:inkMkLst>
            <pc:docMk/>
            <pc:sldMk cId="2378700803" sldId="563"/>
            <ac:inkMk id="23618" creationId="{7885FCFD-9E51-4798-937D-FC677012C7A3}"/>
          </ac:inkMkLst>
        </pc:inkChg>
        <pc:inkChg chg="mod">
          <ac:chgData name="Sherif Khattab" userId="c83b1e15-36f3-4f46-aceb-05aac24c545e" providerId="ADAL" clId="{40561216-C3B6-4E03-B696-C2E8E46E1565}" dt="2021-03-02T14:54:50.889" v="228"/>
          <ac:inkMkLst>
            <pc:docMk/>
            <pc:sldMk cId="2378700803" sldId="563"/>
            <ac:inkMk id="23619" creationId="{79D41083-0D19-4C14-82F6-CD13C5D9C693}"/>
          </ac:inkMkLst>
        </pc:inkChg>
        <pc:inkChg chg="mod">
          <ac:chgData name="Sherif Khattab" userId="c83b1e15-36f3-4f46-aceb-05aac24c545e" providerId="ADAL" clId="{40561216-C3B6-4E03-B696-C2E8E46E1565}" dt="2021-03-02T14:54:50.889" v="228"/>
          <ac:inkMkLst>
            <pc:docMk/>
            <pc:sldMk cId="2378700803" sldId="563"/>
            <ac:inkMk id="23620" creationId="{24B119B8-5039-4266-AC48-9D21FCF3E307}"/>
          </ac:inkMkLst>
        </pc:inkChg>
        <pc:inkChg chg="mod">
          <ac:chgData name="Sherif Khattab" userId="c83b1e15-36f3-4f46-aceb-05aac24c545e" providerId="ADAL" clId="{40561216-C3B6-4E03-B696-C2E8E46E1565}" dt="2021-03-02T14:54:50.889" v="228"/>
          <ac:inkMkLst>
            <pc:docMk/>
            <pc:sldMk cId="2378700803" sldId="563"/>
            <ac:inkMk id="23621" creationId="{6D7BD5D4-E73B-43DC-80EE-EB90A1C33750}"/>
          </ac:inkMkLst>
        </pc:inkChg>
        <pc:inkChg chg="mod">
          <ac:chgData name="Sherif Khattab" userId="c83b1e15-36f3-4f46-aceb-05aac24c545e" providerId="ADAL" clId="{40561216-C3B6-4E03-B696-C2E8E46E1565}" dt="2021-03-02T14:54:50.889" v="228"/>
          <ac:inkMkLst>
            <pc:docMk/>
            <pc:sldMk cId="2378700803" sldId="563"/>
            <ac:inkMk id="23622" creationId="{4D4EAF63-EE39-4E18-9659-6169D13CA5C8}"/>
          </ac:inkMkLst>
        </pc:inkChg>
        <pc:inkChg chg="mod">
          <ac:chgData name="Sherif Khattab" userId="c83b1e15-36f3-4f46-aceb-05aac24c545e" providerId="ADAL" clId="{40561216-C3B6-4E03-B696-C2E8E46E1565}" dt="2021-03-02T14:54:50.889" v="228"/>
          <ac:inkMkLst>
            <pc:docMk/>
            <pc:sldMk cId="2378700803" sldId="563"/>
            <ac:inkMk id="23624" creationId="{D419C405-99F4-4F0D-9F98-C40C001FA051}"/>
          </ac:inkMkLst>
        </pc:inkChg>
        <pc:inkChg chg="mod">
          <ac:chgData name="Sherif Khattab" userId="c83b1e15-36f3-4f46-aceb-05aac24c545e" providerId="ADAL" clId="{40561216-C3B6-4E03-B696-C2E8E46E1565}" dt="2021-03-02T14:54:50.889" v="228"/>
          <ac:inkMkLst>
            <pc:docMk/>
            <pc:sldMk cId="2378700803" sldId="563"/>
            <ac:inkMk id="23625" creationId="{A9DB4019-7694-44E2-A1C8-EF5452E86B18}"/>
          </ac:inkMkLst>
        </pc:inkChg>
        <pc:inkChg chg="mod">
          <ac:chgData name="Sherif Khattab" userId="c83b1e15-36f3-4f46-aceb-05aac24c545e" providerId="ADAL" clId="{40561216-C3B6-4E03-B696-C2E8E46E1565}" dt="2021-03-02T14:54:50.889" v="228"/>
          <ac:inkMkLst>
            <pc:docMk/>
            <pc:sldMk cId="2378700803" sldId="563"/>
            <ac:inkMk id="23626" creationId="{C04CDA8C-2567-4A9F-8A27-EB6631A00C21}"/>
          </ac:inkMkLst>
        </pc:inkChg>
        <pc:inkChg chg="mod">
          <ac:chgData name="Sherif Khattab" userId="c83b1e15-36f3-4f46-aceb-05aac24c545e" providerId="ADAL" clId="{40561216-C3B6-4E03-B696-C2E8E46E1565}" dt="2021-03-02T14:54:50.889" v="228"/>
          <ac:inkMkLst>
            <pc:docMk/>
            <pc:sldMk cId="2378700803" sldId="563"/>
            <ac:inkMk id="23628" creationId="{824341E5-890B-407F-B1BE-9B78A2A9E2B4}"/>
          </ac:inkMkLst>
        </pc:inkChg>
        <pc:inkChg chg="mod">
          <ac:chgData name="Sherif Khattab" userId="c83b1e15-36f3-4f46-aceb-05aac24c545e" providerId="ADAL" clId="{40561216-C3B6-4E03-B696-C2E8E46E1565}" dt="2021-03-02T14:54:50.889" v="228"/>
          <ac:inkMkLst>
            <pc:docMk/>
            <pc:sldMk cId="2378700803" sldId="563"/>
            <ac:inkMk id="23629" creationId="{8BE513DE-0C6E-47B3-9970-4D0D1E305B21}"/>
          </ac:inkMkLst>
        </pc:inkChg>
        <pc:inkChg chg="mod">
          <ac:chgData name="Sherif Khattab" userId="c83b1e15-36f3-4f46-aceb-05aac24c545e" providerId="ADAL" clId="{40561216-C3B6-4E03-B696-C2E8E46E1565}" dt="2021-03-02T14:54:50.889" v="228"/>
          <ac:inkMkLst>
            <pc:docMk/>
            <pc:sldMk cId="2378700803" sldId="563"/>
            <ac:inkMk id="23630" creationId="{EC82A30E-FFDC-47C5-87E3-9388A7B5B046}"/>
          </ac:inkMkLst>
        </pc:inkChg>
        <pc:inkChg chg="mod">
          <ac:chgData name="Sherif Khattab" userId="c83b1e15-36f3-4f46-aceb-05aac24c545e" providerId="ADAL" clId="{40561216-C3B6-4E03-B696-C2E8E46E1565}" dt="2021-03-02T14:54:50.889" v="228"/>
          <ac:inkMkLst>
            <pc:docMk/>
            <pc:sldMk cId="2378700803" sldId="563"/>
            <ac:inkMk id="23631" creationId="{0FE3A3DE-45F3-469A-980B-10731851D126}"/>
          </ac:inkMkLst>
        </pc:inkChg>
        <pc:inkChg chg="mod">
          <ac:chgData name="Sherif Khattab" userId="c83b1e15-36f3-4f46-aceb-05aac24c545e" providerId="ADAL" clId="{40561216-C3B6-4E03-B696-C2E8E46E1565}" dt="2021-03-02T14:54:50.889" v="228"/>
          <ac:inkMkLst>
            <pc:docMk/>
            <pc:sldMk cId="2378700803" sldId="563"/>
            <ac:inkMk id="23632" creationId="{0F2CE510-9FBD-49AC-8B30-FD52B2C9709C}"/>
          </ac:inkMkLst>
        </pc:inkChg>
        <pc:inkChg chg="mod">
          <ac:chgData name="Sherif Khattab" userId="c83b1e15-36f3-4f46-aceb-05aac24c545e" providerId="ADAL" clId="{40561216-C3B6-4E03-B696-C2E8E46E1565}" dt="2021-03-02T14:54:50.889" v="228"/>
          <ac:inkMkLst>
            <pc:docMk/>
            <pc:sldMk cId="2378700803" sldId="563"/>
            <ac:inkMk id="23634" creationId="{39367AD8-5239-461A-8039-12F379453AF5}"/>
          </ac:inkMkLst>
        </pc:inkChg>
        <pc:inkChg chg="mod">
          <ac:chgData name="Sherif Khattab" userId="c83b1e15-36f3-4f46-aceb-05aac24c545e" providerId="ADAL" clId="{40561216-C3B6-4E03-B696-C2E8E46E1565}" dt="2021-03-02T14:54:50.889" v="228"/>
          <ac:inkMkLst>
            <pc:docMk/>
            <pc:sldMk cId="2378700803" sldId="563"/>
            <ac:inkMk id="23635" creationId="{D75C35D5-6EAF-4D2F-9125-85118AE3B449}"/>
          </ac:inkMkLst>
        </pc:inkChg>
        <pc:inkChg chg="mod">
          <ac:chgData name="Sherif Khattab" userId="c83b1e15-36f3-4f46-aceb-05aac24c545e" providerId="ADAL" clId="{40561216-C3B6-4E03-B696-C2E8E46E1565}" dt="2021-03-02T14:54:50.889" v="228"/>
          <ac:inkMkLst>
            <pc:docMk/>
            <pc:sldMk cId="2378700803" sldId="563"/>
            <ac:inkMk id="23636" creationId="{353DBCFD-1E6D-4A02-B8E9-62C8F6213BA5}"/>
          </ac:inkMkLst>
        </pc:inkChg>
        <pc:inkChg chg="mod">
          <ac:chgData name="Sherif Khattab" userId="c83b1e15-36f3-4f46-aceb-05aac24c545e" providerId="ADAL" clId="{40561216-C3B6-4E03-B696-C2E8E46E1565}" dt="2021-03-02T14:54:50.889" v="228"/>
          <ac:inkMkLst>
            <pc:docMk/>
            <pc:sldMk cId="2378700803" sldId="563"/>
            <ac:inkMk id="23637" creationId="{83EED6AE-2F58-4157-BCF9-A04D0A3CCE0E}"/>
          </ac:inkMkLst>
        </pc:inkChg>
        <pc:inkChg chg="mod">
          <ac:chgData name="Sherif Khattab" userId="c83b1e15-36f3-4f46-aceb-05aac24c545e" providerId="ADAL" clId="{40561216-C3B6-4E03-B696-C2E8E46E1565}" dt="2021-03-02T14:54:50.889" v="228"/>
          <ac:inkMkLst>
            <pc:docMk/>
            <pc:sldMk cId="2378700803" sldId="563"/>
            <ac:inkMk id="23638" creationId="{95A62852-829F-4938-A7CD-BC8BE244C23B}"/>
          </ac:inkMkLst>
        </pc:inkChg>
        <pc:inkChg chg="mod">
          <ac:chgData name="Sherif Khattab" userId="c83b1e15-36f3-4f46-aceb-05aac24c545e" providerId="ADAL" clId="{40561216-C3B6-4E03-B696-C2E8E46E1565}" dt="2021-03-02T14:54:50.889" v="228"/>
          <ac:inkMkLst>
            <pc:docMk/>
            <pc:sldMk cId="2378700803" sldId="563"/>
            <ac:inkMk id="23639" creationId="{C1893F75-521C-4191-ADE3-54E61C603FFB}"/>
          </ac:inkMkLst>
        </pc:inkChg>
        <pc:inkChg chg="mod">
          <ac:chgData name="Sherif Khattab" userId="c83b1e15-36f3-4f46-aceb-05aac24c545e" providerId="ADAL" clId="{40561216-C3B6-4E03-B696-C2E8E46E1565}" dt="2021-03-02T14:54:50.889" v="228"/>
          <ac:inkMkLst>
            <pc:docMk/>
            <pc:sldMk cId="2378700803" sldId="563"/>
            <ac:inkMk id="23640" creationId="{5771F703-5DC7-4AE6-AEB3-12B9F3D35312}"/>
          </ac:inkMkLst>
        </pc:inkChg>
        <pc:inkChg chg="mod">
          <ac:chgData name="Sherif Khattab" userId="c83b1e15-36f3-4f46-aceb-05aac24c545e" providerId="ADAL" clId="{40561216-C3B6-4E03-B696-C2E8E46E1565}" dt="2021-03-02T14:54:50.889" v="228"/>
          <ac:inkMkLst>
            <pc:docMk/>
            <pc:sldMk cId="2378700803" sldId="563"/>
            <ac:inkMk id="23641" creationId="{9A2A94DF-3D7E-4EED-B604-5D8B817342D6}"/>
          </ac:inkMkLst>
        </pc:inkChg>
        <pc:inkChg chg="del mod">
          <ac:chgData name="Sherif Khattab" userId="c83b1e15-36f3-4f46-aceb-05aac24c545e" providerId="ADAL" clId="{40561216-C3B6-4E03-B696-C2E8E46E1565}" dt="2021-03-02T14:54:50.824" v="216"/>
          <ac:inkMkLst>
            <pc:docMk/>
            <pc:sldMk cId="2378700803" sldId="563"/>
            <ac:inkMk id="23642" creationId="{584289BE-C536-48B0-A5C3-93147F9B5CFD}"/>
          </ac:inkMkLst>
        </pc:inkChg>
        <pc:inkChg chg="del mod">
          <ac:chgData name="Sherif Khattab" userId="c83b1e15-36f3-4f46-aceb-05aac24c545e" providerId="ADAL" clId="{40561216-C3B6-4E03-B696-C2E8E46E1565}" dt="2021-03-02T14:54:50.869" v="224"/>
          <ac:inkMkLst>
            <pc:docMk/>
            <pc:sldMk cId="2378700803" sldId="563"/>
            <ac:inkMk id="23643" creationId="{E9DA26D0-0603-4013-B1FC-7913D6E83285}"/>
          </ac:inkMkLst>
        </pc:inkChg>
        <pc:inkChg chg="del mod">
          <ac:chgData name="Sherif Khattab" userId="c83b1e15-36f3-4f46-aceb-05aac24c545e" providerId="ADAL" clId="{40561216-C3B6-4E03-B696-C2E8E46E1565}" dt="2021-03-02T14:54:50.802" v="212"/>
          <ac:inkMkLst>
            <pc:docMk/>
            <pc:sldMk cId="2378700803" sldId="563"/>
            <ac:inkMk id="23644" creationId="{9CABADF0-6AAD-4A09-B71F-7EFD9B3CCEA3}"/>
          </ac:inkMkLst>
        </pc:inkChg>
        <pc:inkChg chg="del mod">
          <ac:chgData name="Sherif Khattab" userId="c83b1e15-36f3-4f46-aceb-05aac24c545e" providerId="ADAL" clId="{40561216-C3B6-4E03-B696-C2E8E46E1565}" dt="2021-03-02T14:54:50.796" v="211"/>
          <ac:inkMkLst>
            <pc:docMk/>
            <pc:sldMk cId="2378700803" sldId="563"/>
            <ac:inkMk id="23645" creationId="{649AA80D-2452-4822-8F19-4001909D7429}"/>
          </ac:inkMkLst>
        </pc:inkChg>
        <pc:inkChg chg="del mod">
          <ac:chgData name="Sherif Khattab" userId="c83b1e15-36f3-4f46-aceb-05aac24c545e" providerId="ADAL" clId="{40561216-C3B6-4E03-B696-C2E8E46E1565}" dt="2021-03-02T14:54:50.835" v="218"/>
          <ac:inkMkLst>
            <pc:docMk/>
            <pc:sldMk cId="2378700803" sldId="563"/>
            <ac:inkMk id="23646" creationId="{87B366E5-7624-47F3-A592-581796E12957}"/>
          </ac:inkMkLst>
        </pc:inkChg>
        <pc:inkChg chg="del mod">
          <ac:chgData name="Sherif Khattab" userId="c83b1e15-36f3-4f46-aceb-05aac24c545e" providerId="ADAL" clId="{40561216-C3B6-4E03-B696-C2E8E46E1565}" dt="2021-03-02T14:54:50.874" v="225"/>
          <ac:inkMkLst>
            <pc:docMk/>
            <pc:sldMk cId="2378700803" sldId="563"/>
            <ac:inkMk id="23648" creationId="{3F89BC67-AB21-4050-9493-6CA93740F5F8}"/>
          </ac:inkMkLst>
        </pc:inkChg>
        <pc:inkChg chg="del mod">
          <ac:chgData name="Sherif Khattab" userId="c83b1e15-36f3-4f46-aceb-05aac24c545e" providerId="ADAL" clId="{40561216-C3B6-4E03-B696-C2E8E46E1565}" dt="2021-03-02T14:54:50.840" v="219"/>
          <ac:inkMkLst>
            <pc:docMk/>
            <pc:sldMk cId="2378700803" sldId="563"/>
            <ac:inkMk id="23649" creationId="{B2C35B3E-1E36-4705-B4A3-28616001D1F4}"/>
          </ac:inkMkLst>
        </pc:inkChg>
        <pc:inkChg chg="del mod">
          <ac:chgData name="Sherif Khattab" userId="c83b1e15-36f3-4f46-aceb-05aac24c545e" providerId="ADAL" clId="{40561216-C3B6-4E03-B696-C2E8E46E1565}" dt="2021-03-02T14:54:50.812" v="214"/>
          <ac:inkMkLst>
            <pc:docMk/>
            <pc:sldMk cId="2378700803" sldId="563"/>
            <ac:inkMk id="23650" creationId="{BE0BDF15-3B86-4510-92D9-8E02FFE272AF}"/>
          </ac:inkMkLst>
        </pc:inkChg>
        <pc:inkChg chg="del mod">
          <ac:chgData name="Sherif Khattab" userId="c83b1e15-36f3-4f46-aceb-05aac24c545e" providerId="ADAL" clId="{40561216-C3B6-4E03-B696-C2E8E46E1565}" dt="2021-03-02T14:54:50.853" v="221"/>
          <ac:inkMkLst>
            <pc:docMk/>
            <pc:sldMk cId="2378700803" sldId="563"/>
            <ac:inkMk id="23651" creationId="{C741CB12-32FC-4B89-A891-3987A6E6647D}"/>
          </ac:inkMkLst>
        </pc:inkChg>
        <pc:inkChg chg="del mod">
          <ac:chgData name="Sherif Khattab" userId="c83b1e15-36f3-4f46-aceb-05aac24c545e" providerId="ADAL" clId="{40561216-C3B6-4E03-B696-C2E8E46E1565}" dt="2021-03-02T14:54:50.889" v="228"/>
          <ac:inkMkLst>
            <pc:docMk/>
            <pc:sldMk cId="2378700803" sldId="563"/>
            <ac:inkMk id="23652" creationId="{097A411A-2F8F-4EDF-A93C-A1916E46CE58}"/>
          </ac:inkMkLst>
        </pc:inkChg>
        <pc:inkChg chg="mod">
          <ac:chgData name="Sherif Khattab" userId="c83b1e15-36f3-4f46-aceb-05aac24c545e" providerId="ADAL" clId="{40561216-C3B6-4E03-B696-C2E8E46E1565}" dt="2021-03-02T14:54:50.889" v="228"/>
          <ac:inkMkLst>
            <pc:docMk/>
            <pc:sldMk cId="2378700803" sldId="563"/>
            <ac:inkMk id="23654" creationId="{0CDA8FA7-3F42-425F-B69F-09FE422E6C20}"/>
          </ac:inkMkLst>
        </pc:inkChg>
        <pc:inkChg chg="mod">
          <ac:chgData name="Sherif Khattab" userId="c83b1e15-36f3-4f46-aceb-05aac24c545e" providerId="ADAL" clId="{40561216-C3B6-4E03-B696-C2E8E46E1565}" dt="2021-03-02T14:54:50.889" v="228"/>
          <ac:inkMkLst>
            <pc:docMk/>
            <pc:sldMk cId="2378700803" sldId="563"/>
            <ac:inkMk id="23655" creationId="{74C0E38C-8C81-4F69-B2AF-AD53E6E6D970}"/>
          </ac:inkMkLst>
        </pc:inkChg>
        <pc:inkChg chg="del mod">
          <ac:chgData name="Sherif Khattab" userId="c83b1e15-36f3-4f46-aceb-05aac24c545e" providerId="ADAL" clId="{40561216-C3B6-4E03-B696-C2E8E46E1565}" dt="2021-03-02T14:54:50.806" v="213"/>
          <ac:inkMkLst>
            <pc:docMk/>
            <pc:sldMk cId="2378700803" sldId="563"/>
            <ac:inkMk id="23656" creationId="{85585060-B696-4403-8C88-50A6053DBD02}"/>
          </ac:inkMkLst>
        </pc:inkChg>
        <pc:inkChg chg="del mod">
          <ac:chgData name="Sherif Khattab" userId="c83b1e15-36f3-4f46-aceb-05aac24c545e" providerId="ADAL" clId="{40561216-C3B6-4E03-B696-C2E8E46E1565}" dt="2021-03-02T14:54:50.847" v="220"/>
          <ac:inkMkLst>
            <pc:docMk/>
            <pc:sldMk cId="2378700803" sldId="563"/>
            <ac:inkMk id="23657" creationId="{9236DFEA-42B0-4A18-8DB8-43023CBA1AAF}"/>
          </ac:inkMkLst>
        </pc:inkChg>
        <pc:inkChg chg="del mod">
          <ac:chgData name="Sherif Khattab" userId="c83b1e15-36f3-4f46-aceb-05aac24c545e" providerId="ADAL" clId="{40561216-C3B6-4E03-B696-C2E8E46E1565}" dt="2021-03-02T14:54:50.884" v="227"/>
          <ac:inkMkLst>
            <pc:docMk/>
            <pc:sldMk cId="2378700803" sldId="563"/>
            <ac:inkMk id="23658" creationId="{BE3E7B86-3514-4C72-91AF-4648475E24F2}"/>
          </ac:inkMkLst>
        </pc:inkChg>
        <pc:inkChg chg="del mod">
          <ac:chgData name="Sherif Khattab" userId="c83b1e15-36f3-4f46-aceb-05aac24c545e" providerId="ADAL" clId="{40561216-C3B6-4E03-B696-C2E8E46E1565}" dt="2021-03-02T14:54:50.791" v="210"/>
          <ac:inkMkLst>
            <pc:docMk/>
            <pc:sldMk cId="2378700803" sldId="563"/>
            <ac:inkMk id="23660" creationId="{EB9F504E-52DF-4A05-AB88-BDF5876CA8B9}"/>
          </ac:inkMkLst>
        </pc:inkChg>
        <pc:inkChg chg="del">
          <ac:chgData name="Sherif Khattab" userId="c83b1e15-36f3-4f46-aceb-05aac24c545e" providerId="ADAL" clId="{40561216-C3B6-4E03-B696-C2E8E46E1565}" dt="2021-03-02T14:54:50.759" v="206"/>
          <ac:inkMkLst>
            <pc:docMk/>
            <pc:sldMk cId="2378700803" sldId="563"/>
            <ac:inkMk id="23661" creationId="{C9612645-0493-443C-9C82-A267BE047D35}"/>
          </ac:inkMkLst>
        </pc:inkChg>
        <pc:inkChg chg="del mod">
          <ac:chgData name="Sherif Khattab" userId="c83b1e15-36f3-4f46-aceb-05aac24c545e" providerId="ADAL" clId="{40561216-C3B6-4E03-B696-C2E8E46E1565}" dt="2021-03-02T14:54:50.830" v="217"/>
          <ac:inkMkLst>
            <pc:docMk/>
            <pc:sldMk cId="2378700803" sldId="563"/>
            <ac:inkMk id="23663" creationId="{1A305F40-A5CC-4159-81BE-FDAA1BBA2F6E}"/>
          </ac:inkMkLst>
        </pc:inkChg>
        <pc:inkChg chg="del mod">
          <ac:chgData name="Sherif Khattab" userId="c83b1e15-36f3-4f46-aceb-05aac24c545e" providerId="ADAL" clId="{40561216-C3B6-4E03-B696-C2E8E46E1565}" dt="2021-03-02T14:54:50.859" v="222"/>
          <ac:inkMkLst>
            <pc:docMk/>
            <pc:sldMk cId="2378700803" sldId="563"/>
            <ac:inkMk id="23664" creationId="{1ADA5D77-6340-4E01-B50B-6A36D3D89303}"/>
          </ac:inkMkLst>
        </pc:inkChg>
        <pc:inkChg chg="del mod">
          <ac:chgData name="Sherif Khattab" userId="c83b1e15-36f3-4f46-aceb-05aac24c545e" providerId="ADAL" clId="{40561216-C3B6-4E03-B696-C2E8E46E1565}" dt="2021-03-02T14:54:50.879" v="226"/>
          <ac:inkMkLst>
            <pc:docMk/>
            <pc:sldMk cId="2378700803" sldId="563"/>
            <ac:inkMk id="23665" creationId="{12E5FF45-7656-41A0-B8DD-C442FEAF547C}"/>
          </ac:inkMkLst>
        </pc:inkChg>
        <pc:inkChg chg="del mod">
          <ac:chgData name="Sherif Khattab" userId="c83b1e15-36f3-4f46-aceb-05aac24c545e" providerId="ADAL" clId="{40561216-C3B6-4E03-B696-C2E8E46E1565}" dt="2021-03-02T14:54:50.779" v="208"/>
          <ac:inkMkLst>
            <pc:docMk/>
            <pc:sldMk cId="2378700803" sldId="563"/>
            <ac:inkMk id="23666" creationId="{056077FF-F297-49EF-B3D4-BBE7B44D0D1F}"/>
          </ac:inkMkLst>
        </pc:inkChg>
        <pc:inkChg chg="del mod">
          <ac:chgData name="Sherif Khattab" userId="c83b1e15-36f3-4f46-aceb-05aac24c545e" providerId="ADAL" clId="{40561216-C3B6-4E03-B696-C2E8E46E1565}" dt="2021-03-02T14:54:50.819" v="215"/>
          <ac:inkMkLst>
            <pc:docMk/>
            <pc:sldMk cId="2378700803" sldId="563"/>
            <ac:inkMk id="23667" creationId="{E1A2A440-2E68-4E40-8F14-0F85D39BBDB7}"/>
          </ac:inkMkLst>
        </pc:inkChg>
        <pc:inkChg chg="del mod">
          <ac:chgData name="Sherif Khattab" userId="c83b1e15-36f3-4f46-aceb-05aac24c545e" providerId="ADAL" clId="{40561216-C3B6-4E03-B696-C2E8E46E1565}" dt="2021-03-02T14:54:50.773" v="207"/>
          <ac:inkMkLst>
            <pc:docMk/>
            <pc:sldMk cId="2378700803" sldId="563"/>
            <ac:inkMk id="23668" creationId="{B5D7EBA2-DD1F-48CC-90CE-7F21C1DC3392}"/>
          </ac:inkMkLst>
        </pc:inkChg>
        <pc:inkChg chg="del mod">
          <ac:chgData name="Sherif Khattab" userId="c83b1e15-36f3-4f46-aceb-05aac24c545e" providerId="ADAL" clId="{40561216-C3B6-4E03-B696-C2E8E46E1565}" dt="2021-03-02T14:54:50.863" v="223"/>
          <ac:inkMkLst>
            <pc:docMk/>
            <pc:sldMk cId="2378700803" sldId="563"/>
            <ac:inkMk id="23670" creationId="{D088E3AE-C158-4537-8CB3-EA808598AAFA}"/>
          </ac:inkMkLst>
        </pc:inkChg>
        <pc:inkChg chg="del mod">
          <ac:chgData name="Sherif Khattab" userId="c83b1e15-36f3-4f46-aceb-05aac24c545e" providerId="ADAL" clId="{40561216-C3B6-4E03-B696-C2E8E46E1565}" dt="2021-03-02T14:54:50.785" v="209"/>
          <ac:inkMkLst>
            <pc:docMk/>
            <pc:sldMk cId="2378700803" sldId="563"/>
            <ac:inkMk id="23671" creationId="{22A791CB-A7E4-4BA6-AF2C-BA61BDCB17CE}"/>
          </ac:inkMkLst>
        </pc:inkChg>
      </pc:sldChg>
      <pc:sldChg chg="delSp modSp add mod modAnim">
        <pc:chgData name="Sherif Khattab" userId="c83b1e15-36f3-4f46-aceb-05aac24c545e" providerId="ADAL" clId="{40561216-C3B6-4E03-B696-C2E8E46E1565}" dt="2021-03-02T14:59:06.248" v="654"/>
        <pc:sldMkLst>
          <pc:docMk/>
          <pc:sldMk cId="3036780415" sldId="564"/>
        </pc:sldMkLst>
        <pc:grpChg chg="mod">
          <ac:chgData name="Sherif Khattab" userId="c83b1e15-36f3-4f46-aceb-05aac24c545e" providerId="ADAL" clId="{40561216-C3B6-4E03-B696-C2E8E46E1565}" dt="2021-03-02T14:54:39.178" v="205"/>
          <ac:grpSpMkLst>
            <pc:docMk/>
            <pc:sldMk cId="3036780415" sldId="564"/>
            <ac:grpSpMk id="23672" creationId="{D3B42BF9-8198-43FC-B7E5-062D26193C4A}"/>
          </ac:grpSpMkLst>
        </pc:grpChg>
        <pc:inkChg chg="mod">
          <ac:chgData name="Sherif Khattab" userId="c83b1e15-36f3-4f46-aceb-05aac24c545e" providerId="ADAL" clId="{40561216-C3B6-4E03-B696-C2E8E46E1565}" dt="2021-03-02T14:54:39.178" v="205"/>
          <ac:inkMkLst>
            <pc:docMk/>
            <pc:sldMk cId="3036780415" sldId="564"/>
            <ac:inkMk id="3" creationId="{B0FBBC0D-35B9-448B-9D52-F9702601D9E2}"/>
          </ac:inkMkLst>
        </pc:inkChg>
        <pc:inkChg chg="mod">
          <ac:chgData name="Sherif Khattab" userId="c83b1e15-36f3-4f46-aceb-05aac24c545e" providerId="ADAL" clId="{40561216-C3B6-4E03-B696-C2E8E46E1565}" dt="2021-03-02T14:54:39.178" v="205"/>
          <ac:inkMkLst>
            <pc:docMk/>
            <pc:sldMk cId="3036780415" sldId="564"/>
            <ac:inkMk id="5" creationId="{1334F479-0557-4560-B3CA-54D487BC1692}"/>
          </ac:inkMkLst>
        </pc:inkChg>
        <pc:inkChg chg="mod">
          <ac:chgData name="Sherif Khattab" userId="c83b1e15-36f3-4f46-aceb-05aac24c545e" providerId="ADAL" clId="{40561216-C3B6-4E03-B696-C2E8E46E1565}" dt="2021-03-02T14:54:39.178" v="205"/>
          <ac:inkMkLst>
            <pc:docMk/>
            <pc:sldMk cId="3036780415" sldId="564"/>
            <ac:inkMk id="6" creationId="{C77C32EE-2731-421E-9672-5A63D6E9F538}"/>
          </ac:inkMkLst>
        </pc:inkChg>
        <pc:inkChg chg="mod">
          <ac:chgData name="Sherif Khattab" userId="c83b1e15-36f3-4f46-aceb-05aac24c545e" providerId="ADAL" clId="{40561216-C3B6-4E03-B696-C2E8E46E1565}" dt="2021-03-02T14:54:39.178" v="205"/>
          <ac:inkMkLst>
            <pc:docMk/>
            <pc:sldMk cId="3036780415" sldId="564"/>
            <ac:inkMk id="34" creationId="{76F4BB3E-F0E4-42AA-ACB1-D0A6A3746F24}"/>
          </ac:inkMkLst>
        </pc:inkChg>
        <pc:inkChg chg="mod">
          <ac:chgData name="Sherif Khattab" userId="c83b1e15-36f3-4f46-aceb-05aac24c545e" providerId="ADAL" clId="{40561216-C3B6-4E03-B696-C2E8E46E1565}" dt="2021-03-02T14:54:39.178" v="205"/>
          <ac:inkMkLst>
            <pc:docMk/>
            <pc:sldMk cId="3036780415" sldId="564"/>
            <ac:inkMk id="35" creationId="{BB1041F6-9E9F-4186-AC93-4372635DAB2B}"/>
          </ac:inkMkLst>
        </pc:inkChg>
        <pc:inkChg chg="mod">
          <ac:chgData name="Sherif Khattab" userId="c83b1e15-36f3-4f46-aceb-05aac24c545e" providerId="ADAL" clId="{40561216-C3B6-4E03-B696-C2E8E46E1565}" dt="2021-03-02T14:54:39.178" v="205"/>
          <ac:inkMkLst>
            <pc:docMk/>
            <pc:sldMk cId="3036780415" sldId="564"/>
            <ac:inkMk id="36" creationId="{FBD4DC2C-2A69-4F9C-9FD0-0A2D83A17035}"/>
          </ac:inkMkLst>
        </pc:inkChg>
        <pc:inkChg chg="mod">
          <ac:chgData name="Sherif Khattab" userId="c83b1e15-36f3-4f46-aceb-05aac24c545e" providerId="ADAL" clId="{40561216-C3B6-4E03-B696-C2E8E46E1565}" dt="2021-03-02T14:54:39.178" v="205"/>
          <ac:inkMkLst>
            <pc:docMk/>
            <pc:sldMk cId="3036780415" sldId="564"/>
            <ac:inkMk id="38" creationId="{08DD68F7-523C-4437-9949-BFD6B8B320B7}"/>
          </ac:inkMkLst>
        </pc:inkChg>
        <pc:inkChg chg="mod">
          <ac:chgData name="Sherif Khattab" userId="c83b1e15-36f3-4f46-aceb-05aac24c545e" providerId="ADAL" clId="{40561216-C3B6-4E03-B696-C2E8E46E1565}" dt="2021-03-02T14:54:39.178" v="205"/>
          <ac:inkMkLst>
            <pc:docMk/>
            <pc:sldMk cId="3036780415" sldId="564"/>
            <ac:inkMk id="39" creationId="{6B907EBB-5700-4291-BB4C-D8877DB4FFCD}"/>
          </ac:inkMkLst>
        </pc:inkChg>
        <pc:inkChg chg="mod">
          <ac:chgData name="Sherif Khattab" userId="c83b1e15-36f3-4f46-aceb-05aac24c545e" providerId="ADAL" clId="{40561216-C3B6-4E03-B696-C2E8E46E1565}" dt="2021-03-02T14:54:39.178" v="205"/>
          <ac:inkMkLst>
            <pc:docMk/>
            <pc:sldMk cId="3036780415" sldId="564"/>
            <ac:inkMk id="40" creationId="{D1405003-6795-43E1-B78F-70DFA34AAA56}"/>
          </ac:inkMkLst>
        </pc:inkChg>
        <pc:inkChg chg="mod">
          <ac:chgData name="Sherif Khattab" userId="c83b1e15-36f3-4f46-aceb-05aac24c545e" providerId="ADAL" clId="{40561216-C3B6-4E03-B696-C2E8E46E1565}" dt="2021-03-02T14:54:39.178" v="205"/>
          <ac:inkMkLst>
            <pc:docMk/>
            <pc:sldMk cId="3036780415" sldId="564"/>
            <ac:inkMk id="41" creationId="{E5C63D8D-A5A2-4ECA-9233-25A9BB4111B0}"/>
          </ac:inkMkLst>
        </pc:inkChg>
        <pc:inkChg chg="mod">
          <ac:chgData name="Sherif Khattab" userId="c83b1e15-36f3-4f46-aceb-05aac24c545e" providerId="ADAL" clId="{40561216-C3B6-4E03-B696-C2E8E46E1565}" dt="2021-03-02T14:54:39.178" v="205"/>
          <ac:inkMkLst>
            <pc:docMk/>
            <pc:sldMk cId="3036780415" sldId="564"/>
            <ac:inkMk id="42" creationId="{DA8E3D6B-1BC0-4231-B0D7-7B8A4360DECC}"/>
          </ac:inkMkLst>
        </pc:inkChg>
        <pc:inkChg chg="mod">
          <ac:chgData name="Sherif Khattab" userId="c83b1e15-36f3-4f46-aceb-05aac24c545e" providerId="ADAL" clId="{40561216-C3B6-4E03-B696-C2E8E46E1565}" dt="2021-03-02T14:54:39.178" v="205"/>
          <ac:inkMkLst>
            <pc:docMk/>
            <pc:sldMk cId="3036780415" sldId="564"/>
            <ac:inkMk id="44" creationId="{19C19232-5340-48E5-9ED6-62DEBBCE1215}"/>
          </ac:inkMkLst>
        </pc:inkChg>
        <pc:inkChg chg="mod">
          <ac:chgData name="Sherif Khattab" userId="c83b1e15-36f3-4f46-aceb-05aac24c545e" providerId="ADAL" clId="{40561216-C3B6-4E03-B696-C2E8E46E1565}" dt="2021-03-02T14:54:39.178" v="205"/>
          <ac:inkMkLst>
            <pc:docMk/>
            <pc:sldMk cId="3036780415" sldId="564"/>
            <ac:inkMk id="45" creationId="{D1B4E85F-AC34-40C2-82B7-32CDF26E2AA9}"/>
          </ac:inkMkLst>
        </pc:inkChg>
        <pc:inkChg chg="mod">
          <ac:chgData name="Sherif Khattab" userId="c83b1e15-36f3-4f46-aceb-05aac24c545e" providerId="ADAL" clId="{40561216-C3B6-4E03-B696-C2E8E46E1565}" dt="2021-03-02T14:54:39.178" v="205"/>
          <ac:inkMkLst>
            <pc:docMk/>
            <pc:sldMk cId="3036780415" sldId="564"/>
            <ac:inkMk id="46" creationId="{E6BF4D18-EC16-4386-BB86-4E44BAF7C03B}"/>
          </ac:inkMkLst>
        </pc:inkChg>
        <pc:inkChg chg="mod">
          <ac:chgData name="Sherif Khattab" userId="c83b1e15-36f3-4f46-aceb-05aac24c545e" providerId="ADAL" clId="{40561216-C3B6-4E03-B696-C2E8E46E1565}" dt="2021-03-02T14:54:39.178" v="205"/>
          <ac:inkMkLst>
            <pc:docMk/>
            <pc:sldMk cId="3036780415" sldId="564"/>
            <ac:inkMk id="47" creationId="{02569F11-2943-4F04-87BA-CA8732D937CB}"/>
          </ac:inkMkLst>
        </pc:inkChg>
        <pc:inkChg chg="mod">
          <ac:chgData name="Sherif Khattab" userId="c83b1e15-36f3-4f46-aceb-05aac24c545e" providerId="ADAL" clId="{40561216-C3B6-4E03-B696-C2E8E46E1565}" dt="2021-03-02T14:54:39.178" v="205"/>
          <ac:inkMkLst>
            <pc:docMk/>
            <pc:sldMk cId="3036780415" sldId="564"/>
            <ac:inkMk id="48" creationId="{B58E1670-F3F7-4DFE-AF3D-056FDA785310}"/>
          </ac:inkMkLst>
        </pc:inkChg>
        <pc:inkChg chg="mod">
          <ac:chgData name="Sherif Khattab" userId="c83b1e15-36f3-4f46-aceb-05aac24c545e" providerId="ADAL" clId="{40561216-C3B6-4E03-B696-C2E8E46E1565}" dt="2021-03-02T14:54:39.178" v="205"/>
          <ac:inkMkLst>
            <pc:docMk/>
            <pc:sldMk cId="3036780415" sldId="564"/>
            <ac:inkMk id="49" creationId="{19257841-2019-40BC-AD69-87A73EC0948B}"/>
          </ac:inkMkLst>
        </pc:inkChg>
        <pc:inkChg chg="mod">
          <ac:chgData name="Sherif Khattab" userId="c83b1e15-36f3-4f46-aceb-05aac24c545e" providerId="ADAL" clId="{40561216-C3B6-4E03-B696-C2E8E46E1565}" dt="2021-03-02T14:54:39.178" v="205"/>
          <ac:inkMkLst>
            <pc:docMk/>
            <pc:sldMk cId="3036780415" sldId="564"/>
            <ac:inkMk id="50" creationId="{26C81269-5964-499B-83AC-4B4F3ECF46D9}"/>
          </ac:inkMkLst>
        </pc:inkChg>
        <pc:inkChg chg="mod">
          <ac:chgData name="Sherif Khattab" userId="c83b1e15-36f3-4f46-aceb-05aac24c545e" providerId="ADAL" clId="{40561216-C3B6-4E03-B696-C2E8E46E1565}" dt="2021-03-02T14:54:39.178" v="205"/>
          <ac:inkMkLst>
            <pc:docMk/>
            <pc:sldMk cId="3036780415" sldId="564"/>
            <ac:inkMk id="51" creationId="{20368D2C-01B3-405E-89B9-A7788F5F56C4}"/>
          </ac:inkMkLst>
        </pc:inkChg>
        <pc:inkChg chg="mod">
          <ac:chgData name="Sherif Khattab" userId="c83b1e15-36f3-4f46-aceb-05aac24c545e" providerId="ADAL" clId="{40561216-C3B6-4E03-B696-C2E8E46E1565}" dt="2021-03-02T14:54:39.178" v="205"/>
          <ac:inkMkLst>
            <pc:docMk/>
            <pc:sldMk cId="3036780415" sldId="564"/>
            <ac:inkMk id="53" creationId="{4B0B24DC-2DC7-4C85-8BDA-CB5171C1850E}"/>
          </ac:inkMkLst>
        </pc:inkChg>
        <pc:inkChg chg="mod">
          <ac:chgData name="Sherif Khattab" userId="c83b1e15-36f3-4f46-aceb-05aac24c545e" providerId="ADAL" clId="{40561216-C3B6-4E03-B696-C2E8E46E1565}" dt="2021-03-02T14:54:39.178" v="205"/>
          <ac:inkMkLst>
            <pc:docMk/>
            <pc:sldMk cId="3036780415" sldId="564"/>
            <ac:inkMk id="54" creationId="{FAA76FFB-4F7B-44CF-9E3F-7D873ACD011E}"/>
          </ac:inkMkLst>
        </pc:inkChg>
        <pc:inkChg chg="mod">
          <ac:chgData name="Sherif Khattab" userId="c83b1e15-36f3-4f46-aceb-05aac24c545e" providerId="ADAL" clId="{40561216-C3B6-4E03-B696-C2E8E46E1565}" dt="2021-03-02T14:54:39.178" v="205"/>
          <ac:inkMkLst>
            <pc:docMk/>
            <pc:sldMk cId="3036780415" sldId="564"/>
            <ac:inkMk id="55" creationId="{2A509FA3-B322-44A6-A5B7-3B6A64FF271C}"/>
          </ac:inkMkLst>
        </pc:inkChg>
        <pc:inkChg chg="mod">
          <ac:chgData name="Sherif Khattab" userId="c83b1e15-36f3-4f46-aceb-05aac24c545e" providerId="ADAL" clId="{40561216-C3B6-4E03-B696-C2E8E46E1565}" dt="2021-03-02T14:54:39.178" v="205"/>
          <ac:inkMkLst>
            <pc:docMk/>
            <pc:sldMk cId="3036780415" sldId="564"/>
            <ac:inkMk id="56" creationId="{9FB1D72E-EF06-4758-9CAE-0C2AFAB761B2}"/>
          </ac:inkMkLst>
        </pc:inkChg>
        <pc:inkChg chg="mod">
          <ac:chgData name="Sherif Khattab" userId="c83b1e15-36f3-4f46-aceb-05aac24c545e" providerId="ADAL" clId="{40561216-C3B6-4E03-B696-C2E8E46E1565}" dt="2021-03-02T14:54:39.178" v="205"/>
          <ac:inkMkLst>
            <pc:docMk/>
            <pc:sldMk cId="3036780415" sldId="564"/>
            <ac:inkMk id="58" creationId="{AD54C535-8A13-4466-B936-FDE4EE0D13AB}"/>
          </ac:inkMkLst>
        </pc:inkChg>
        <pc:inkChg chg="mod">
          <ac:chgData name="Sherif Khattab" userId="c83b1e15-36f3-4f46-aceb-05aac24c545e" providerId="ADAL" clId="{40561216-C3B6-4E03-B696-C2E8E46E1565}" dt="2021-03-02T14:54:39.178" v="205"/>
          <ac:inkMkLst>
            <pc:docMk/>
            <pc:sldMk cId="3036780415" sldId="564"/>
            <ac:inkMk id="59" creationId="{8191728A-6391-4424-97E9-9D875C21CABB}"/>
          </ac:inkMkLst>
        </pc:inkChg>
        <pc:inkChg chg="mod">
          <ac:chgData name="Sherif Khattab" userId="c83b1e15-36f3-4f46-aceb-05aac24c545e" providerId="ADAL" clId="{40561216-C3B6-4E03-B696-C2E8E46E1565}" dt="2021-03-02T14:54:39.178" v="205"/>
          <ac:inkMkLst>
            <pc:docMk/>
            <pc:sldMk cId="3036780415" sldId="564"/>
            <ac:inkMk id="61" creationId="{3873DDFB-3276-4A9C-A452-0E255D449AE0}"/>
          </ac:inkMkLst>
        </pc:inkChg>
        <pc:inkChg chg="mod">
          <ac:chgData name="Sherif Khattab" userId="c83b1e15-36f3-4f46-aceb-05aac24c545e" providerId="ADAL" clId="{40561216-C3B6-4E03-B696-C2E8E46E1565}" dt="2021-03-02T14:54:39.178" v="205"/>
          <ac:inkMkLst>
            <pc:docMk/>
            <pc:sldMk cId="3036780415" sldId="564"/>
            <ac:inkMk id="62" creationId="{6CA89F45-C596-4B44-8218-2E80CDFD9AC1}"/>
          </ac:inkMkLst>
        </pc:inkChg>
        <pc:inkChg chg="mod">
          <ac:chgData name="Sherif Khattab" userId="c83b1e15-36f3-4f46-aceb-05aac24c545e" providerId="ADAL" clId="{40561216-C3B6-4E03-B696-C2E8E46E1565}" dt="2021-03-02T14:54:39.178" v="205"/>
          <ac:inkMkLst>
            <pc:docMk/>
            <pc:sldMk cId="3036780415" sldId="564"/>
            <ac:inkMk id="63" creationId="{C0DC48F3-13CB-48CD-943B-D376DED3D452}"/>
          </ac:inkMkLst>
        </pc:inkChg>
        <pc:inkChg chg="mod">
          <ac:chgData name="Sherif Khattab" userId="c83b1e15-36f3-4f46-aceb-05aac24c545e" providerId="ADAL" clId="{40561216-C3B6-4E03-B696-C2E8E46E1565}" dt="2021-03-02T14:54:39.178" v="205"/>
          <ac:inkMkLst>
            <pc:docMk/>
            <pc:sldMk cId="3036780415" sldId="564"/>
            <ac:inkMk id="23552" creationId="{AD02388C-420C-4C10-A5B7-33825C4777B5}"/>
          </ac:inkMkLst>
        </pc:inkChg>
        <pc:inkChg chg="mod">
          <ac:chgData name="Sherif Khattab" userId="c83b1e15-36f3-4f46-aceb-05aac24c545e" providerId="ADAL" clId="{40561216-C3B6-4E03-B696-C2E8E46E1565}" dt="2021-03-02T14:54:39.178" v="205"/>
          <ac:inkMkLst>
            <pc:docMk/>
            <pc:sldMk cId="3036780415" sldId="564"/>
            <ac:inkMk id="23556" creationId="{B63716A9-A45C-49C7-8CC0-3310F6B827F6}"/>
          </ac:inkMkLst>
        </pc:inkChg>
        <pc:inkChg chg="mod">
          <ac:chgData name="Sherif Khattab" userId="c83b1e15-36f3-4f46-aceb-05aac24c545e" providerId="ADAL" clId="{40561216-C3B6-4E03-B696-C2E8E46E1565}" dt="2021-03-02T14:54:39.178" v="205"/>
          <ac:inkMkLst>
            <pc:docMk/>
            <pc:sldMk cId="3036780415" sldId="564"/>
            <ac:inkMk id="23558" creationId="{12438C2F-B2BE-423F-8FB0-A8B24276FAA9}"/>
          </ac:inkMkLst>
        </pc:inkChg>
        <pc:inkChg chg="mod">
          <ac:chgData name="Sherif Khattab" userId="c83b1e15-36f3-4f46-aceb-05aac24c545e" providerId="ADAL" clId="{40561216-C3B6-4E03-B696-C2E8E46E1565}" dt="2021-03-02T14:54:39.178" v="205"/>
          <ac:inkMkLst>
            <pc:docMk/>
            <pc:sldMk cId="3036780415" sldId="564"/>
            <ac:inkMk id="23559" creationId="{63236EA0-8781-4E1D-ACC7-D2AB2BA2975A}"/>
          </ac:inkMkLst>
        </pc:inkChg>
        <pc:inkChg chg="mod">
          <ac:chgData name="Sherif Khattab" userId="c83b1e15-36f3-4f46-aceb-05aac24c545e" providerId="ADAL" clId="{40561216-C3B6-4E03-B696-C2E8E46E1565}" dt="2021-03-02T14:54:39.178" v="205"/>
          <ac:inkMkLst>
            <pc:docMk/>
            <pc:sldMk cId="3036780415" sldId="564"/>
            <ac:inkMk id="23560" creationId="{8296C127-E688-4138-8B46-A545AA74759F}"/>
          </ac:inkMkLst>
        </pc:inkChg>
        <pc:inkChg chg="mod">
          <ac:chgData name="Sherif Khattab" userId="c83b1e15-36f3-4f46-aceb-05aac24c545e" providerId="ADAL" clId="{40561216-C3B6-4E03-B696-C2E8E46E1565}" dt="2021-03-02T14:54:39.178" v="205"/>
          <ac:inkMkLst>
            <pc:docMk/>
            <pc:sldMk cId="3036780415" sldId="564"/>
            <ac:inkMk id="23561" creationId="{27B15F83-7325-42D6-B559-2D057C3A0C3F}"/>
          </ac:inkMkLst>
        </pc:inkChg>
        <pc:inkChg chg="mod">
          <ac:chgData name="Sherif Khattab" userId="c83b1e15-36f3-4f46-aceb-05aac24c545e" providerId="ADAL" clId="{40561216-C3B6-4E03-B696-C2E8E46E1565}" dt="2021-03-02T14:54:39.178" v="205"/>
          <ac:inkMkLst>
            <pc:docMk/>
            <pc:sldMk cId="3036780415" sldId="564"/>
            <ac:inkMk id="23562" creationId="{41609FE5-F416-4C74-A5D0-5EFA0CF8EF70}"/>
          </ac:inkMkLst>
        </pc:inkChg>
        <pc:inkChg chg="mod">
          <ac:chgData name="Sherif Khattab" userId="c83b1e15-36f3-4f46-aceb-05aac24c545e" providerId="ADAL" clId="{40561216-C3B6-4E03-B696-C2E8E46E1565}" dt="2021-03-02T14:54:39.178" v="205"/>
          <ac:inkMkLst>
            <pc:docMk/>
            <pc:sldMk cId="3036780415" sldId="564"/>
            <ac:inkMk id="23564" creationId="{0479C8AE-E53D-4F3D-9A1F-0B3B4EF8E437}"/>
          </ac:inkMkLst>
        </pc:inkChg>
        <pc:inkChg chg="mod">
          <ac:chgData name="Sherif Khattab" userId="c83b1e15-36f3-4f46-aceb-05aac24c545e" providerId="ADAL" clId="{40561216-C3B6-4E03-B696-C2E8E46E1565}" dt="2021-03-02T14:54:39.178" v="205"/>
          <ac:inkMkLst>
            <pc:docMk/>
            <pc:sldMk cId="3036780415" sldId="564"/>
            <ac:inkMk id="23565" creationId="{7EA1AC65-0991-4EAD-9289-5B6967D4C6A4}"/>
          </ac:inkMkLst>
        </pc:inkChg>
        <pc:inkChg chg="mod">
          <ac:chgData name="Sherif Khattab" userId="c83b1e15-36f3-4f46-aceb-05aac24c545e" providerId="ADAL" clId="{40561216-C3B6-4E03-B696-C2E8E46E1565}" dt="2021-03-02T14:54:39.178" v="205"/>
          <ac:inkMkLst>
            <pc:docMk/>
            <pc:sldMk cId="3036780415" sldId="564"/>
            <ac:inkMk id="23567" creationId="{B964468F-11D4-4449-BD5D-D276B04321BD}"/>
          </ac:inkMkLst>
        </pc:inkChg>
        <pc:inkChg chg="mod">
          <ac:chgData name="Sherif Khattab" userId="c83b1e15-36f3-4f46-aceb-05aac24c545e" providerId="ADAL" clId="{40561216-C3B6-4E03-B696-C2E8E46E1565}" dt="2021-03-02T14:54:39.178" v="205"/>
          <ac:inkMkLst>
            <pc:docMk/>
            <pc:sldMk cId="3036780415" sldId="564"/>
            <ac:inkMk id="23568" creationId="{B0D8423F-0857-4468-8FB1-850C348CC062}"/>
          </ac:inkMkLst>
        </pc:inkChg>
        <pc:inkChg chg="mod">
          <ac:chgData name="Sherif Khattab" userId="c83b1e15-36f3-4f46-aceb-05aac24c545e" providerId="ADAL" clId="{40561216-C3B6-4E03-B696-C2E8E46E1565}" dt="2021-03-02T14:54:39.178" v="205"/>
          <ac:inkMkLst>
            <pc:docMk/>
            <pc:sldMk cId="3036780415" sldId="564"/>
            <ac:inkMk id="23569" creationId="{E089F2E3-45EA-486B-A260-E766EB2A0258}"/>
          </ac:inkMkLst>
        </pc:inkChg>
        <pc:inkChg chg="mod">
          <ac:chgData name="Sherif Khattab" userId="c83b1e15-36f3-4f46-aceb-05aac24c545e" providerId="ADAL" clId="{40561216-C3B6-4E03-B696-C2E8E46E1565}" dt="2021-03-02T14:54:39.178" v="205"/>
          <ac:inkMkLst>
            <pc:docMk/>
            <pc:sldMk cId="3036780415" sldId="564"/>
            <ac:inkMk id="23570" creationId="{C315644A-BBCC-4823-9005-14F1A7FDE1C2}"/>
          </ac:inkMkLst>
        </pc:inkChg>
        <pc:inkChg chg="mod">
          <ac:chgData name="Sherif Khattab" userId="c83b1e15-36f3-4f46-aceb-05aac24c545e" providerId="ADAL" clId="{40561216-C3B6-4E03-B696-C2E8E46E1565}" dt="2021-03-02T14:54:39.178" v="205"/>
          <ac:inkMkLst>
            <pc:docMk/>
            <pc:sldMk cId="3036780415" sldId="564"/>
            <ac:inkMk id="23571" creationId="{4A65A549-A8AD-4542-8C89-6269FF5866D1}"/>
          </ac:inkMkLst>
        </pc:inkChg>
        <pc:inkChg chg="mod">
          <ac:chgData name="Sherif Khattab" userId="c83b1e15-36f3-4f46-aceb-05aac24c545e" providerId="ADAL" clId="{40561216-C3B6-4E03-B696-C2E8E46E1565}" dt="2021-03-02T14:54:39.178" v="205"/>
          <ac:inkMkLst>
            <pc:docMk/>
            <pc:sldMk cId="3036780415" sldId="564"/>
            <ac:inkMk id="23572" creationId="{B9C4A1FB-67E2-4BED-9908-CDD670C3D085}"/>
          </ac:inkMkLst>
        </pc:inkChg>
        <pc:inkChg chg="mod">
          <ac:chgData name="Sherif Khattab" userId="c83b1e15-36f3-4f46-aceb-05aac24c545e" providerId="ADAL" clId="{40561216-C3B6-4E03-B696-C2E8E46E1565}" dt="2021-03-02T14:54:39.178" v="205"/>
          <ac:inkMkLst>
            <pc:docMk/>
            <pc:sldMk cId="3036780415" sldId="564"/>
            <ac:inkMk id="23574" creationId="{5080E0A9-56D7-4D4F-A195-E284339CA129}"/>
          </ac:inkMkLst>
        </pc:inkChg>
        <pc:inkChg chg="mod">
          <ac:chgData name="Sherif Khattab" userId="c83b1e15-36f3-4f46-aceb-05aac24c545e" providerId="ADAL" clId="{40561216-C3B6-4E03-B696-C2E8E46E1565}" dt="2021-03-02T14:54:39.178" v="205"/>
          <ac:inkMkLst>
            <pc:docMk/>
            <pc:sldMk cId="3036780415" sldId="564"/>
            <ac:inkMk id="23576" creationId="{D0BE1369-00A5-44C7-8452-53D1B39882EE}"/>
          </ac:inkMkLst>
        </pc:inkChg>
        <pc:inkChg chg="mod">
          <ac:chgData name="Sherif Khattab" userId="c83b1e15-36f3-4f46-aceb-05aac24c545e" providerId="ADAL" clId="{40561216-C3B6-4E03-B696-C2E8E46E1565}" dt="2021-03-02T14:54:39.178" v="205"/>
          <ac:inkMkLst>
            <pc:docMk/>
            <pc:sldMk cId="3036780415" sldId="564"/>
            <ac:inkMk id="23577" creationId="{43BAB690-6EB8-4D2F-9260-3E735FEB4B2D}"/>
          </ac:inkMkLst>
        </pc:inkChg>
        <pc:inkChg chg="mod">
          <ac:chgData name="Sherif Khattab" userId="c83b1e15-36f3-4f46-aceb-05aac24c545e" providerId="ADAL" clId="{40561216-C3B6-4E03-B696-C2E8E46E1565}" dt="2021-03-02T14:54:39.178" v="205"/>
          <ac:inkMkLst>
            <pc:docMk/>
            <pc:sldMk cId="3036780415" sldId="564"/>
            <ac:inkMk id="23578" creationId="{83315C3A-A95B-42AC-9D6D-979EB8D173B6}"/>
          </ac:inkMkLst>
        </pc:inkChg>
        <pc:inkChg chg="mod">
          <ac:chgData name="Sherif Khattab" userId="c83b1e15-36f3-4f46-aceb-05aac24c545e" providerId="ADAL" clId="{40561216-C3B6-4E03-B696-C2E8E46E1565}" dt="2021-03-02T14:54:39.178" v="205"/>
          <ac:inkMkLst>
            <pc:docMk/>
            <pc:sldMk cId="3036780415" sldId="564"/>
            <ac:inkMk id="23579" creationId="{E04171F8-E595-4689-B13C-72E0E4EF4978}"/>
          </ac:inkMkLst>
        </pc:inkChg>
        <pc:inkChg chg="mod">
          <ac:chgData name="Sherif Khattab" userId="c83b1e15-36f3-4f46-aceb-05aac24c545e" providerId="ADAL" clId="{40561216-C3B6-4E03-B696-C2E8E46E1565}" dt="2021-03-02T14:54:39.178" v="205"/>
          <ac:inkMkLst>
            <pc:docMk/>
            <pc:sldMk cId="3036780415" sldId="564"/>
            <ac:inkMk id="23580" creationId="{E8FD612D-4AE1-407E-90A1-CE8B0F7F65A7}"/>
          </ac:inkMkLst>
        </pc:inkChg>
        <pc:inkChg chg="mod">
          <ac:chgData name="Sherif Khattab" userId="c83b1e15-36f3-4f46-aceb-05aac24c545e" providerId="ADAL" clId="{40561216-C3B6-4E03-B696-C2E8E46E1565}" dt="2021-03-02T14:54:39.178" v="205"/>
          <ac:inkMkLst>
            <pc:docMk/>
            <pc:sldMk cId="3036780415" sldId="564"/>
            <ac:inkMk id="23581" creationId="{C8D3D5B6-B190-475B-BF38-91CC60C733FE}"/>
          </ac:inkMkLst>
        </pc:inkChg>
        <pc:inkChg chg="mod">
          <ac:chgData name="Sherif Khattab" userId="c83b1e15-36f3-4f46-aceb-05aac24c545e" providerId="ADAL" clId="{40561216-C3B6-4E03-B696-C2E8E46E1565}" dt="2021-03-02T14:54:39.178" v="205"/>
          <ac:inkMkLst>
            <pc:docMk/>
            <pc:sldMk cId="3036780415" sldId="564"/>
            <ac:inkMk id="23583" creationId="{EC8BF6A4-0F25-47DF-8764-D97275EAA475}"/>
          </ac:inkMkLst>
        </pc:inkChg>
        <pc:inkChg chg="mod">
          <ac:chgData name="Sherif Khattab" userId="c83b1e15-36f3-4f46-aceb-05aac24c545e" providerId="ADAL" clId="{40561216-C3B6-4E03-B696-C2E8E46E1565}" dt="2021-03-02T14:54:39.178" v="205"/>
          <ac:inkMkLst>
            <pc:docMk/>
            <pc:sldMk cId="3036780415" sldId="564"/>
            <ac:inkMk id="23584" creationId="{57D69971-0B46-4623-8A6B-3B3C85BCFF69}"/>
          </ac:inkMkLst>
        </pc:inkChg>
        <pc:inkChg chg="mod">
          <ac:chgData name="Sherif Khattab" userId="c83b1e15-36f3-4f46-aceb-05aac24c545e" providerId="ADAL" clId="{40561216-C3B6-4E03-B696-C2E8E46E1565}" dt="2021-03-02T14:54:39.178" v="205"/>
          <ac:inkMkLst>
            <pc:docMk/>
            <pc:sldMk cId="3036780415" sldId="564"/>
            <ac:inkMk id="23585" creationId="{F8FC187E-9EB1-4A50-98B4-087073282546}"/>
          </ac:inkMkLst>
        </pc:inkChg>
        <pc:inkChg chg="mod">
          <ac:chgData name="Sherif Khattab" userId="c83b1e15-36f3-4f46-aceb-05aac24c545e" providerId="ADAL" clId="{40561216-C3B6-4E03-B696-C2E8E46E1565}" dt="2021-03-02T14:54:39.178" v="205"/>
          <ac:inkMkLst>
            <pc:docMk/>
            <pc:sldMk cId="3036780415" sldId="564"/>
            <ac:inkMk id="23586" creationId="{1AFE1D24-554E-45CD-A400-2E8FC12D5A0D}"/>
          </ac:inkMkLst>
        </pc:inkChg>
        <pc:inkChg chg="mod">
          <ac:chgData name="Sherif Khattab" userId="c83b1e15-36f3-4f46-aceb-05aac24c545e" providerId="ADAL" clId="{40561216-C3B6-4E03-B696-C2E8E46E1565}" dt="2021-03-02T14:54:39.178" v="205"/>
          <ac:inkMkLst>
            <pc:docMk/>
            <pc:sldMk cId="3036780415" sldId="564"/>
            <ac:inkMk id="23587" creationId="{FE9728E1-CAAA-43DC-B604-C9D45BF1646D}"/>
          </ac:inkMkLst>
        </pc:inkChg>
        <pc:inkChg chg="mod">
          <ac:chgData name="Sherif Khattab" userId="c83b1e15-36f3-4f46-aceb-05aac24c545e" providerId="ADAL" clId="{40561216-C3B6-4E03-B696-C2E8E46E1565}" dt="2021-03-02T14:54:39.178" v="205"/>
          <ac:inkMkLst>
            <pc:docMk/>
            <pc:sldMk cId="3036780415" sldId="564"/>
            <ac:inkMk id="23589" creationId="{0A0BC15D-6427-44BD-B8C5-2F74D103D233}"/>
          </ac:inkMkLst>
        </pc:inkChg>
        <pc:inkChg chg="mod">
          <ac:chgData name="Sherif Khattab" userId="c83b1e15-36f3-4f46-aceb-05aac24c545e" providerId="ADAL" clId="{40561216-C3B6-4E03-B696-C2E8E46E1565}" dt="2021-03-02T14:54:39.178" v="205"/>
          <ac:inkMkLst>
            <pc:docMk/>
            <pc:sldMk cId="3036780415" sldId="564"/>
            <ac:inkMk id="23590" creationId="{761307AF-16E1-4780-B3AC-E42AB02AF571}"/>
          </ac:inkMkLst>
        </pc:inkChg>
        <pc:inkChg chg="mod">
          <ac:chgData name="Sherif Khattab" userId="c83b1e15-36f3-4f46-aceb-05aac24c545e" providerId="ADAL" clId="{40561216-C3B6-4E03-B696-C2E8E46E1565}" dt="2021-03-02T14:54:39.178" v="205"/>
          <ac:inkMkLst>
            <pc:docMk/>
            <pc:sldMk cId="3036780415" sldId="564"/>
            <ac:inkMk id="23591" creationId="{800D8CDC-FCE4-4FC1-B795-A774356CBB49}"/>
          </ac:inkMkLst>
        </pc:inkChg>
        <pc:inkChg chg="mod">
          <ac:chgData name="Sherif Khattab" userId="c83b1e15-36f3-4f46-aceb-05aac24c545e" providerId="ADAL" clId="{40561216-C3B6-4E03-B696-C2E8E46E1565}" dt="2021-03-02T14:54:39.178" v="205"/>
          <ac:inkMkLst>
            <pc:docMk/>
            <pc:sldMk cId="3036780415" sldId="564"/>
            <ac:inkMk id="23593" creationId="{F6F54656-A8DD-4BC4-B253-D21DE17A2BDA}"/>
          </ac:inkMkLst>
        </pc:inkChg>
        <pc:inkChg chg="mod">
          <ac:chgData name="Sherif Khattab" userId="c83b1e15-36f3-4f46-aceb-05aac24c545e" providerId="ADAL" clId="{40561216-C3B6-4E03-B696-C2E8E46E1565}" dt="2021-03-02T14:54:39.178" v="205"/>
          <ac:inkMkLst>
            <pc:docMk/>
            <pc:sldMk cId="3036780415" sldId="564"/>
            <ac:inkMk id="23594" creationId="{78465BA3-A56F-46C3-84B4-E748C9D8C4F7}"/>
          </ac:inkMkLst>
        </pc:inkChg>
        <pc:inkChg chg="mod">
          <ac:chgData name="Sherif Khattab" userId="c83b1e15-36f3-4f46-aceb-05aac24c545e" providerId="ADAL" clId="{40561216-C3B6-4E03-B696-C2E8E46E1565}" dt="2021-03-02T14:54:39.178" v="205"/>
          <ac:inkMkLst>
            <pc:docMk/>
            <pc:sldMk cId="3036780415" sldId="564"/>
            <ac:inkMk id="23595" creationId="{3413CC97-C44F-4613-A28F-BFAE2FF5B565}"/>
          </ac:inkMkLst>
        </pc:inkChg>
        <pc:inkChg chg="mod">
          <ac:chgData name="Sherif Khattab" userId="c83b1e15-36f3-4f46-aceb-05aac24c545e" providerId="ADAL" clId="{40561216-C3B6-4E03-B696-C2E8E46E1565}" dt="2021-03-02T14:54:39.178" v="205"/>
          <ac:inkMkLst>
            <pc:docMk/>
            <pc:sldMk cId="3036780415" sldId="564"/>
            <ac:inkMk id="23596" creationId="{000CE992-2847-4DC1-8887-BD414802BB14}"/>
          </ac:inkMkLst>
        </pc:inkChg>
        <pc:inkChg chg="mod">
          <ac:chgData name="Sherif Khattab" userId="c83b1e15-36f3-4f46-aceb-05aac24c545e" providerId="ADAL" clId="{40561216-C3B6-4E03-B696-C2E8E46E1565}" dt="2021-03-02T14:54:39.178" v="205"/>
          <ac:inkMkLst>
            <pc:docMk/>
            <pc:sldMk cId="3036780415" sldId="564"/>
            <ac:inkMk id="23597" creationId="{CD3FC1F9-0F83-44E8-9E65-5863FD267F26}"/>
          </ac:inkMkLst>
        </pc:inkChg>
        <pc:inkChg chg="mod">
          <ac:chgData name="Sherif Khattab" userId="c83b1e15-36f3-4f46-aceb-05aac24c545e" providerId="ADAL" clId="{40561216-C3B6-4E03-B696-C2E8E46E1565}" dt="2021-03-02T14:54:39.178" v="205"/>
          <ac:inkMkLst>
            <pc:docMk/>
            <pc:sldMk cId="3036780415" sldId="564"/>
            <ac:inkMk id="23598" creationId="{B74EE29C-272C-451D-824C-389F652DD6AC}"/>
          </ac:inkMkLst>
        </pc:inkChg>
        <pc:inkChg chg="mod">
          <ac:chgData name="Sherif Khattab" userId="c83b1e15-36f3-4f46-aceb-05aac24c545e" providerId="ADAL" clId="{40561216-C3B6-4E03-B696-C2E8E46E1565}" dt="2021-03-02T14:54:39.178" v="205"/>
          <ac:inkMkLst>
            <pc:docMk/>
            <pc:sldMk cId="3036780415" sldId="564"/>
            <ac:inkMk id="23599" creationId="{C42E0A56-A1DA-4DCB-B2B6-5DACFFE47D84}"/>
          </ac:inkMkLst>
        </pc:inkChg>
        <pc:inkChg chg="mod">
          <ac:chgData name="Sherif Khattab" userId="c83b1e15-36f3-4f46-aceb-05aac24c545e" providerId="ADAL" clId="{40561216-C3B6-4E03-B696-C2E8E46E1565}" dt="2021-03-02T14:54:39.178" v="205"/>
          <ac:inkMkLst>
            <pc:docMk/>
            <pc:sldMk cId="3036780415" sldId="564"/>
            <ac:inkMk id="23601" creationId="{4600B491-531D-4F6E-984B-B178D34304DB}"/>
          </ac:inkMkLst>
        </pc:inkChg>
        <pc:inkChg chg="mod">
          <ac:chgData name="Sherif Khattab" userId="c83b1e15-36f3-4f46-aceb-05aac24c545e" providerId="ADAL" clId="{40561216-C3B6-4E03-B696-C2E8E46E1565}" dt="2021-03-02T14:54:39.178" v="205"/>
          <ac:inkMkLst>
            <pc:docMk/>
            <pc:sldMk cId="3036780415" sldId="564"/>
            <ac:inkMk id="23602" creationId="{8590EC06-81B8-4E62-AD56-2D9C619CB4E8}"/>
          </ac:inkMkLst>
        </pc:inkChg>
        <pc:inkChg chg="mod">
          <ac:chgData name="Sherif Khattab" userId="c83b1e15-36f3-4f46-aceb-05aac24c545e" providerId="ADAL" clId="{40561216-C3B6-4E03-B696-C2E8E46E1565}" dt="2021-03-02T14:54:39.178" v="205"/>
          <ac:inkMkLst>
            <pc:docMk/>
            <pc:sldMk cId="3036780415" sldId="564"/>
            <ac:inkMk id="23603" creationId="{03F7B552-AE73-4E25-8F31-904011C9E0C4}"/>
          </ac:inkMkLst>
        </pc:inkChg>
        <pc:inkChg chg="mod">
          <ac:chgData name="Sherif Khattab" userId="c83b1e15-36f3-4f46-aceb-05aac24c545e" providerId="ADAL" clId="{40561216-C3B6-4E03-B696-C2E8E46E1565}" dt="2021-03-02T14:54:39.178" v="205"/>
          <ac:inkMkLst>
            <pc:docMk/>
            <pc:sldMk cId="3036780415" sldId="564"/>
            <ac:inkMk id="23604" creationId="{3FC31064-F965-406B-A00C-AB8E71B83EEB}"/>
          </ac:inkMkLst>
        </pc:inkChg>
        <pc:inkChg chg="mod">
          <ac:chgData name="Sherif Khattab" userId="c83b1e15-36f3-4f46-aceb-05aac24c545e" providerId="ADAL" clId="{40561216-C3B6-4E03-B696-C2E8E46E1565}" dt="2021-03-02T14:54:39.178" v="205"/>
          <ac:inkMkLst>
            <pc:docMk/>
            <pc:sldMk cId="3036780415" sldId="564"/>
            <ac:inkMk id="23605" creationId="{BA80DF44-2335-4B14-BC94-240A38AC9B9A}"/>
          </ac:inkMkLst>
        </pc:inkChg>
        <pc:inkChg chg="mod">
          <ac:chgData name="Sherif Khattab" userId="c83b1e15-36f3-4f46-aceb-05aac24c545e" providerId="ADAL" clId="{40561216-C3B6-4E03-B696-C2E8E46E1565}" dt="2021-03-02T14:54:39.178" v="205"/>
          <ac:inkMkLst>
            <pc:docMk/>
            <pc:sldMk cId="3036780415" sldId="564"/>
            <ac:inkMk id="23606" creationId="{7177B574-128A-4148-8516-BF3A12E8EF37}"/>
          </ac:inkMkLst>
        </pc:inkChg>
        <pc:inkChg chg="mod">
          <ac:chgData name="Sherif Khattab" userId="c83b1e15-36f3-4f46-aceb-05aac24c545e" providerId="ADAL" clId="{40561216-C3B6-4E03-B696-C2E8E46E1565}" dt="2021-03-02T14:54:39.178" v="205"/>
          <ac:inkMkLst>
            <pc:docMk/>
            <pc:sldMk cId="3036780415" sldId="564"/>
            <ac:inkMk id="23608" creationId="{BA6A7D11-EF81-45BF-AA2C-83A7517795B6}"/>
          </ac:inkMkLst>
        </pc:inkChg>
        <pc:inkChg chg="mod">
          <ac:chgData name="Sherif Khattab" userId="c83b1e15-36f3-4f46-aceb-05aac24c545e" providerId="ADAL" clId="{40561216-C3B6-4E03-B696-C2E8E46E1565}" dt="2021-03-02T14:54:39.178" v="205"/>
          <ac:inkMkLst>
            <pc:docMk/>
            <pc:sldMk cId="3036780415" sldId="564"/>
            <ac:inkMk id="23609" creationId="{F2CCC1AD-B6A2-4AE2-B407-C08CF6614221}"/>
          </ac:inkMkLst>
        </pc:inkChg>
        <pc:inkChg chg="mod">
          <ac:chgData name="Sherif Khattab" userId="c83b1e15-36f3-4f46-aceb-05aac24c545e" providerId="ADAL" clId="{40561216-C3B6-4E03-B696-C2E8E46E1565}" dt="2021-03-02T14:54:39.178" v="205"/>
          <ac:inkMkLst>
            <pc:docMk/>
            <pc:sldMk cId="3036780415" sldId="564"/>
            <ac:inkMk id="23610" creationId="{3E34209D-E281-4CD5-914A-A4533596149C}"/>
          </ac:inkMkLst>
        </pc:inkChg>
        <pc:inkChg chg="mod">
          <ac:chgData name="Sherif Khattab" userId="c83b1e15-36f3-4f46-aceb-05aac24c545e" providerId="ADAL" clId="{40561216-C3B6-4E03-B696-C2E8E46E1565}" dt="2021-03-02T14:54:39.178" v="205"/>
          <ac:inkMkLst>
            <pc:docMk/>
            <pc:sldMk cId="3036780415" sldId="564"/>
            <ac:inkMk id="23611" creationId="{B7A2D2D7-D75E-428C-95C6-00440C5C943D}"/>
          </ac:inkMkLst>
        </pc:inkChg>
        <pc:inkChg chg="mod">
          <ac:chgData name="Sherif Khattab" userId="c83b1e15-36f3-4f46-aceb-05aac24c545e" providerId="ADAL" clId="{40561216-C3B6-4E03-B696-C2E8E46E1565}" dt="2021-03-02T14:54:39.178" v="205"/>
          <ac:inkMkLst>
            <pc:docMk/>
            <pc:sldMk cId="3036780415" sldId="564"/>
            <ac:inkMk id="23612" creationId="{26AF0E91-A159-4BC6-BCB4-C91EF1ED0ED6}"/>
          </ac:inkMkLst>
        </pc:inkChg>
        <pc:inkChg chg="mod">
          <ac:chgData name="Sherif Khattab" userId="c83b1e15-36f3-4f46-aceb-05aac24c545e" providerId="ADAL" clId="{40561216-C3B6-4E03-B696-C2E8E46E1565}" dt="2021-03-02T14:54:39.178" v="205"/>
          <ac:inkMkLst>
            <pc:docMk/>
            <pc:sldMk cId="3036780415" sldId="564"/>
            <ac:inkMk id="23613" creationId="{2469BD39-75EF-494D-8C4E-A483A92377E7}"/>
          </ac:inkMkLst>
        </pc:inkChg>
        <pc:inkChg chg="mod">
          <ac:chgData name="Sherif Khattab" userId="c83b1e15-36f3-4f46-aceb-05aac24c545e" providerId="ADAL" clId="{40561216-C3B6-4E03-B696-C2E8E46E1565}" dt="2021-03-02T14:54:39.178" v="205"/>
          <ac:inkMkLst>
            <pc:docMk/>
            <pc:sldMk cId="3036780415" sldId="564"/>
            <ac:inkMk id="23614" creationId="{E97D3BC2-502B-4A90-8A64-126AA52F761D}"/>
          </ac:inkMkLst>
        </pc:inkChg>
        <pc:inkChg chg="mod">
          <ac:chgData name="Sherif Khattab" userId="c83b1e15-36f3-4f46-aceb-05aac24c545e" providerId="ADAL" clId="{40561216-C3B6-4E03-B696-C2E8E46E1565}" dt="2021-03-02T14:54:39.178" v="205"/>
          <ac:inkMkLst>
            <pc:docMk/>
            <pc:sldMk cId="3036780415" sldId="564"/>
            <ac:inkMk id="23615" creationId="{2B0D0797-9EEE-4D91-AF8D-E8FBFB4E297B}"/>
          </ac:inkMkLst>
        </pc:inkChg>
        <pc:inkChg chg="mod">
          <ac:chgData name="Sherif Khattab" userId="c83b1e15-36f3-4f46-aceb-05aac24c545e" providerId="ADAL" clId="{40561216-C3B6-4E03-B696-C2E8E46E1565}" dt="2021-03-02T14:54:39.178" v="205"/>
          <ac:inkMkLst>
            <pc:docMk/>
            <pc:sldMk cId="3036780415" sldId="564"/>
            <ac:inkMk id="23616" creationId="{86AA7C6B-FD04-47DE-BE82-A904A93543C0}"/>
          </ac:inkMkLst>
        </pc:inkChg>
        <pc:inkChg chg="mod">
          <ac:chgData name="Sherif Khattab" userId="c83b1e15-36f3-4f46-aceb-05aac24c545e" providerId="ADAL" clId="{40561216-C3B6-4E03-B696-C2E8E46E1565}" dt="2021-03-02T14:54:39.178" v="205"/>
          <ac:inkMkLst>
            <pc:docMk/>
            <pc:sldMk cId="3036780415" sldId="564"/>
            <ac:inkMk id="23618" creationId="{7885FCFD-9E51-4798-937D-FC677012C7A3}"/>
          </ac:inkMkLst>
        </pc:inkChg>
        <pc:inkChg chg="mod">
          <ac:chgData name="Sherif Khattab" userId="c83b1e15-36f3-4f46-aceb-05aac24c545e" providerId="ADAL" clId="{40561216-C3B6-4E03-B696-C2E8E46E1565}" dt="2021-03-02T14:54:39.178" v="205"/>
          <ac:inkMkLst>
            <pc:docMk/>
            <pc:sldMk cId="3036780415" sldId="564"/>
            <ac:inkMk id="23619" creationId="{79D41083-0D19-4C14-82F6-CD13C5D9C693}"/>
          </ac:inkMkLst>
        </pc:inkChg>
        <pc:inkChg chg="mod">
          <ac:chgData name="Sherif Khattab" userId="c83b1e15-36f3-4f46-aceb-05aac24c545e" providerId="ADAL" clId="{40561216-C3B6-4E03-B696-C2E8E46E1565}" dt="2021-03-02T14:54:39.178" v="205"/>
          <ac:inkMkLst>
            <pc:docMk/>
            <pc:sldMk cId="3036780415" sldId="564"/>
            <ac:inkMk id="23620" creationId="{24B119B8-5039-4266-AC48-9D21FCF3E307}"/>
          </ac:inkMkLst>
        </pc:inkChg>
        <pc:inkChg chg="mod">
          <ac:chgData name="Sherif Khattab" userId="c83b1e15-36f3-4f46-aceb-05aac24c545e" providerId="ADAL" clId="{40561216-C3B6-4E03-B696-C2E8E46E1565}" dt="2021-03-02T14:54:39.178" v="205"/>
          <ac:inkMkLst>
            <pc:docMk/>
            <pc:sldMk cId="3036780415" sldId="564"/>
            <ac:inkMk id="23621" creationId="{6D7BD5D4-E73B-43DC-80EE-EB90A1C33750}"/>
          </ac:inkMkLst>
        </pc:inkChg>
        <pc:inkChg chg="mod">
          <ac:chgData name="Sherif Khattab" userId="c83b1e15-36f3-4f46-aceb-05aac24c545e" providerId="ADAL" clId="{40561216-C3B6-4E03-B696-C2E8E46E1565}" dt="2021-03-02T14:54:39.178" v="205"/>
          <ac:inkMkLst>
            <pc:docMk/>
            <pc:sldMk cId="3036780415" sldId="564"/>
            <ac:inkMk id="23622" creationId="{4D4EAF63-EE39-4E18-9659-6169D13CA5C8}"/>
          </ac:inkMkLst>
        </pc:inkChg>
        <pc:inkChg chg="mod">
          <ac:chgData name="Sherif Khattab" userId="c83b1e15-36f3-4f46-aceb-05aac24c545e" providerId="ADAL" clId="{40561216-C3B6-4E03-B696-C2E8E46E1565}" dt="2021-03-02T14:54:39.178" v="205"/>
          <ac:inkMkLst>
            <pc:docMk/>
            <pc:sldMk cId="3036780415" sldId="564"/>
            <ac:inkMk id="23624" creationId="{D419C405-99F4-4F0D-9F98-C40C001FA051}"/>
          </ac:inkMkLst>
        </pc:inkChg>
        <pc:inkChg chg="mod">
          <ac:chgData name="Sherif Khattab" userId="c83b1e15-36f3-4f46-aceb-05aac24c545e" providerId="ADAL" clId="{40561216-C3B6-4E03-B696-C2E8E46E1565}" dt="2021-03-02T14:54:39.178" v="205"/>
          <ac:inkMkLst>
            <pc:docMk/>
            <pc:sldMk cId="3036780415" sldId="564"/>
            <ac:inkMk id="23625" creationId="{A9DB4019-7694-44E2-A1C8-EF5452E86B18}"/>
          </ac:inkMkLst>
        </pc:inkChg>
        <pc:inkChg chg="mod">
          <ac:chgData name="Sherif Khattab" userId="c83b1e15-36f3-4f46-aceb-05aac24c545e" providerId="ADAL" clId="{40561216-C3B6-4E03-B696-C2E8E46E1565}" dt="2021-03-02T14:54:39.178" v="205"/>
          <ac:inkMkLst>
            <pc:docMk/>
            <pc:sldMk cId="3036780415" sldId="564"/>
            <ac:inkMk id="23626" creationId="{C04CDA8C-2567-4A9F-8A27-EB6631A00C21}"/>
          </ac:inkMkLst>
        </pc:inkChg>
        <pc:inkChg chg="mod">
          <ac:chgData name="Sherif Khattab" userId="c83b1e15-36f3-4f46-aceb-05aac24c545e" providerId="ADAL" clId="{40561216-C3B6-4E03-B696-C2E8E46E1565}" dt="2021-03-02T14:54:39.178" v="205"/>
          <ac:inkMkLst>
            <pc:docMk/>
            <pc:sldMk cId="3036780415" sldId="564"/>
            <ac:inkMk id="23628" creationId="{824341E5-890B-407F-B1BE-9B78A2A9E2B4}"/>
          </ac:inkMkLst>
        </pc:inkChg>
        <pc:inkChg chg="mod">
          <ac:chgData name="Sherif Khattab" userId="c83b1e15-36f3-4f46-aceb-05aac24c545e" providerId="ADAL" clId="{40561216-C3B6-4E03-B696-C2E8E46E1565}" dt="2021-03-02T14:54:39.178" v="205"/>
          <ac:inkMkLst>
            <pc:docMk/>
            <pc:sldMk cId="3036780415" sldId="564"/>
            <ac:inkMk id="23629" creationId="{8BE513DE-0C6E-47B3-9970-4D0D1E305B21}"/>
          </ac:inkMkLst>
        </pc:inkChg>
        <pc:inkChg chg="mod">
          <ac:chgData name="Sherif Khattab" userId="c83b1e15-36f3-4f46-aceb-05aac24c545e" providerId="ADAL" clId="{40561216-C3B6-4E03-B696-C2E8E46E1565}" dt="2021-03-02T14:54:39.178" v="205"/>
          <ac:inkMkLst>
            <pc:docMk/>
            <pc:sldMk cId="3036780415" sldId="564"/>
            <ac:inkMk id="23630" creationId="{EC82A30E-FFDC-47C5-87E3-9388A7B5B046}"/>
          </ac:inkMkLst>
        </pc:inkChg>
        <pc:inkChg chg="mod">
          <ac:chgData name="Sherif Khattab" userId="c83b1e15-36f3-4f46-aceb-05aac24c545e" providerId="ADAL" clId="{40561216-C3B6-4E03-B696-C2E8E46E1565}" dt="2021-03-02T14:54:39.178" v="205"/>
          <ac:inkMkLst>
            <pc:docMk/>
            <pc:sldMk cId="3036780415" sldId="564"/>
            <ac:inkMk id="23631" creationId="{0FE3A3DE-45F3-469A-980B-10731851D126}"/>
          </ac:inkMkLst>
        </pc:inkChg>
        <pc:inkChg chg="mod">
          <ac:chgData name="Sherif Khattab" userId="c83b1e15-36f3-4f46-aceb-05aac24c545e" providerId="ADAL" clId="{40561216-C3B6-4E03-B696-C2E8E46E1565}" dt="2021-03-02T14:54:39.178" v="205"/>
          <ac:inkMkLst>
            <pc:docMk/>
            <pc:sldMk cId="3036780415" sldId="564"/>
            <ac:inkMk id="23632" creationId="{0F2CE510-9FBD-49AC-8B30-FD52B2C9709C}"/>
          </ac:inkMkLst>
        </pc:inkChg>
        <pc:inkChg chg="mod">
          <ac:chgData name="Sherif Khattab" userId="c83b1e15-36f3-4f46-aceb-05aac24c545e" providerId="ADAL" clId="{40561216-C3B6-4E03-B696-C2E8E46E1565}" dt="2021-03-02T14:54:39.178" v="205"/>
          <ac:inkMkLst>
            <pc:docMk/>
            <pc:sldMk cId="3036780415" sldId="564"/>
            <ac:inkMk id="23634" creationId="{39367AD8-5239-461A-8039-12F379453AF5}"/>
          </ac:inkMkLst>
        </pc:inkChg>
        <pc:inkChg chg="mod">
          <ac:chgData name="Sherif Khattab" userId="c83b1e15-36f3-4f46-aceb-05aac24c545e" providerId="ADAL" clId="{40561216-C3B6-4E03-B696-C2E8E46E1565}" dt="2021-03-02T14:54:39.178" v="205"/>
          <ac:inkMkLst>
            <pc:docMk/>
            <pc:sldMk cId="3036780415" sldId="564"/>
            <ac:inkMk id="23635" creationId="{D75C35D5-6EAF-4D2F-9125-85118AE3B449}"/>
          </ac:inkMkLst>
        </pc:inkChg>
        <pc:inkChg chg="mod">
          <ac:chgData name="Sherif Khattab" userId="c83b1e15-36f3-4f46-aceb-05aac24c545e" providerId="ADAL" clId="{40561216-C3B6-4E03-B696-C2E8E46E1565}" dt="2021-03-02T14:54:39.178" v="205"/>
          <ac:inkMkLst>
            <pc:docMk/>
            <pc:sldMk cId="3036780415" sldId="564"/>
            <ac:inkMk id="23636" creationId="{353DBCFD-1E6D-4A02-B8E9-62C8F6213BA5}"/>
          </ac:inkMkLst>
        </pc:inkChg>
        <pc:inkChg chg="mod">
          <ac:chgData name="Sherif Khattab" userId="c83b1e15-36f3-4f46-aceb-05aac24c545e" providerId="ADAL" clId="{40561216-C3B6-4E03-B696-C2E8E46E1565}" dt="2021-03-02T14:54:39.178" v="205"/>
          <ac:inkMkLst>
            <pc:docMk/>
            <pc:sldMk cId="3036780415" sldId="564"/>
            <ac:inkMk id="23637" creationId="{83EED6AE-2F58-4157-BCF9-A04D0A3CCE0E}"/>
          </ac:inkMkLst>
        </pc:inkChg>
        <pc:inkChg chg="mod">
          <ac:chgData name="Sherif Khattab" userId="c83b1e15-36f3-4f46-aceb-05aac24c545e" providerId="ADAL" clId="{40561216-C3B6-4E03-B696-C2E8E46E1565}" dt="2021-03-02T14:54:39.178" v="205"/>
          <ac:inkMkLst>
            <pc:docMk/>
            <pc:sldMk cId="3036780415" sldId="564"/>
            <ac:inkMk id="23638" creationId="{95A62852-829F-4938-A7CD-BC8BE244C23B}"/>
          </ac:inkMkLst>
        </pc:inkChg>
        <pc:inkChg chg="mod">
          <ac:chgData name="Sherif Khattab" userId="c83b1e15-36f3-4f46-aceb-05aac24c545e" providerId="ADAL" clId="{40561216-C3B6-4E03-B696-C2E8E46E1565}" dt="2021-03-02T14:54:39.178" v="205"/>
          <ac:inkMkLst>
            <pc:docMk/>
            <pc:sldMk cId="3036780415" sldId="564"/>
            <ac:inkMk id="23639" creationId="{C1893F75-521C-4191-ADE3-54E61C603FFB}"/>
          </ac:inkMkLst>
        </pc:inkChg>
        <pc:inkChg chg="mod">
          <ac:chgData name="Sherif Khattab" userId="c83b1e15-36f3-4f46-aceb-05aac24c545e" providerId="ADAL" clId="{40561216-C3B6-4E03-B696-C2E8E46E1565}" dt="2021-03-02T14:54:39.178" v="205"/>
          <ac:inkMkLst>
            <pc:docMk/>
            <pc:sldMk cId="3036780415" sldId="564"/>
            <ac:inkMk id="23640" creationId="{5771F703-5DC7-4AE6-AEB3-12B9F3D35312}"/>
          </ac:inkMkLst>
        </pc:inkChg>
        <pc:inkChg chg="mod">
          <ac:chgData name="Sherif Khattab" userId="c83b1e15-36f3-4f46-aceb-05aac24c545e" providerId="ADAL" clId="{40561216-C3B6-4E03-B696-C2E8E46E1565}" dt="2021-03-02T14:54:39.178" v="205"/>
          <ac:inkMkLst>
            <pc:docMk/>
            <pc:sldMk cId="3036780415" sldId="564"/>
            <ac:inkMk id="23641" creationId="{9A2A94DF-3D7E-4EED-B604-5D8B817342D6}"/>
          </ac:inkMkLst>
        </pc:inkChg>
        <pc:inkChg chg="mod">
          <ac:chgData name="Sherif Khattab" userId="c83b1e15-36f3-4f46-aceb-05aac24c545e" providerId="ADAL" clId="{40561216-C3B6-4E03-B696-C2E8E46E1565}" dt="2021-03-02T14:54:39.178" v="205"/>
          <ac:inkMkLst>
            <pc:docMk/>
            <pc:sldMk cId="3036780415" sldId="564"/>
            <ac:inkMk id="23642" creationId="{584289BE-C536-48B0-A5C3-93147F9B5CFD}"/>
          </ac:inkMkLst>
        </pc:inkChg>
        <pc:inkChg chg="mod">
          <ac:chgData name="Sherif Khattab" userId="c83b1e15-36f3-4f46-aceb-05aac24c545e" providerId="ADAL" clId="{40561216-C3B6-4E03-B696-C2E8E46E1565}" dt="2021-03-02T14:54:39.178" v="205"/>
          <ac:inkMkLst>
            <pc:docMk/>
            <pc:sldMk cId="3036780415" sldId="564"/>
            <ac:inkMk id="23643" creationId="{E9DA26D0-0603-4013-B1FC-7913D6E83285}"/>
          </ac:inkMkLst>
        </pc:inkChg>
        <pc:inkChg chg="mod">
          <ac:chgData name="Sherif Khattab" userId="c83b1e15-36f3-4f46-aceb-05aac24c545e" providerId="ADAL" clId="{40561216-C3B6-4E03-B696-C2E8E46E1565}" dt="2021-03-02T14:54:39.178" v="205"/>
          <ac:inkMkLst>
            <pc:docMk/>
            <pc:sldMk cId="3036780415" sldId="564"/>
            <ac:inkMk id="23644" creationId="{9CABADF0-6AAD-4A09-B71F-7EFD9B3CCEA3}"/>
          </ac:inkMkLst>
        </pc:inkChg>
        <pc:inkChg chg="mod">
          <ac:chgData name="Sherif Khattab" userId="c83b1e15-36f3-4f46-aceb-05aac24c545e" providerId="ADAL" clId="{40561216-C3B6-4E03-B696-C2E8E46E1565}" dt="2021-03-02T14:54:39.178" v="205"/>
          <ac:inkMkLst>
            <pc:docMk/>
            <pc:sldMk cId="3036780415" sldId="564"/>
            <ac:inkMk id="23645" creationId="{649AA80D-2452-4822-8F19-4001909D7429}"/>
          </ac:inkMkLst>
        </pc:inkChg>
        <pc:inkChg chg="mod">
          <ac:chgData name="Sherif Khattab" userId="c83b1e15-36f3-4f46-aceb-05aac24c545e" providerId="ADAL" clId="{40561216-C3B6-4E03-B696-C2E8E46E1565}" dt="2021-03-02T14:54:39.178" v="205"/>
          <ac:inkMkLst>
            <pc:docMk/>
            <pc:sldMk cId="3036780415" sldId="564"/>
            <ac:inkMk id="23646" creationId="{87B366E5-7624-47F3-A592-581796E12957}"/>
          </ac:inkMkLst>
        </pc:inkChg>
        <pc:inkChg chg="del">
          <ac:chgData name="Sherif Khattab" userId="c83b1e15-36f3-4f46-aceb-05aac24c545e" providerId="ADAL" clId="{40561216-C3B6-4E03-B696-C2E8E46E1565}" dt="2021-03-02T14:54:25.665" v="192" actId="478"/>
          <ac:inkMkLst>
            <pc:docMk/>
            <pc:sldMk cId="3036780415" sldId="564"/>
            <ac:inkMk id="23648" creationId="{3F89BC67-AB21-4050-9493-6CA93740F5F8}"/>
          </ac:inkMkLst>
        </pc:inkChg>
        <pc:inkChg chg="del mod">
          <ac:chgData name="Sherif Khattab" userId="c83b1e15-36f3-4f46-aceb-05aac24c545e" providerId="ADAL" clId="{40561216-C3B6-4E03-B696-C2E8E46E1565}" dt="2021-03-02T14:54:39.131" v="197"/>
          <ac:inkMkLst>
            <pc:docMk/>
            <pc:sldMk cId="3036780415" sldId="564"/>
            <ac:inkMk id="23649" creationId="{B2C35B3E-1E36-4705-B4A3-28616001D1F4}"/>
          </ac:inkMkLst>
        </pc:inkChg>
        <pc:inkChg chg="del mod">
          <ac:chgData name="Sherif Khattab" userId="c83b1e15-36f3-4f46-aceb-05aac24c545e" providerId="ADAL" clId="{40561216-C3B6-4E03-B696-C2E8E46E1565}" dt="2021-03-02T14:54:39.126" v="196"/>
          <ac:inkMkLst>
            <pc:docMk/>
            <pc:sldMk cId="3036780415" sldId="564"/>
            <ac:inkMk id="23650" creationId="{BE0BDF15-3B86-4510-92D9-8E02FFE272AF}"/>
          </ac:inkMkLst>
        </pc:inkChg>
        <pc:inkChg chg="del mod">
          <ac:chgData name="Sherif Khattab" userId="c83b1e15-36f3-4f46-aceb-05aac24c545e" providerId="ADAL" clId="{40561216-C3B6-4E03-B696-C2E8E46E1565}" dt="2021-03-02T14:54:39.146" v="199"/>
          <ac:inkMkLst>
            <pc:docMk/>
            <pc:sldMk cId="3036780415" sldId="564"/>
            <ac:inkMk id="23651" creationId="{C741CB12-32FC-4B89-A891-3987A6E6647D}"/>
          </ac:inkMkLst>
        </pc:inkChg>
        <pc:inkChg chg="del mod">
          <ac:chgData name="Sherif Khattab" userId="c83b1e15-36f3-4f46-aceb-05aac24c545e" providerId="ADAL" clId="{40561216-C3B6-4E03-B696-C2E8E46E1565}" dt="2021-03-02T14:54:39.158" v="201"/>
          <ac:inkMkLst>
            <pc:docMk/>
            <pc:sldMk cId="3036780415" sldId="564"/>
            <ac:inkMk id="23652" creationId="{097A411A-2F8F-4EDF-A93C-A1916E46CE58}"/>
          </ac:inkMkLst>
        </pc:inkChg>
        <pc:inkChg chg="mod">
          <ac:chgData name="Sherif Khattab" userId="c83b1e15-36f3-4f46-aceb-05aac24c545e" providerId="ADAL" clId="{40561216-C3B6-4E03-B696-C2E8E46E1565}" dt="2021-03-02T14:54:39.178" v="205"/>
          <ac:inkMkLst>
            <pc:docMk/>
            <pc:sldMk cId="3036780415" sldId="564"/>
            <ac:inkMk id="23654" creationId="{0CDA8FA7-3F42-425F-B69F-09FE422E6C20}"/>
          </ac:inkMkLst>
        </pc:inkChg>
        <pc:inkChg chg="mod">
          <ac:chgData name="Sherif Khattab" userId="c83b1e15-36f3-4f46-aceb-05aac24c545e" providerId="ADAL" clId="{40561216-C3B6-4E03-B696-C2E8E46E1565}" dt="2021-03-02T14:54:39.178" v="205"/>
          <ac:inkMkLst>
            <pc:docMk/>
            <pc:sldMk cId="3036780415" sldId="564"/>
            <ac:inkMk id="23655" creationId="{74C0E38C-8C81-4F69-B2AF-AD53E6E6D970}"/>
          </ac:inkMkLst>
        </pc:inkChg>
        <pc:inkChg chg="mod">
          <ac:chgData name="Sherif Khattab" userId="c83b1e15-36f3-4f46-aceb-05aac24c545e" providerId="ADAL" clId="{40561216-C3B6-4E03-B696-C2E8E46E1565}" dt="2021-03-02T14:54:39.178" v="205"/>
          <ac:inkMkLst>
            <pc:docMk/>
            <pc:sldMk cId="3036780415" sldId="564"/>
            <ac:inkMk id="23656" creationId="{85585060-B696-4403-8C88-50A6053DBD02}"/>
          </ac:inkMkLst>
        </pc:inkChg>
        <pc:inkChg chg="mod">
          <ac:chgData name="Sherif Khattab" userId="c83b1e15-36f3-4f46-aceb-05aac24c545e" providerId="ADAL" clId="{40561216-C3B6-4E03-B696-C2E8E46E1565}" dt="2021-03-02T14:54:39.178" v="205"/>
          <ac:inkMkLst>
            <pc:docMk/>
            <pc:sldMk cId="3036780415" sldId="564"/>
            <ac:inkMk id="23657" creationId="{9236DFEA-42B0-4A18-8DB8-43023CBA1AAF}"/>
          </ac:inkMkLst>
        </pc:inkChg>
        <pc:inkChg chg="mod">
          <ac:chgData name="Sherif Khattab" userId="c83b1e15-36f3-4f46-aceb-05aac24c545e" providerId="ADAL" clId="{40561216-C3B6-4E03-B696-C2E8E46E1565}" dt="2021-03-02T14:54:39.178" v="205"/>
          <ac:inkMkLst>
            <pc:docMk/>
            <pc:sldMk cId="3036780415" sldId="564"/>
            <ac:inkMk id="23658" creationId="{BE3E7B86-3514-4C72-91AF-4648475E24F2}"/>
          </ac:inkMkLst>
        </pc:inkChg>
        <pc:inkChg chg="del mod">
          <ac:chgData name="Sherif Khattab" userId="c83b1e15-36f3-4f46-aceb-05aac24c545e" providerId="ADAL" clId="{40561216-C3B6-4E03-B696-C2E8E46E1565}" dt="2021-03-02T14:54:39.178" v="205"/>
          <ac:inkMkLst>
            <pc:docMk/>
            <pc:sldMk cId="3036780415" sldId="564"/>
            <ac:inkMk id="23660" creationId="{EB9F504E-52DF-4A05-AB88-BDF5876CA8B9}"/>
          </ac:inkMkLst>
        </pc:inkChg>
        <pc:inkChg chg="del">
          <ac:chgData name="Sherif Khattab" userId="c83b1e15-36f3-4f46-aceb-05aac24c545e" providerId="ADAL" clId="{40561216-C3B6-4E03-B696-C2E8E46E1565}" dt="2021-03-02T14:54:23.518" v="191" actId="478"/>
          <ac:inkMkLst>
            <pc:docMk/>
            <pc:sldMk cId="3036780415" sldId="564"/>
            <ac:inkMk id="23661" creationId="{C9612645-0493-443C-9C82-A267BE047D35}"/>
          </ac:inkMkLst>
        </pc:inkChg>
        <pc:inkChg chg="del mod">
          <ac:chgData name="Sherif Khattab" userId="c83b1e15-36f3-4f46-aceb-05aac24c545e" providerId="ADAL" clId="{40561216-C3B6-4E03-B696-C2E8E46E1565}" dt="2021-03-02T14:54:39.168" v="203"/>
          <ac:inkMkLst>
            <pc:docMk/>
            <pc:sldMk cId="3036780415" sldId="564"/>
            <ac:inkMk id="23663" creationId="{1A305F40-A5CC-4159-81BE-FDAA1BBA2F6E}"/>
          </ac:inkMkLst>
        </pc:inkChg>
        <pc:inkChg chg="del mod">
          <ac:chgData name="Sherif Khattab" userId="c83b1e15-36f3-4f46-aceb-05aac24c545e" providerId="ADAL" clId="{40561216-C3B6-4E03-B696-C2E8E46E1565}" dt="2021-03-02T14:54:39.122" v="195"/>
          <ac:inkMkLst>
            <pc:docMk/>
            <pc:sldMk cId="3036780415" sldId="564"/>
            <ac:inkMk id="23664" creationId="{1ADA5D77-6340-4E01-B50B-6A36D3D89303}"/>
          </ac:inkMkLst>
        </pc:inkChg>
        <pc:inkChg chg="del mod">
          <ac:chgData name="Sherif Khattab" userId="c83b1e15-36f3-4f46-aceb-05aac24c545e" providerId="ADAL" clId="{40561216-C3B6-4E03-B696-C2E8E46E1565}" dt="2021-03-02T14:54:39.173" v="204"/>
          <ac:inkMkLst>
            <pc:docMk/>
            <pc:sldMk cId="3036780415" sldId="564"/>
            <ac:inkMk id="23665" creationId="{12E5FF45-7656-41A0-B8DD-C442FEAF547C}"/>
          </ac:inkMkLst>
        </pc:inkChg>
        <pc:inkChg chg="del mod">
          <ac:chgData name="Sherif Khattab" userId="c83b1e15-36f3-4f46-aceb-05aac24c545e" providerId="ADAL" clId="{40561216-C3B6-4E03-B696-C2E8E46E1565}" dt="2021-03-02T14:54:39.164" v="202"/>
          <ac:inkMkLst>
            <pc:docMk/>
            <pc:sldMk cId="3036780415" sldId="564"/>
            <ac:inkMk id="23666" creationId="{056077FF-F297-49EF-B3D4-BBE7B44D0D1F}"/>
          </ac:inkMkLst>
        </pc:inkChg>
        <pc:inkChg chg="del">
          <ac:chgData name="Sherif Khattab" userId="c83b1e15-36f3-4f46-aceb-05aac24c545e" providerId="ADAL" clId="{40561216-C3B6-4E03-B696-C2E8E46E1565}" dt="2021-03-02T14:54:39.105" v="193"/>
          <ac:inkMkLst>
            <pc:docMk/>
            <pc:sldMk cId="3036780415" sldId="564"/>
            <ac:inkMk id="23667" creationId="{E1A2A440-2E68-4E40-8F14-0F85D39BBDB7}"/>
          </ac:inkMkLst>
        </pc:inkChg>
        <pc:inkChg chg="del mod">
          <ac:chgData name="Sherif Khattab" userId="c83b1e15-36f3-4f46-aceb-05aac24c545e" providerId="ADAL" clId="{40561216-C3B6-4E03-B696-C2E8E46E1565}" dt="2021-03-02T14:54:39.115" v="194"/>
          <ac:inkMkLst>
            <pc:docMk/>
            <pc:sldMk cId="3036780415" sldId="564"/>
            <ac:inkMk id="23668" creationId="{B5D7EBA2-DD1F-48CC-90CE-7F21C1DC3392}"/>
          </ac:inkMkLst>
        </pc:inkChg>
        <pc:inkChg chg="del mod">
          <ac:chgData name="Sherif Khattab" userId="c83b1e15-36f3-4f46-aceb-05aac24c545e" providerId="ADAL" clId="{40561216-C3B6-4E03-B696-C2E8E46E1565}" dt="2021-03-02T14:54:39.152" v="200"/>
          <ac:inkMkLst>
            <pc:docMk/>
            <pc:sldMk cId="3036780415" sldId="564"/>
            <ac:inkMk id="23670" creationId="{D088E3AE-C158-4537-8CB3-EA808598AAFA}"/>
          </ac:inkMkLst>
        </pc:inkChg>
        <pc:inkChg chg="del mod">
          <ac:chgData name="Sherif Khattab" userId="c83b1e15-36f3-4f46-aceb-05aac24c545e" providerId="ADAL" clId="{40561216-C3B6-4E03-B696-C2E8E46E1565}" dt="2021-03-02T14:54:39.139" v="198"/>
          <ac:inkMkLst>
            <pc:docMk/>
            <pc:sldMk cId="3036780415" sldId="564"/>
            <ac:inkMk id="23671" creationId="{22A791CB-A7E4-4BA6-AF2C-BA61BDCB17CE}"/>
          </ac:inkMkLst>
        </pc:inkChg>
      </pc:sldChg>
      <pc:sldChg chg="delSp add mod modAnim">
        <pc:chgData name="Sherif Khattab" userId="c83b1e15-36f3-4f46-aceb-05aac24c545e" providerId="ADAL" clId="{40561216-C3B6-4E03-B696-C2E8E46E1565}" dt="2021-03-02T14:59:08.379" v="655"/>
        <pc:sldMkLst>
          <pc:docMk/>
          <pc:sldMk cId="868814156" sldId="565"/>
        </pc:sldMkLst>
        <pc:inkChg chg="del">
          <ac:chgData name="Sherif Khattab" userId="c83b1e15-36f3-4f46-aceb-05aac24c545e" providerId="ADAL" clId="{40561216-C3B6-4E03-B696-C2E8E46E1565}" dt="2021-03-02T14:54:03.964" v="187" actId="478"/>
          <ac:inkMkLst>
            <pc:docMk/>
            <pc:sldMk cId="868814156" sldId="565"/>
            <ac:inkMk id="23663" creationId="{1A305F40-A5CC-4159-81BE-FDAA1BBA2F6E}"/>
          </ac:inkMkLst>
        </pc:inkChg>
        <pc:inkChg chg="del">
          <ac:chgData name="Sherif Khattab" userId="c83b1e15-36f3-4f46-aceb-05aac24c545e" providerId="ADAL" clId="{40561216-C3B6-4E03-B696-C2E8E46E1565}" dt="2021-03-02T14:53:49.756" v="184" actId="478"/>
          <ac:inkMkLst>
            <pc:docMk/>
            <pc:sldMk cId="868814156" sldId="565"/>
            <ac:inkMk id="23664" creationId="{1ADA5D77-6340-4E01-B50B-6A36D3D89303}"/>
          </ac:inkMkLst>
        </pc:inkChg>
        <pc:inkChg chg="del">
          <ac:chgData name="Sherif Khattab" userId="c83b1e15-36f3-4f46-aceb-05aac24c545e" providerId="ADAL" clId="{40561216-C3B6-4E03-B696-C2E8E46E1565}" dt="2021-03-02T14:54:06.415" v="188" actId="478"/>
          <ac:inkMkLst>
            <pc:docMk/>
            <pc:sldMk cId="868814156" sldId="565"/>
            <ac:inkMk id="23665" creationId="{12E5FF45-7656-41A0-B8DD-C442FEAF547C}"/>
          </ac:inkMkLst>
        </pc:inkChg>
        <pc:inkChg chg="del">
          <ac:chgData name="Sherif Khattab" userId="c83b1e15-36f3-4f46-aceb-05aac24c545e" providerId="ADAL" clId="{40561216-C3B6-4E03-B696-C2E8E46E1565}" dt="2021-03-02T14:53:54.037" v="186" actId="478"/>
          <ac:inkMkLst>
            <pc:docMk/>
            <pc:sldMk cId="868814156" sldId="565"/>
            <ac:inkMk id="23666" creationId="{056077FF-F297-49EF-B3D4-BBE7B44D0D1F}"/>
          </ac:inkMkLst>
        </pc:inkChg>
        <pc:inkChg chg="del">
          <ac:chgData name="Sherif Khattab" userId="c83b1e15-36f3-4f46-aceb-05aac24c545e" providerId="ADAL" clId="{40561216-C3B6-4E03-B696-C2E8E46E1565}" dt="2021-03-02T14:53:51.986" v="185" actId="478"/>
          <ac:inkMkLst>
            <pc:docMk/>
            <pc:sldMk cId="868814156" sldId="565"/>
            <ac:inkMk id="23667" creationId="{E1A2A440-2E68-4E40-8F14-0F85D39BBDB7}"/>
          </ac:inkMkLst>
        </pc:inkChg>
        <pc:inkChg chg="del">
          <ac:chgData name="Sherif Khattab" userId="c83b1e15-36f3-4f46-aceb-05aac24c545e" providerId="ADAL" clId="{40561216-C3B6-4E03-B696-C2E8E46E1565}" dt="2021-03-02T14:54:08.326" v="189" actId="478"/>
          <ac:inkMkLst>
            <pc:docMk/>
            <pc:sldMk cId="868814156" sldId="565"/>
            <ac:inkMk id="23668" creationId="{B5D7EBA2-DD1F-48CC-90CE-7F21C1DC3392}"/>
          </ac:inkMkLst>
        </pc:inkChg>
        <pc:inkChg chg="del">
          <ac:chgData name="Sherif Khattab" userId="c83b1e15-36f3-4f46-aceb-05aac24c545e" providerId="ADAL" clId="{40561216-C3B6-4E03-B696-C2E8E46E1565}" dt="2021-03-02T14:53:47.733" v="183" actId="478"/>
          <ac:inkMkLst>
            <pc:docMk/>
            <pc:sldMk cId="868814156" sldId="565"/>
            <ac:inkMk id="23670" creationId="{D088E3AE-C158-4537-8CB3-EA808598AAFA}"/>
          </ac:inkMkLst>
        </pc:inkChg>
        <pc:inkChg chg="del">
          <ac:chgData name="Sherif Khattab" userId="c83b1e15-36f3-4f46-aceb-05aac24c545e" providerId="ADAL" clId="{40561216-C3B6-4E03-B696-C2E8E46E1565}" dt="2021-03-02T14:54:10.234" v="190" actId="478"/>
          <ac:inkMkLst>
            <pc:docMk/>
            <pc:sldMk cId="868814156" sldId="565"/>
            <ac:inkMk id="23671" creationId="{22A791CB-A7E4-4BA6-AF2C-BA61BDCB17CE}"/>
          </ac:inkMkLst>
        </pc:inkChg>
      </pc:sldChg>
      <pc:sldChg chg="add modAnim">
        <pc:chgData name="Sherif Khattab" userId="c83b1e15-36f3-4f46-aceb-05aac24c545e" providerId="ADAL" clId="{40561216-C3B6-4E03-B696-C2E8E46E1565}" dt="2021-03-02T14:59:10.917" v="656"/>
        <pc:sldMkLst>
          <pc:docMk/>
          <pc:sldMk cId="1099529074" sldId="566"/>
        </pc:sldMkLst>
      </pc:sldChg>
      <pc:sldChg chg="delSp modSp add modAnim">
        <pc:chgData name="Sherif Khattab" userId="c83b1e15-36f3-4f46-aceb-05aac24c545e" providerId="ADAL" clId="{40561216-C3B6-4E03-B696-C2E8E46E1565}" dt="2021-03-02T14:58:47.356" v="647"/>
        <pc:sldMkLst>
          <pc:docMk/>
          <pc:sldMk cId="1747732605" sldId="567"/>
        </pc:sldMkLst>
        <pc:grpChg chg="mod">
          <ac:chgData name="Sherif Khattab" userId="c83b1e15-36f3-4f46-aceb-05aac24c545e" providerId="ADAL" clId="{40561216-C3B6-4E03-B696-C2E8E46E1565}" dt="2021-03-02T14:56:55.505" v="579"/>
          <ac:grpSpMkLst>
            <pc:docMk/>
            <pc:sldMk cId="1747732605" sldId="567"/>
            <ac:grpSpMk id="23672" creationId="{D3B42BF9-8198-43FC-B7E5-062D26193C4A}"/>
          </ac:grpSpMkLst>
        </pc:grpChg>
        <pc:inkChg chg="mod">
          <ac:chgData name="Sherif Khattab" userId="c83b1e15-36f3-4f46-aceb-05aac24c545e" providerId="ADAL" clId="{40561216-C3B6-4E03-B696-C2E8E46E1565}" dt="2021-03-02T14:56:55.505" v="579"/>
          <ac:inkMkLst>
            <pc:docMk/>
            <pc:sldMk cId="1747732605" sldId="567"/>
            <ac:inkMk id="3" creationId="{B0FBBC0D-35B9-448B-9D52-F9702601D9E2}"/>
          </ac:inkMkLst>
        </pc:inkChg>
        <pc:inkChg chg="mod">
          <ac:chgData name="Sherif Khattab" userId="c83b1e15-36f3-4f46-aceb-05aac24c545e" providerId="ADAL" clId="{40561216-C3B6-4E03-B696-C2E8E46E1565}" dt="2021-03-02T14:56:55.505" v="579"/>
          <ac:inkMkLst>
            <pc:docMk/>
            <pc:sldMk cId="1747732605" sldId="567"/>
            <ac:inkMk id="5" creationId="{1334F479-0557-4560-B3CA-54D487BC1692}"/>
          </ac:inkMkLst>
        </pc:inkChg>
        <pc:inkChg chg="mod">
          <ac:chgData name="Sherif Khattab" userId="c83b1e15-36f3-4f46-aceb-05aac24c545e" providerId="ADAL" clId="{40561216-C3B6-4E03-B696-C2E8E46E1565}" dt="2021-03-02T14:56:55.505" v="579"/>
          <ac:inkMkLst>
            <pc:docMk/>
            <pc:sldMk cId="1747732605" sldId="567"/>
            <ac:inkMk id="6" creationId="{C77C32EE-2731-421E-9672-5A63D6E9F538}"/>
          </ac:inkMkLst>
        </pc:inkChg>
        <pc:inkChg chg="mod">
          <ac:chgData name="Sherif Khattab" userId="c83b1e15-36f3-4f46-aceb-05aac24c545e" providerId="ADAL" clId="{40561216-C3B6-4E03-B696-C2E8E46E1565}" dt="2021-03-02T14:56:55.505" v="579"/>
          <ac:inkMkLst>
            <pc:docMk/>
            <pc:sldMk cId="1747732605" sldId="567"/>
            <ac:inkMk id="34" creationId="{76F4BB3E-F0E4-42AA-ACB1-D0A6A3746F24}"/>
          </ac:inkMkLst>
        </pc:inkChg>
        <pc:inkChg chg="mod">
          <ac:chgData name="Sherif Khattab" userId="c83b1e15-36f3-4f46-aceb-05aac24c545e" providerId="ADAL" clId="{40561216-C3B6-4E03-B696-C2E8E46E1565}" dt="2021-03-02T14:56:55.505" v="579"/>
          <ac:inkMkLst>
            <pc:docMk/>
            <pc:sldMk cId="1747732605" sldId="567"/>
            <ac:inkMk id="35" creationId="{BB1041F6-9E9F-4186-AC93-4372635DAB2B}"/>
          </ac:inkMkLst>
        </pc:inkChg>
        <pc:inkChg chg="mod">
          <ac:chgData name="Sherif Khattab" userId="c83b1e15-36f3-4f46-aceb-05aac24c545e" providerId="ADAL" clId="{40561216-C3B6-4E03-B696-C2E8E46E1565}" dt="2021-03-02T14:56:55.505" v="579"/>
          <ac:inkMkLst>
            <pc:docMk/>
            <pc:sldMk cId="1747732605" sldId="567"/>
            <ac:inkMk id="36" creationId="{FBD4DC2C-2A69-4F9C-9FD0-0A2D83A17035}"/>
          </ac:inkMkLst>
        </pc:inkChg>
        <pc:inkChg chg="mod">
          <ac:chgData name="Sherif Khattab" userId="c83b1e15-36f3-4f46-aceb-05aac24c545e" providerId="ADAL" clId="{40561216-C3B6-4E03-B696-C2E8E46E1565}" dt="2021-03-02T14:56:55.505" v="579"/>
          <ac:inkMkLst>
            <pc:docMk/>
            <pc:sldMk cId="1747732605" sldId="567"/>
            <ac:inkMk id="38" creationId="{08DD68F7-523C-4437-9949-BFD6B8B320B7}"/>
          </ac:inkMkLst>
        </pc:inkChg>
        <pc:inkChg chg="mod">
          <ac:chgData name="Sherif Khattab" userId="c83b1e15-36f3-4f46-aceb-05aac24c545e" providerId="ADAL" clId="{40561216-C3B6-4E03-B696-C2E8E46E1565}" dt="2021-03-02T14:56:55.505" v="579"/>
          <ac:inkMkLst>
            <pc:docMk/>
            <pc:sldMk cId="1747732605" sldId="567"/>
            <ac:inkMk id="39" creationId="{6B907EBB-5700-4291-BB4C-D8877DB4FFCD}"/>
          </ac:inkMkLst>
        </pc:inkChg>
        <pc:inkChg chg="mod">
          <ac:chgData name="Sherif Khattab" userId="c83b1e15-36f3-4f46-aceb-05aac24c545e" providerId="ADAL" clId="{40561216-C3B6-4E03-B696-C2E8E46E1565}" dt="2021-03-02T14:56:55.505" v="579"/>
          <ac:inkMkLst>
            <pc:docMk/>
            <pc:sldMk cId="1747732605" sldId="567"/>
            <ac:inkMk id="40" creationId="{D1405003-6795-43E1-B78F-70DFA34AAA56}"/>
          </ac:inkMkLst>
        </pc:inkChg>
        <pc:inkChg chg="mod">
          <ac:chgData name="Sherif Khattab" userId="c83b1e15-36f3-4f46-aceb-05aac24c545e" providerId="ADAL" clId="{40561216-C3B6-4E03-B696-C2E8E46E1565}" dt="2021-03-02T14:56:55.505" v="579"/>
          <ac:inkMkLst>
            <pc:docMk/>
            <pc:sldMk cId="1747732605" sldId="567"/>
            <ac:inkMk id="41" creationId="{E5C63D8D-A5A2-4ECA-9233-25A9BB4111B0}"/>
          </ac:inkMkLst>
        </pc:inkChg>
        <pc:inkChg chg="mod">
          <ac:chgData name="Sherif Khattab" userId="c83b1e15-36f3-4f46-aceb-05aac24c545e" providerId="ADAL" clId="{40561216-C3B6-4E03-B696-C2E8E46E1565}" dt="2021-03-02T14:56:55.505" v="579"/>
          <ac:inkMkLst>
            <pc:docMk/>
            <pc:sldMk cId="1747732605" sldId="567"/>
            <ac:inkMk id="42" creationId="{DA8E3D6B-1BC0-4231-B0D7-7B8A4360DECC}"/>
          </ac:inkMkLst>
        </pc:inkChg>
        <pc:inkChg chg="mod">
          <ac:chgData name="Sherif Khattab" userId="c83b1e15-36f3-4f46-aceb-05aac24c545e" providerId="ADAL" clId="{40561216-C3B6-4E03-B696-C2E8E46E1565}" dt="2021-03-02T14:56:55.505" v="579"/>
          <ac:inkMkLst>
            <pc:docMk/>
            <pc:sldMk cId="1747732605" sldId="567"/>
            <ac:inkMk id="44" creationId="{19C19232-5340-48E5-9ED6-62DEBBCE1215}"/>
          </ac:inkMkLst>
        </pc:inkChg>
        <pc:inkChg chg="mod">
          <ac:chgData name="Sherif Khattab" userId="c83b1e15-36f3-4f46-aceb-05aac24c545e" providerId="ADAL" clId="{40561216-C3B6-4E03-B696-C2E8E46E1565}" dt="2021-03-02T14:56:55.505" v="579"/>
          <ac:inkMkLst>
            <pc:docMk/>
            <pc:sldMk cId="1747732605" sldId="567"/>
            <ac:inkMk id="45" creationId="{D1B4E85F-AC34-40C2-82B7-32CDF26E2AA9}"/>
          </ac:inkMkLst>
        </pc:inkChg>
        <pc:inkChg chg="mod">
          <ac:chgData name="Sherif Khattab" userId="c83b1e15-36f3-4f46-aceb-05aac24c545e" providerId="ADAL" clId="{40561216-C3B6-4E03-B696-C2E8E46E1565}" dt="2021-03-02T14:56:55.505" v="579"/>
          <ac:inkMkLst>
            <pc:docMk/>
            <pc:sldMk cId="1747732605" sldId="567"/>
            <ac:inkMk id="46" creationId="{E6BF4D18-EC16-4386-BB86-4E44BAF7C03B}"/>
          </ac:inkMkLst>
        </pc:inkChg>
        <pc:inkChg chg="mod">
          <ac:chgData name="Sherif Khattab" userId="c83b1e15-36f3-4f46-aceb-05aac24c545e" providerId="ADAL" clId="{40561216-C3B6-4E03-B696-C2E8E46E1565}" dt="2021-03-02T14:56:55.505" v="579"/>
          <ac:inkMkLst>
            <pc:docMk/>
            <pc:sldMk cId="1747732605" sldId="567"/>
            <ac:inkMk id="47" creationId="{02569F11-2943-4F04-87BA-CA8732D937CB}"/>
          </ac:inkMkLst>
        </pc:inkChg>
        <pc:inkChg chg="mod">
          <ac:chgData name="Sherif Khattab" userId="c83b1e15-36f3-4f46-aceb-05aac24c545e" providerId="ADAL" clId="{40561216-C3B6-4E03-B696-C2E8E46E1565}" dt="2021-03-02T14:56:55.505" v="579"/>
          <ac:inkMkLst>
            <pc:docMk/>
            <pc:sldMk cId="1747732605" sldId="567"/>
            <ac:inkMk id="48" creationId="{B58E1670-F3F7-4DFE-AF3D-056FDA785310}"/>
          </ac:inkMkLst>
        </pc:inkChg>
        <pc:inkChg chg="mod">
          <ac:chgData name="Sherif Khattab" userId="c83b1e15-36f3-4f46-aceb-05aac24c545e" providerId="ADAL" clId="{40561216-C3B6-4E03-B696-C2E8E46E1565}" dt="2021-03-02T14:56:55.505" v="579"/>
          <ac:inkMkLst>
            <pc:docMk/>
            <pc:sldMk cId="1747732605" sldId="567"/>
            <ac:inkMk id="49" creationId="{19257841-2019-40BC-AD69-87A73EC0948B}"/>
          </ac:inkMkLst>
        </pc:inkChg>
        <pc:inkChg chg="mod">
          <ac:chgData name="Sherif Khattab" userId="c83b1e15-36f3-4f46-aceb-05aac24c545e" providerId="ADAL" clId="{40561216-C3B6-4E03-B696-C2E8E46E1565}" dt="2021-03-02T14:56:55.505" v="579"/>
          <ac:inkMkLst>
            <pc:docMk/>
            <pc:sldMk cId="1747732605" sldId="567"/>
            <ac:inkMk id="50" creationId="{26C81269-5964-499B-83AC-4B4F3ECF46D9}"/>
          </ac:inkMkLst>
        </pc:inkChg>
        <pc:inkChg chg="mod">
          <ac:chgData name="Sherif Khattab" userId="c83b1e15-36f3-4f46-aceb-05aac24c545e" providerId="ADAL" clId="{40561216-C3B6-4E03-B696-C2E8E46E1565}" dt="2021-03-02T14:56:55.505" v="579"/>
          <ac:inkMkLst>
            <pc:docMk/>
            <pc:sldMk cId="1747732605" sldId="567"/>
            <ac:inkMk id="51" creationId="{20368D2C-01B3-405E-89B9-A7788F5F56C4}"/>
          </ac:inkMkLst>
        </pc:inkChg>
        <pc:inkChg chg="mod">
          <ac:chgData name="Sherif Khattab" userId="c83b1e15-36f3-4f46-aceb-05aac24c545e" providerId="ADAL" clId="{40561216-C3B6-4E03-B696-C2E8E46E1565}" dt="2021-03-02T14:56:55.505" v="579"/>
          <ac:inkMkLst>
            <pc:docMk/>
            <pc:sldMk cId="1747732605" sldId="567"/>
            <ac:inkMk id="53" creationId="{4B0B24DC-2DC7-4C85-8BDA-CB5171C1850E}"/>
          </ac:inkMkLst>
        </pc:inkChg>
        <pc:inkChg chg="mod">
          <ac:chgData name="Sherif Khattab" userId="c83b1e15-36f3-4f46-aceb-05aac24c545e" providerId="ADAL" clId="{40561216-C3B6-4E03-B696-C2E8E46E1565}" dt="2021-03-02T14:56:55.505" v="579"/>
          <ac:inkMkLst>
            <pc:docMk/>
            <pc:sldMk cId="1747732605" sldId="567"/>
            <ac:inkMk id="54" creationId="{FAA76FFB-4F7B-44CF-9E3F-7D873ACD011E}"/>
          </ac:inkMkLst>
        </pc:inkChg>
        <pc:inkChg chg="mod">
          <ac:chgData name="Sherif Khattab" userId="c83b1e15-36f3-4f46-aceb-05aac24c545e" providerId="ADAL" clId="{40561216-C3B6-4E03-B696-C2E8E46E1565}" dt="2021-03-02T14:56:55.505" v="579"/>
          <ac:inkMkLst>
            <pc:docMk/>
            <pc:sldMk cId="1747732605" sldId="567"/>
            <ac:inkMk id="55" creationId="{2A509FA3-B322-44A6-A5B7-3B6A64FF271C}"/>
          </ac:inkMkLst>
        </pc:inkChg>
        <pc:inkChg chg="mod">
          <ac:chgData name="Sherif Khattab" userId="c83b1e15-36f3-4f46-aceb-05aac24c545e" providerId="ADAL" clId="{40561216-C3B6-4E03-B696-C2E8E46E1565}" dt="2021-03-02T14:56:55.505" v="579"/>
          <ac:inkMkLst>
            <pc:docMk/>
            <pc:sldMk cId="1747732605" sldId="567"/>
            <ac:inkMk id="56" creationId="{9FB1D72E-EF06-4758-9CAE-0C2AFAB761B2}"/>
          </ac:inkMkLst>
        </pc:inkChg>
        <pc:inkChg chg="mod">
          <ac:chgData name="Sherif Khattab" userId="c83b1e15-36f3-4f46-aceb-05aac24c545e" providerId="ADAL" clId="{40561216-C3B6-4E03-B696-C2E8E46E1565}" dt="2021-03-02T14:56:55.505" v="579"/>
          <ac:inkMkLst>
            <pc:docMk/>
            <pc:sldMk cId="1747732605" sldId="567"/>
            <ac:inkMk id="58" creationId="{AD54C535-8A13-4466-B936-FDE4EE0D13AB}"/>
          </ac:inkMkLst>
        </pc:inkChg>
        <pc:inkChg chg="mod">
          <ac:chgData name="Sherif Khattab" userId="c83b1e15-36f3-4f46-aceb-05aac24c545e" providerId="ADAL" clId="{40561216-C3B6-4E03-B696-C2E8E46E1565}" dt="2021-03-02T14:56:55.505" v="579"/>
          <ac:inkMkLst>
            <pc:docMk/>
            <pc:sldMk cId="1747732605" sldId="567"/>
            <ac:inkMk id="59" creationId="{8191728A-6391-4424-97E9-9D875C21CABB}"/>
          </ac:inkMkLst>
        </pc:inkChg>
        <pc:inkChg chg="mod">
          <ac:chgData name="Sherif Khattab" userId="c83b1e15-36f3-4f46-aceb-05aac24c545e" providerId="ADAL" clId="{40561216-C3B6-4E03-B696-C2E8E46E1565}" dt="2021-03-02T14:56:55.505" v="579"/>
          <ac:inkMkLst>
            <pc:docMk/>
            <pc:sldMk cId="1747732605" sldId="567"/>
            <ac:inkMk id="61" creationId="{3873DDFB-3276-4A9C-A452-0E255D449AE0}"/>
          </ac:inkMkLst>
        </pc:inkChg>
        <pc:inkChg chg="mod">
          <ac:chgData name="Sherif Khattab" userId="c83b1e15-36f3-4f46-aceb-05aac24c545e" providerId="ADAL" clId="{40561216-C3B6-4E03-B696-C2E8E46E1565}" dt="2021-03-02T14:56:55.505" v="579"/>
          <ac:inkMkLst>
            <pc:docMk/>
            <pc:sldMk cId="1747732605" sldId="567"/>
            <ac:inkMk id="62" creationId="{6CA89F45-C596-4B44-8218-2E80CDFD9AC1}"/>
          </ac:inkMkLst>
        </pc:inkChg>
        <pc:inkChg chg="mod">
          <ac:chgData name="Sherif Khattab" userId="c83b1e15-36f3-4f46-aceb-05aac24c545e" providerId="ADAL" clId="{40561216-C3B6-4E03-B696-C2E8E46E1565}" dt="2021-03-02T14:56:55.505" v="579"/>
          <ac:inkMkLst>
            <pc:docMk/>
            <pc:sldMk cId="1747732605" sldId="567"/>
            <ac:inkMk id="63" creationId="{C0DC48F3-13CB-48CD-943B-D376DED3D452}"/>
          </ac:inkMkLst>
        </pc:inkChg>
        <pc:inkChg chg="mod">
          <ac:chgData name="Sherif Khattab" userId="c83b1e15-36f3-4f46-aceb-05aac24c545e" providerId="ADAL" clId="{40561216-C3B6-4E03-B696-C2E8E46E1565}" dt="2021-03-02T14:56:55.505" v="579"/>
          <ac:inkMkLst>
            <pc:docMk/>
            <pc:sldMk cId="1747732605" sldId="567"/>
            <ac:inkMk id="23552" creationId="{AD02388C-420C-4C10-A5B7-33825C4777B5}"/>
          </ac:inkMkLst>
        </pc:inkChg>
        <pc:inkChg chg="mod">
          <ac:chgData name="Sherif Khattab" userId="c83b1e15-36f3-4f46-aceb-05aac24c545e" providerId="ADAL" clId="{40561216-C3B6-4E03-B696-C2E8E46E1565}" dt="2021-03-02T14:56:55.505" v="579"/>
          <ac:inkMkLst>
            <pc:docMk/>
            <pc:sldMk cId="1747732605" sldId="567"/>
            <ac:inkMk id="23556" creationId="{B63716A9-A45C-49C7-8CC0-3310F6B827F6}"/>
          </ac:inkMkLst>
        </pc:inkChg>
        <pc:inkChg chg="mod">
          <ac:chgData name="Sherif Khattab" userId="c83b1e15-36f3-4f46-aceb-05aac24c545e" providerId="ADAL" clId="{40561216-C3B6-4E03-B696-C2E8E46E1565}" dt="2021-03-02T14:56:55.505" v="579"/>
          <ac:inkMkLst>
            <pc:docMk/>
            <pc:sldMk cId="1747732605" sldId="567"/>
            <ac:inkMk id="23558" creationId="{12438C2F-B2BE-423F-8FB0-A8B24276FAA9}"/>
          </ac:inkMkLst>
        </pc:inkChg>
        <pc:inkChg chg="mod">
          <ac:chgData name="Sherif Khattab" userId="c83b1e15-36f3-4f46-aceb-05aac24c545e" providerId="ADAL" clId="{40561216-C3B6-4E03-B696-C2E8E46E1565}" dt="2021-03-02T14:56:55.505" v="579"/>
          <ac:inkMkLst>
            <pc:docMk/>
            <pc:sldMk cId="1747732605" sldId="567"/>
            <ac:inkMk id="23559" creationId="{63236EA0-8781-4E1D-ACC7-D2AB2BA2975A}"/>
          </ac:inkMkLst>
        </pc:inkChg>
        <pc:inkChg chg="mod">
          <ac:chgData name="Sherif Khattab" userId="c83b1e15-36f3-4f46-aceb-05aac24c545e" providerId="ADAL" clId="{40561216-C3B6-4E03-B696-C2E8E46E1565}" dt="2021-03-02T14:56:55.505" v="579"/>
          <ac:inkMkLst>
            <pc:docMk/>
            <pc:sldMk cId="1747732605" sldId="567"/>
            <ac:inkMk id="23560" creationId="{8296C127-E688-4138-8B46-A545AA74759F}"/>
          </ac:inkMkLst>
        </pc:inkChg>
        <pc:inkChg chg="mod">
          <ac:chgData name="Sherif Khattab" userId="c83b1e15-36f3-4f46-aceb-05aac24c545e" providerId="ADAL" clId="{40561216-C3B6-4E03-B696-C2E8E46E1565}" dt="2021-03-02T14:56:55.505" v="579"/>
          <ac:inkMkLst>
            <pc:docMk/>
            <pc:sldMk cId="1747732605" sldId="567"/>
            <ac:inkMk id="23561" creationId="{27B15F83-7325-42D6-B559-2D057C3A0C3F}"/>
          </ac:inkMkLst>
        </pc:inkChg>
        <pc:inkChg chg="mod">
          <ac:chgData name="Sherif Khattab" userId="c83b1e15-36f3-4f46-aceb-05aac24c545e" providerId="ADAL" clId="{40561216-C3B6-4E03-B696-C2E8E46E1565}" dt="2021-03-02T14:56:55.505" v="579"/>
          <ac:inkMkLst>
            <pc:docMk/>
            <pc:sldMk cId="1747732605" sldId="567"/>
            <ac:inkMk id="23562" creationId="{41609FE5-F416-4C74-A5D0-5EFA0CF8EF70}"/>
          </ac:inkMkLst>
        </pc:inkChg>
        <pc:inkChg chg="mod">
          <ac:chgData name="Sherif Khattab" userId="c83b1e15-36f3-4f46-aceb-05aac24c545e" providerId="ADAL" clId="{40561216-C3B6-4E03-B696-C2E8E46E1565}" dt="2021-03-02T14:56:55.505" v="579"/>
          <ac:inkMkLst>
            <pc:docMk/>
            <pc:sldMk cId="1747732605" sldId="567"/>
            <ac:inkMk id="23564" creationId="{0479C8AE-E53D-4F3D-9A1F-0B3B4EF8E437}"/>
          </ac:inkMkLst>
        </pc:inkChg>
        <pc:inkChg chg="mod">
          <ac:chgData name="Sherif Khattab" userId="c83b1e15-36f3-4f46-aceb-05aac24c545e" providerId="ADAL" clId="{40561216-C3B6-4E03-B696-C2E8E46E1565}" dt="2021-03-02T14:56:55.505" v="579"/>
          <ac:inkMkLst>
            <pc:docMk/>
            <pc:sldMk cId="1747732605" sldId="567"/>
            <ac:inkMk id="23565" creationId="{7EA1AC65-0991-4EAD-9289-5B6967D4C6A4}"/>
          </ac:inkMkLst>
        </pc:inkChg>
        <pc:inkChg chg="mod">
          <ac:chgData name="Sherif Khattab" userId="c83b1e15-36f3-4f46-aceb-05aac24c545e" providerId="ADAL" clId="{40561216-C3B6-4E03-B696-C2E8E46E1565}" dt="2021-03-02T14:56:55.505" v="579"/>
          <ac:inkMkLst>
            <pc:docMk/>
            <pc:sldMk cId="1747732605" sldId="567"/>
            <ac:inkMk id="23567" creationId="{B964468F-11D4-4449-BD5D-D276B04321BD}"/>
          </ac:inkMkLst>
        </pc:inkChg>
        <pc:inkChg chg="mod">
          <ac:chgData name="Sherif Khattab" userId="c83b1e15-36f3-4f46-aceb-05aac24c545e" providerId="ADAL" clId="{40561216-C3B6-4E03-B696-C2E8E46E1565}" dt="2021-03-02T14:56:55.505" v="579"/>
          <ac:inkMkLst>
            <pc:docMk/>
            <pc:sldMk cId="1747732605" sldId="567"/>
            <ac:inkMk id="23568" creationId="{B0D8423F-0857-4468-8FB1-850C348CC062}"/>
          </ac:inkMkLst>
        </pc:inkChg>
        <pc:inkChg chg="mod">
          <ac:chgData name="Sherif Khattab" userId="c83b1e15-36f3-4f46-aceb-05aac24c545e" providerId="ADAL" clId="{40561216-C3B6-4E03-B696-C2E8E46E1565}" dt="2021-03-02T14:56:55.505" v="579"/>
          <ac:inkMkLst>
            <pc:docMk/>
            <pc:sldMk cId="1747732605" sldId="567"/>
            <ac:inkMk id="23569" creationId="{E089F2E3-45EA-486B-A260-E766EB2A0258}"/>
          </ac:inkMkLst>
        </pc:inkChg>
        <pc:inkChg chg="mod">
          <ac:chgData name="Sherif Khattab" userId="c83b1e15-36f3-4f46-aceb-05aac24c545e" providerId="ADAL" clId="{40561216-C3B6-4E03-B696-C2E8E46E1565}" dt="2021-03-02T14:56:55.505" v="579"/>
          <ac:inkMkLst>
            <pc:docMk/>
            <pc:sldMk cId="1747732605" sldId="567"/>
            <ac:inkMk id="23570" creationId="{C315644A-BBCC-4823-9005-14F1A7FDE1C2}"/>
          </ac:inkMkLst>
        </pc:inkChg>
        <pc:inkChg chg="mod">
          <ac:chgData name="Sherif Khattab" userId="c83b1e15-36f3-4f46-aceb-05aac24c545e" providerId="ADAL" clId="{40561216-C3B6-4E03-B696-C2E8E46E1565}" dt="2021-03-02T14:56:55.505" v="579"/>
          <ac:inkMkLst>
            <pc:docMk/>
            <pc:sldMk cId="1747732605" sldId="567"/>
            <ac:inkMk id="23571" creationId="{4A65A549-A8AD-4542-8C89-6269FF5866D1}"/>
          </ac:inkMkLst>
        </pc:inkChg>
        <pc:inkChg chg="mod">
          <ac:chgData name="Sherif Khattab" userId="c83b1e15-36f3-4f46-aceb-05aac24c545e" providerId="ADAL" clId="{40561216-C3B6-4E03-B696-C2E8E46E1565}" dt="2021-03-02T14:56:55.505" v="579"/>
          <ac:inkMkLst>
            <pc:docMk/>
            <pc:sldMk cId="1747732605" sldId="567"/>
            <ac:inkMk id="23572" creationId="{B9C4A1FB-67E2-4BED-9908-CDD670C3D085}"/>
          </ac:inkMkLst>
        </pc:inkChg>
        <pc:inkChg chg="mod">
          <ac:chgData name="Sherif Khattab" userId="c83b1e15-36f3-4f46-aceb-05aac24c545e" providerId="ADAL" clId="{40561216-C3B6-4E03-B696-C2E8E46E1565}" dt="2021-03-02T14:56:55.505" v="579"/>
          <ac:inkMkLst>
            <pc:docMk/>
            <pc:sldMk cId="1747732605" sldId="567"/>
            <ac:inkMk id="23574" creationId="{5080E0A9-56D7-4D4F-A195-E284339CA129}"/>
          </ac:inkMkLst>
        </pc:inkChg>
        <pc:inkChg chg="mod">
          <ac:chgData name="Sherif Khattab" userId="c83b1e15-36f3-4f46-aceb-05aac24c545e" providerId="ADAL" clId="{40561216-C3B6-4E03-B696-C2E8E46E1565}" dt="2021-03-02T14:56:55.505" v="579"/>
          <ac:inkMkLst>
            <pc:docMk/>
            <pc:sldMk cId="1747732605" sldId="567"/>
            <ac:inkMk id="23576" creationId="{D0BE1369-00A5-44C7-8452-53D1B39882EE}"/>
          </ac:inkMkLst>
        </pc:inkChg>
        <pc:inkChg chg="mod">
          <ac:chgData name="Sherif Khattab" userId="c83b1e15-36f3-4f46-aceb-05aac24c545e" providerId="ADAL" clId="{40561216-C3B6-4E03-B696-C2E8E46E1565}" dt="2021-03-02T14:56:55.505" v="579"/>
          <ac:inkMkLst>
            <pc:docMk/>
            <pc:sldMk cId="1747732605" sldId="567"/>
            <ac:inkMk id="23577" creationId="{43BAB690-6EB8-4D2F-9260-3E735FEB4B2D}"/>
          </ac:inkMkLst>
        </pc:inkChg>
        <pc:inkChg chg="mod">
          <ac:chgData name="Sherif Khattab" userId="c83b1e15-36f3-4f46-aceb-05aac24c545e" providerId="ADAL" clId="{40561216-C3B6-4E03-B696-C2E8E46E1565}" dt="2021-03-02T14:56:55.505" v="579"/>
          <ac:inkMkLst>
            <pc:docMk/>
            <pc:sldMk cId="1747732605" sldId="567"/>
            <ac:inkMk id="23578" creationId="{83315C3A-A95B-42AC-9D6D-979EB8D173B6}"/>
          </ac:inkMkLst>
        </pc:inkChg>
        <pc:inkChg chg="mod">
          <ac:chgData name="Sherif Khattab" userId="c83b1e15-36f3-4f46-aceb-05aac24c545e" providerId="ADAL" clId="{40561216-C3B6-4E03-B696-C2E8E46E1565}" dt="2021-03-02T14:56:55.505" v="579"/>
          <ac:inkMkLst>
            <pc:docMk/>
            <pc:sldMk cId="1747732605" sldId="567"/>
            <ac:inkMk id="23579" creationId="{E04171F8-E595-4689-B13C-72E0E4EF4978}"/>
          </ac:inkMkLst>
        </pc:inkChg>
        <pc:inkChg chg="mod">
          <ac:chgData name="Sherif Khattab" userId="c83b1e15-36f3-4f46-aceb-05aac24c545e" providerId="ADAL" clId="{40561216-C3B6-4E03-B696-C2E8E46E1565}" dt="2021-03-02T14:56:55.505" v="579"/>
          <ac:inkMkLst>
            <pc:docMk/>
            <pc:sldMk cId="1747732605" sldId="567"/>
            <ac:inkMk id="23580" creationId="{E8FD612D-4AE1-407E-90A1-CE8B0F7F65A7}"/>
          </ac:inkMkLst>
        </pc:inkChg>
        <pc:inkChg chg="mod">
          <ac:chgData name="Sherif Khattab" userId="c83b1e15-36f3-4f46-aceb-05aac24c545e" providerId="ADAL" clId="{40561216-C3B6-4E03-B696-C2E8E46E1565}" dt="2021-03-02T14:56:55.505" v="579"/>
          <ac:inkMkLst>
            <pc:docMk/>
            <pc:sldMk cId="1747732605" sldId="567"/>
            <ac:inkMk id="23581" creationId="{C8D3D5B6-B190-475B-BF38-91CC60C733FE}"/>
          </ac:inkMkLst>
        </pc:inkChg>
        <pc:inkChg chg="del mod">
          <ac:chgData name="Sherif Khattab" userId="c83b1e15-36f3-4f46-aceb-05aac24c545e" providerId="ADAL" clId="{40561216-C3B6-4E03-B696-C2E8E46E1565}" dt="2021-03-02T14:56:55.468" v="573"/>
          <ac:inkMkLst>
            <pc:docMk/>
            <pc:sldMk cId="1747732605" sldId="567"/>
            <ac:inkMk id="23583" creationId="{EC8BF6A4-0F25-47DF-8764-D97275EAA475}"/>
          </ac:inkMkLst>
        </pc:inkChg>
        <pc:inkChg chg="del mod">
          <ac:chgData name="Sherif Khattab" userId="c83b1e15-36f3-4f46-aceb-05aac24c545e" providerId="ADAL" clId="{40561216-C3B6-4E03-B696-C2E8E46E1565}" dt="2021-03-02T14:56:55.499" v="578"/>
          <ac:inkMkLst>
            <pc:docMk/>
            <pc:sldMk cId="1747732605" sldId="567"/>
            <ac:inkMk id="23584" creationId="{57D69971-0B46-4623-8A6B-3B3C85BCFF69}"/>
          </ac:inkMkLst>
        </pc:inkChg>
        <pc:inkChg chg="del mod">
          <ac:chgData name="Sherif Khattab" userId="c83b1e15-36f3-4f46-aceb-05aac24c545e" providerId="ADAL" clId="{40561216-C3B6-4E03-B696-C2E8E46E1565}" dt="2021-03-02T14:56:55.486" v="576"/>
          <ac:inkMkLst>
            <pc:docMk/>
            <pc:sldMk cId="1747732605" sldId="567"/>
            <ac:inkMk id="23585" creationId="{F8FC187E-9EB1-4A50-98B4-087073282546}"/>
          </ac:inkMkLst>
        </pc:inkChg>
        <pc:inkChg chg="del mod">
          <ac:chgData name="Sherif Khattab" userId="c83b1e15-36f3-4f46-aceb-05aac24c545e" providerId="ADAL" clId="{40561216-C3B6-4E03-B696-C2E8E46E1565}" dt="2021-03-02T14:56:55.480" v="575"/>
          <ac:inkMkLst>
            <pc:docMk/>
            <pc:sldMk cId="1747732605" sldId="567"/>
            <ac:inkMk id="23586" creationId="{1AFE1D24-554E-45CD-A400-2E8FC12D5A0D}"/>
          </ac:inkMkLst>
        </pc:inkChg>
        <pc:inkChg chg="del mod">
          <ac:chgData name="Sherif Khattab" userId="c83b1e15-36f3-4f46-aceb-05aac24c545e" providerId="ADAL" clId="{40561216-C3B6-4E03-B696-C2E8E46E1565}" dt="2021-03-02T14:56:55.474" v="574"/>
          <ac:inkMkLst>
            <pc:docMk/>
            <pc:sldMk cId="1747732605" sldId="567"/>
            <ac:inkMk id="23587" creationId="{FE9728E1-CAAA-43DC-B604-C9D45BF1646D}"/>
          </ac:inkMkLst>
        </pc:inkChg>
        <pc:inkChg chg="del mod">
          <ac:chgData name="Sherif Khattab" userId="c83b1e15-36f3-4f46-aceb-05aac24c545e" providerId="ADAL" clId="{40561216-C3B6-4E03-B696-C2E8E46E1565}" dt="2021-03-02T14:56:55.493" v="577"/>
          <ac:inkMkLst>
            <pc:docMk/>
            <pc:sldMk cId="1747732605" sldId="567"/>
            <ac:inkMk id="23589" creationId="{0A0BC15D-6427-44BD-B8C5-2F74D103D233}"/>
          </ac:inkMkLst>
        </pc:inkChg>
        <pc:inkChg chg="del">
          <ac:chgData name="Sherif Khattab" userId="c83b1e15-36f3-4f46-aceb-05aac24c545e" providerId="ADAL" clId="{40561216-C3B6-4E03-B696-C2E8E46E1565}" dt="2021-03-02T14:56:55.457" v="572"/>
          <ac:inkMkLst>
            <pc:docMk/>
            <pc:sldMk cId="1747732605" sldId="567"/>
            <ac:inkMk id="23590" creationId="{761307AF-16E1-4780-B3AC-E42AB02AF571}"/>
          </ac:inkMkLst>
        </pc:inkChg>
        <pc:inkChg chg="del mod">
          <ac:chgData name="Sherif Khattab" userId="c83b1e15-36f3-4f46-aceb-05aac24c545e" providerId="ADAL" clId="{40561216-C3B6-4E03-B696-C2E8E46E1565}" dt="2021-03-02T14:56:55.505" v="579"/>
          <ac:inkMkLst>
            <pc:docMk/>
            <pc:sldMk cId="1747732605" sldId="567"/>
            <ac:inkMk id="23591" creationId="{800D8CDC-FCE4-4FC1-B795-A774356CBB49}"/>
          </ac:inkMkLst>
        </pc:inkChg>
        <pc:inkChg chg="mod">
          <ac:chgData name="Sherif Khattab" userId="c83b1e15-36f3-4f46-aceb-05aac24c545e" providerId="ADAL" clId="{40561216-C3B6-4E03-B696-C2E8E46E1565}" dt="2021-03-02T14:56:55.505" v="579"/>
          <ac:inkMkLst>
            <pc:docMk/>
            <pc:sldMk cId="1747732605" sldId="567"/>
            <ac:inkMk id="23660" creationId="{EB9F504E-52DF-4A05-AB88-BDF5876CA8B9}"/>
          </ac:inkMkLst>
        </pc:inkChg>
      </pc:sldChg>
      <pc:sldChg chg="delSp modSp add modAnim">
        <pc:chgData name="Sherif Khattab" userId="c83b1e15-36f3-4f46-aceb-05aac24c545e" providerId="ADAL" clId="{40561216-C3B6-4E03-B696-C2E8E46E1565}" dt="2021-03-02T14:59:48.859" v="665"/>
        <pc:sldMkLst>
          <pc:docMk/>
          <pc:sldMk cId="388662114" sldId="568"/>
        </pc:sldMkLst>
        <pc:grpChg chg="mod">
          <ac:chgData name="Sherif Khattab" userId="c83b1e15-36f3-4f46-aceb-05aac24c545e" providerId="ADAL" clId="{40561216-C3B6-4E03-B696-C2E8E46E1565}" dt="2021-03-02T14:59:48.859" v="665"/>
          <ac:grpSpMkLst>
            <pc:docMk/>
            <pc:sldMk cId="388662114" sldId="568"/>
            <ac:grpSpMk id="23672" creationId="{D3B42BF9-8198-43FC-B7E5-062D26193C4A}"/>
          </ac:grpSpMkLst>
        </pc:grpChg>
        <pc:inkChg chg="mod">
          <ac:chgData name="Sherif Khattab" userId="c83b1e15-36f3-4f46-aceb-05aac24c545e" providerId="ADAL" clId="{40561216-C3B6-4E03-B696-C2E8E46E1565}" dt="2021-03-02T14:59:48.859" v="665"/>
          <ac:inkMkLst>
            <pc:docMk/>
            <pc:sldMk cId="388662114" sldId="568"/>
            <ac:inkMk id="3" creationId="{B0FBBC0D-35B9-448B-9D52-F9702601D9E2}"/>
          </ac:inkMkLst>
        </pc:inkChg>
        <pc:inkChg chg="mod">
          <ac:chgData name="Sherif Khattab" userId="c83b1e15-36f3-4f46-aceb-05aac24c545e" providerId="ADAL" clId="{40561216-C3B6-4E03-B696-C2E8E46E1565}" dt="2021-03-02T14:59:48.859" v="665"/>
          <ac:inkMkLst>
            <pc:docMk/>
            <pc:sldMk cId="388662114" sldId="568"/>
            <ac:inkMk id="5" creationId="{1334F479-0557-4560-B3CA-54D487BC1692}"/>
          </ac:inkMkLst>
        </pc:inkChg>
        <pc:inkChg chg="mod">
          <ac:chgData name="Sherif Khattab" userId="c83b1e15-36f3-4f46-aceb-05aac24c545e" providerId="ADAL" clId="{40561216-C3B6-4E03-B696-C2E8E46E1565}" dt="2021-03-02T14:59:48.859" v="665"/>
          <ac:inkMkLst>
            <pc:docMk/>
            <pc:sldMk cId="388662114" sldId="568"/>
            <ac:inkMk id="6" creationId="{C77C32EE-2731-421E-9672-5A63D6E9F538}"/>
          </ac:inkMkLst>
        </pc:inkChg>
        <pc:inkChg chg="mod">
          <ac:chgData name="Sherif Khattab" userId="c83b1e15-36f3-4f46-aceb-05aac24c545e" providerId="ADAL" clId="{40561216-C3B6-4E03-B696-C2E8E46E1565}" dt="2021-03-02T14:59:48.859" v="665"/>
          <ac:inkMkLst>
            <pc:docMk/>
            <pc:sldMk cId="388662114" sldId="568"/>
            <ac:inkMk id="34" creationId="{76F4BB3E-F0E4-42AA-ACB1-D0A6A3746F24}"/>
          </ac:inkMkLst>
        </pc:inkChg>
        <pc:inkChg chg="mod">
          <ac:chgData name="Sherif Khattab" userId="c83b1e15-36f3-4f46-aceb-05aac24c545e" providerId="ADAL" clId="{40561216-C3B6-4E03-B696-C2E8E46E1565}" dt="2021-03-02T14:59:48.859" v="665"/>
          <ac:inkMkLst>
            <pc:docMk/>
            <pc:sldMk cId="388662114" sldId="568"/>
            <ac:inkMk id="35" creationId="{BB1041F6-9E9F-4186-AC93-4372635DAB2B}"/>
          </ac:inkMkLst>
        </pc:inkChg>
        <pc:inkChg chg="mod">
          <ac:chgData name="Sherif Khattab" userId="c83b1e15-36f3-4f46-aceb-05aac24c545e" providerId="ADAL" clId="{40561216-C3B6-4E03-B696-C2E8E46E1565}" dt="2021-03-02T14:59:48.859" v="665"/>
          <ac:inkMkLst>
            <pc:docMk/>
            <pc:sldMk cId="388662114" sldId="568"/>
            <ac:inkMk id="36" creationId="{FBD4DC2C-2A69-4F9C-9FD0-0A2D83A17035}"/>
          </ac:inkMkLst>
        </pc:inkChg>
        <pc:inkChg chg="mod">
          <ac:chgData name="Sherif Khattab" userId="c83b1e15-36f3-4f46-aceb-05aac24c545e" providerId="ADAL" clId="{40561216-C3B6-4E03-B696-C2E8E46E1565}" dt="2021-03-02T14:59:48.859" v="665"/>
          <ac:inkMkLst>
            <pc:docMk/>
            <pc:sldMk cId="388662114" sldId="568"/>
            <ac:inkMk id="38" creationId="{08DD68F7-523C-4437-9949-BFD6B8B320B7}"/>
          </ac:inkMkLst>
        </pc:inkChg>
        <pc:inkChg chg="mod">
          <ac:chgData name="Sherif Khattab" userId="c83b1e15-36f3-4f46-aceb-05aac24c545e" providerId="ADAL" clId="{40561216-C3B6-4E03-B696-C2E8E46E1565}" dt="2021-03-02T14:59:48.859" v="665"/>
          <ac:inkMkLst>
            <pc:docMk/>
            <pc:sldMk cId="388662114" sldId="568"/>
            <ac:inkMk id="39" creationId="{6B907EBB-5700-4291-BB4C-D8877DB4FFCD}"/>
          </ac:inkMkLst>
        </pc:inkChg>
        <pc:inkChg chg="mod">
          <ac:chgData name="Sherif Khattab" userId="c83b1e15-36f3-4f46-aceb-05aac24c545e" providerId="ADAL" clId="{40561216-C3B6-4E03-B696-C2E8E46E1565}" dt="2021-03-02T14:59:48.859" v="665"/>
          <ac:inkMkLst>
            <pc:docMk/>
            <pc:sldMk cId="388662114" sldId="568"/>
            <ac:inkMk id="40" creationId="{D1405003-6795-43E1-B78F-70DFA34AAA56}"/>
          </ac:inkMkLst>
        </pc:inkChg>
        <pc:inkChg chg="mod">
          <ac:chgData name="Sherif Khattab" userId="c83b1e15-36f3-4f46-aceb-05aac24c545e" providerId="ADAL" clId="{40561216-C3B6-4E03-B696-C2E8E46E1565}" dt="2021-03-02T14:59:48.859" v="665"/>
          <ac:inkMkLst>
            <pc:docMk/>
            <pc:sldMk cId="388662114" sldId="568"/>
            <ac:inkMk id="41" creationId="{E5C63D8D-A5A2-4ECA-9233-25A9BB4111B0}"/>
          </ac:inkMkLst>
        </pc:inkChg>
        <pc:inkChg chg="mod">
          <ac:chgData name="Sherif Khattab" userId="c83b1e15-36f3-4f46-aceb-05aac24c545e" providerId="ADAL" clId="{40561216-C3B6-4E03-B696-C2E8E46E1565}" dt="2021-03-02T14:59:48.859" v="665"/>
          <ac:inkMkLst>
            <pc:docMk/>
            <pc:sldMk cId="388662114" sldId="568"/>
            <ac:inkMk id="42" creationId="{DA8E3D6B-1BC0-4231-B0D7-7B8A4360DECC}"/>
          </ac:inkMkLst>
        </pc:inkChg>
        <pc:inkChg chg="mod">
          <ac:chgData name="Sherif Khattab" userId="c83b1e15-36f3-4f46-aceb-05aac24c545e" providerId="ADAL" clId="{40561216-C3B6-4E03-B696-C2E8E46E1565}" dt="2021-03-02T14:59:48.859" v="665"/>
          <ac:inkMkLst>
            <pc:docMk/>
            <pc:sldMk cId="388662114" sldId="568"/>
            <ac:inkMk id="44" creationId="{19C19232-5340-48E5-9ED6-62DEBBCE1215}"/>
          </ac:inkMkLst>
        </pc:inkChg>
        <pc:inkChg chg="mod">
          <ac:chgData name="Sherif Khattab" userId="c83b1e15-36f3-4f46-aceb-05aac24c545e" providerId="ADAL" clId="{40561216-C3B6-4E03-B696-C2E8E46E1565}" dt="2021-03-02T14:59:48.859" v="665"/>
          <ac:inkMkLst>
            <pc:docMk/>
            <pc:sldMk cId="388662114" sldId="568"/>
            <ac:inkMk id="45" creationId="{D1B4E85F-AC34-40C2-82B7-32CDF26E2AA9}"/>
          </ac:inkMkLst>
        </pc:inkChg>
        <pc:inkChg chg="mod">
          <ac:chgData name="Sherif Khattab" userId="c83b1e15-36f3-4f46-aceb-05aac24c545e" providerId="ADAL" clId="{40561216-C3B6-4E03-B696-C2E8E46E1565}" dt="2021-03-02T14:59:48.859" v="665"/>
          <ac:inkMkLst>
            <pc:docMk/>
            <pc:sldMk cId="388662114" sldId="568"/>
            <ac:inkMk id="46" creationId="{E6BF4D18-EC16-4386-BB86-4E44BAF7C03B}"/>
          </ac:inkMkLst>
        </pc:inkChg>
        <pc:inkChg chg="mod">
          <ac:chgData name="Sherif Khattab" userId="c83b1e15-36f3-4f46-aceb-05aac24c545e" providerId="ADAL" clId="{40561216-C3B6-4E03-B696-C2E8E46E1565}" dt="2021-03-02T14:59:48.859" v="665"/>
          <ac:inkMkLst>
            <pc:docMk/>
            <pc:sldMk cId="388662114" sldId="568"/>
            <ac:inkMk id="47" creationId="{02569F11-2943-4F04-87BA-CA8732D937CB}"/>
          </ac:inkMkLst>
        </pc:inkChg>
        <pc:inkChg chg="mod">
          <ac:chgData name="Sherif Khattab" userId="c83b1e15-36f3-4f46-aceb-05aac24c545e" providerId="ADAL" clId="{40561216-C3B6-4E03-B696-C2E8E46E1565}" dt="2021-03-02T14:59:48.859" v="665"/>
          <ac:inkMkLst>
            <pc:docMk/>
            <pc:sldMk cId="388662114" sldId="568"/>
            <ac:inkMk id="48" creationId="{B58E1670-F3F7-4DFE-AF3D-056FDA785310}"/>
          </ac:inkMkLst>
        </pc:inkChg>
        <pc:inkChg chg="mod">
          <ac:chgData name="Sherif Khattab" userId="c83b1e15-36f3-4f46-aceb-05aac24c545e" providerId="ADAL" clId="{40561216-C3B6-4E03-B696-C2E8E46E1565}" dt="2021-03-02T14:59:48.859" v="665"/>
          <ac:inkMkLst>
            <pc:docMk/>
            <pc:sldMk cId="388662114" sldId="568"/>
            <ac:inkMk id="49" creationId="{19257841-2019-40BC-AD69-87A73EC0948B}"/>
          </ac:inkMkLst>
        </pc:inkChg>
        <pc:inkChg chg="mod">
          <ac:chgData name="Sherif Khattab" userId="c83b1e15-36f3-4f46-aceb-05aac24c545e" providerId="ADAL" clId="{40561216-C3B6-4E03-B696-C2E8E46E1565}" dt="2021-03-02T14:59:48.859" v="665"/>
          <ac:inkMkLst>
            <pc:docMk/>
            <pc:sldMk cId="388662114" sldId="568"/>
            <ac:inkMk id="50" creationId="{26C81269-5964-499B-83AC-4B4F3ECF46D9}"/>
          </ac:inkMkLst>
        </pc:inkChg>
        <pc:inkChg chg="mod">
          <ac:chgData name="Sherif Khattab" userId="c83b1e15-36f3-4f46-aceb-05aac24c545e" providerId="ADAL" clId="{40561216-C3B6-4E03-B696-C2E8E46E1565}" dt="2021-03-02T14:59:48.859" v="665"/>
          <ac:inkMkLst>
            <pc:docMk/>
            <pc:sldMk cId="388662114" sldId="568"/>
            <ac:inkMk id="51" creationId="{20368D2C-01B3-405E-89B9-A7788F5F56C4}"/>
          </ac:inkMkLst>
        </pc:inkChg>
        <pc:inkChg chg="mod">
          <ac:chgData name="Sherif Khattab" userId="c83b1e15-36f3-4f46-aceb-05aac24c545e" providerId="ADAL" clId="{40561216-C3B6-4E03-B696-C2E8E46E1565}" dt="2021-03-02T14:59:48.859" v="665"/>
          <ac:inkMkLst>
            <pc:docMk/>
            <pc:sldMk cId="388662114" sldId="568"/>
            <ac:inkMk id="53" creationId="{4B0B24DC-2DC7-4C85-8BDA-CB5171C1850E}"/>
          </ac:inkMkLst>
        </pc:inkChg>
        <pc:inkChg chg="mod">
          <ac:chgData name="Sherif Khattab" userId="c83b1e15-36f3-4f46-aceb-05aac24c545e" providerId="ADAL" clId="{40561216-C3B6-4E03-B696-C2E8E46E1565}" dt="2021-03-02T14:59:48.859" v="665"/>
          <ac:inkMkLst>
            <pc:docMk/>
            <pc:sldMk cId="388662114" sldId="568"/>
            <ac:inkMk id="54" creationId="{FAA76FFB-4F7B-44CF-9E3F-7D873ACD011E}"/>
          </ac:inkMkLst>
        </pc:inkChg>
        <pc:inkChg chg="mod">
          <ac:chgData name="Sherif Khattab" userId="c83b1e15-36f3-4f46-aceb-05aac24c545e" providerId="ADAL" clId="{40561216-C3B6-4E03-B696-C2E8E46E1565}" dt="2021-03-02T14:59:48.859" v="665"/>
          <ac:inkMkLst>
            <pc:docMk/>
            <pc:sldMk cId="388662114" sldId="568"/>
            <ac:inkMk id="55" creationId="{2A509FA3-B322-44A6-A5B7-3B6A64FF271C}"/>
          </ac:inkMkLst>
        </pc:inkChg>
        <pc:inkChg chg="mod">
          <ac:chgData name="Sherif Khattab" userId="c83b1e15-36f3-4f46-aceb-05aac24c545e" providerId="ADAL" clId="{40561216-C3B6-4E03-B696-C2E8E46E1565}" dt="2021-03-02T14:59:48.859" v="665"/>
          <ac:inkMkLst>
            <pc:docMk/>
            <pc:sldMk cId="388662114" sldId="568"/>
            <ac:inkMk id="56" creationId="{9FB1D72E-EF06-4758-9CAE-0C2AFAB761B2}"/>
          </ac:inkMkLst>
        </pc:inkChg>
        <pc:inkChg chg="mod">
          <ac:chgData name="Sherif Khattab" userId="c83b1e15-36f3-4f46-aceb-05aac24c545e" providerId="ADAL" clId="{40561216-C3B6-4E03-B696-C2E8E46E1565}" dt="2021-03-02T14:59:48.859" v="665"/>
          <ac:inkMkLst>
            <pc:docMk/>
            <pc:sldMk cId="388662114" sldId="568"/>
            <ac:inkMk id="58" creationId="{AD54C535-8A13-4466-B936-FDE4EE0D13AB}"/>
          </ac:inkMkLst>
        </pc:inkChg>
        <pc:inkChg chg="mod">
          <ac:chgData name="Sherif Khattab" userId="c83b1e15-36f3-4f46-aceb-05aac24c545e" providerId="ADAL" clId="{40561216-C3B6-4E03-B696-C2E8E46E1565}" dt="2021-03-02T14:59:48.859" v="665"/>
          <ac:inkMkLst>
            <pc:docMk/>
            <pc:sldMk cId="388662114" sldId="568"/>
            <ac:inkMk id="59" creationId="{8191728A-6391-4424-97E9-9D875C21CABB}"/>
          </ac:inkMkLst>
        </pc:inkChg>
        <pc:inkChg chg="mod">
          <ac:chgData name="Sherif Khattab" userId="c83b1e15-36f3-4f46-aceb-05aac24c545e" providerId="ADAL" clId="{40561216-C3B6-4E03-B696-C2E8E46E1565}" dt="2021-03-02T14:59:48.859" v="665"/>
          <ac:inkMkLst>
            <pc:docMk/>
            <pc:sldMk cId="388662114" sldId="568"/>
            <ac:inkMk id="61" creationId="{3873DDFB-3276-4A9C-A452-0E255D449AE0}"/>
          </ac:inkMkLst>
        </pc:inkChg>
        <pc:inkChg chg="mod">
          <ac:chgData name="Sherif Khattab" userId="c83b1e15-36f3-4f46-aceb-05aac24c545e" providerId="ADAL" clId="{40561216-C3B6-4E03-B696-C2E8E46E1565}" dt="2021-03-02T14:59:48.859" v="665"/>
          <ac:inkMkLst>
            <pc:docMk/>
            <pc:sldMk cId="388662114" sldId="568"/>
            <ac:inkMk id="62" creationId="{6CA89F45-C596-4B44-8218-2E80CDFD9AC1}"/>
          </ac:inkMkLst>
        </pc:inkChg>
        <pc:inkChg chg="mod">
          <ac:chgData name="Sherif Khattab" userId="c83b1e15-36f3-4f46-aceb-05aac24c545e" providerId="ADAL" clId="{40561216-C3B6-4E03-B696-C2E8E46E1565}" dt="2021-03-02T14:59:48.859" v="665"/>
          <ac:inkMkLst>
            <pc:docMk/>
            <pc:sldMk cId="388662114" sldId="568"/>
            <ac:inkMk id="63" creationId="{C0DC48F3-13CB-48CD-943B-D376DED3D452}"/>
          </ac:inkMkLst>
        </pc:inkChg>
        <pc:inkChg chg="mod">
          <ac:chgData name="Sherif Khattab" userId="c83b1e15-36f3-4f46-aceb-05aac24c545e" providerId="ADAL" clId="{40561216-C3B6-4E03-B696-C2E8E46E1565}" dt="2021-03-02T14:59:48.859" v="665"/>
          <ac:inkMkLst>
            <pc:docMk/>
            <pc:sldMk cId="388662114" sldId="568"/>
            <ac:inkMk id="23552" creationId="{AD02388C-420C-4C10-A5B7-33825C4777B5}"/>
          </ac:inkMkLst>
        </pc:inkChg>
        <pc:inkChg chg="mod">
          <ac:chgData name="Sherif Khattab" userId="c83b1e15-36f3-4f46-aceb-05aac24c545e" providerId="ADAL" clId="{40561216-C3B6-4E03-B696-C2E8E46E1565}" dt="2021-03-02T14:59:48.859" v="665"/>
          <ac:inkMkLst>
            <pc:docMk/>
            <pc:sldMk cId="388662114" sldId="568"/>
            <ac:inkMk id="23556" creationId="{B63716A9-A45C-49C7-8CC0-3310F6B827F6}"/>
          </ac:inkMkLst>
        </pc:inkChg>
        <pc:inkChg chg="mod">
          <ac:chgData name="Sherif Khattab" userId="c83b1e15-36f3-4f46-aceb-05aac24c545e" providerId="ADAL" clId="{40561216-C3B6-4E03-B696-C2E8E46E1565}" dt="2021-03-02T14:59:48.859" v="665"/>
          <ac:inkMkLst>
            <pc:docMk/>
            <pc:sldMk cId="388662114" sldId="568"/>
            <ac:inkMk id="23558" creationId="{12438C2F-B2BE-423F-8FB0-A8B24276FAA9}"/>
          </ac:inkMkLst>
        </pc:inkChg>
        <pc:inkChg chg="mod">
          <ac:chgData name="Sherif Khattab" userId="c83b1e15-36f3-4f46-aceb-05aac24c545e" providerId="ADAL" clId="{40561216-C3B6-4E03-B696-C2E8E46E1565}" dt="2021-03-02T14:59:48.859" v="665"/>
          <ac:inkMkLst>
            <pc:docMk/>
            <pc:sldMk cId="388662114" sldId="568"/>
            <ac:inkMk id="23559" creationId="{63236EA0-8781-4E1D-ACC7-D2AB2BA2975A}"/>
          </ac:inkMkLst>
        </pc:inkChg>
        <pc:inkChg chg="mod">
          <ac:chgData name="Sherif Khattab" userId="c83b1e15-36f3-4f46-aceb-05aac24c545e" providerId="ADAL" clId="{40561216-C3B6-4E03-B696-C2E8E46E1565}" dt="2021-03-02T14:59:48.859" v="665"/>
          <ac:inkMkLst>
            <pc:docMk/>
            <pc:sldMk cId="388662114" sldId="568"/>
            <ac:inkMk id="23560" creationId="{8296C127-E688-4138-8B46-A545AA74759F}"/>
          </ac:inkMkLst>
        </pc:inkChg>
        <pc:inkChg chg="mod">
          <ac:chgData name="Sherif Khattab" userId="c83b1e15-36f3-4f46-aceb-05aac24c545e" providerId="ADAL" clId="{40561216-C3B6-4E03-B696-C2E8E46E1565}" dt="2021-03-02T14:59:48.859" v="665"/>
          <ac:inkMkLst>
            <pc:docMk/>
            <pc:sldMk cId="388662114" sldId="568"/>
            <ac:inkMk id="23561" creationId="{27B15F83-7325-42D6-B559-2D057C3A0C3F}"/>
          </ac:inkMkLst>
        </pc:inkChg>
        <pc:inkChg chg="mod">
          <ac:chgData name="Sherif Khattab" userId="c83b1e15-36f3-4f46-aceb-05aac24c545e" providerId="ADAL" clId="{40561216-C3B6-4E03-B696-C2E8E46E1565}" dt="2021-03-02T14:59:48.859" v="665"/>
          <ac:inkMkLst>
            <pc:docMk/>
            <pc:sldMk cId="388662114" sldId="568"/>
            <ac:inkMk id="23562" creationId="{41609FE5-F416-4C74-A5D0-5EFA0CF8EF70}"/>
          </ac:inkMkLst>
        </pc:inkChg>
        <pc:inkChg chg="mod">
          <ac:chgData name="Sherif Khattab" userId="c83b1e15-36f3-4f46-aceb-05aac24c545e" providerId="ADAL" clId="{40561216-C3B6-4E03-B696-C2E8E46E1565}" dt="2021-03-02T14:59:48.859" v="665"/>
          <ac:inkMkLst>
            <pc:docMk/>
            <pc:sldMk cId="388662114" sldId="568"/>
            <ac:inkMk id="23564" creationId="{0479C8AE-E53D-4F3D-9A1F-0B3B4EF8E437}"/>
          </ac:inkMkLst>
        </pc:inkChg>
        <pc:inkChg chg="mod">
          <ac:chgData name="Sherif Khattab" userId="c83b1e15-36f3-4f46-aceb-05aac24c545e" providerId="ADAL" clId="{40561216-C3B6-4E03-B696-C2E8E46E1565}" dt="2021-03-02T14:59:48.859" v="665"/>
          <ac:inkMkLst>
            <pc:docMk/>
            <pc:sldMk cId="388662114" sldId="568"/>
            <ac:inkMk id="23565" creationId="{7EA1AC65-0991-4EAD-9289-5B6967D4C6A4}"/>
          </ac:inkMkLst>
        </pc:inkChg>
        <pc:inkChg chg="del mod">
          <ac:chgData name="Sherif Khattab" userId="c83b1e15-36f3-4f46-aceb-05aac24c545e" providerId="ADAL" clId="{40561216-C3B6-4E03-B696-C2E8E46E1565}" dt="2021-03-02T14:59:48.859" v="665"/>
          <ac:inkMkLst>
            <pc:docMk/>
            <pc:sldMk cId="388662114" sldId="568"/>
            <ac:inkMk id="23567" creationId="{B964468F-11D4-4449-BD5D-D276B04321BD}"/>
          </ac:inkMkLst>
        </pc:inkChg>
        <pc:inkChg chg="del mod">
          <ac:chgData name="Sherif Khattab" userId="c83b1e15-36f3-4f46-aceb-05aac24c545e" providerId="ADAL" clId="{40561216-C3B6-4E03-B696-C2E8E46E1565}" dt="2021-03-02T14:59:48.846" v="662"/>
          <ac:inkMkLst>
            <pc:docMk/>
            <pc:sldMk cId="388662114" sldId="568"/>
            <ac:inkMk id="23568" creationId="{B0D8423F-0857-4468-8FB1-850C348CC062}"/>
          </ac:inkMkLst>
        </pc:inkChg>
        <pc:inkChg chg="del mod">
          <ac:chgData name="Sherif Khattab" userId="c83b1e15-36f3-4f46-aceb-05aac24c545e" providerId="ADAL" clId="{40561216-C3B6-4E03-B696-C2E8E46E1565}" dt="2021-03-02T14:59:48.837" v="660"/>
          <ac:inkMkLst>
            <pc:docMk/>
            <pc:sldMk cId="388662114" sldId="568"/>
            <ac:inkMk id="23569" creationId="{E089F2E3-45EA-486B-A260-E766EB2A0258}"/>
          </ac:inkMkLst>
        </pc:inkChg>
        <pc:inkChg chg="del mod">
          <ac:chgData name="Sherif Khattab" userId="c83b1e15-36f3-4f46-aceb-05aac24c545e" providerId="ADAL" clId="{40561216-C3B6-4E03-B696-C2E8E46E1565}" dt="2021-03-02T14:59:48.835" v="659"/>
          <ac:inkMkLst>
            <pc:docMk/>
            <pc:sldMk cId="388662114" sldId="568"/>
            <ac:inkMk id="23570" creationId="{C315644A-BBCC-4823-9005-14F1A7FDE1C2}"/>
          </ac:inkMkLst>
        </pc:inkChg>
        <pc:inkChg chg="del mod">
          <ac:chgData name="Sherif Khattab" userId="c83b1e15-36f3-4f46-aceb-05aac24c545e" providerId="ADAL" clId="{40561216-C3B6-4E03-B696-C2E8E46E1565}" dt="2021-03-02T14:59:48.840" v="661"/>
          <ac:inkMkLst>
            <pc:docMk/>
            <pc:sldMk cId="388662114" sldId="568"/>
            <ac:inkMk id="23571" creationId="{4A65A549-A8AD-4542-8C89-6269FF5866D1}"/>
          </ac:inkMkLst>
        </pc:inkChg>
        <pc:inkChg chg="del mod">
          <ac:chgData name="Sherif Khattab" userId="c83b1e15-36f3-4f46-aceb-05aac24c545e" providerId="ADAL" clId="{40561216-C3B6-4E03-B696-C2E8E46E1565}" dt="2021-03-02T14:59:48.855" v="664"/>
          <ac:inkMkLst>
            <pc:docMk/>
            <pc:sldMk cId="388662114" sldId="568"/>
            <ac:inkMk id="23572" creationId="{B9C4A1FB-67E2-4BED-9908-CDD670C3D085}"/>
          </ac:inkMkLst>
        </pc:inkChg>
        <pc:inkChg chg="del mod">
          <ac:chgData name="Sherif Khattab" userId="c83b1e15-36f3-4f46-aceb-05aac24c545e" providerId="ADAL" clId="{40561216-C3B6-4E03-B696-C2E8E46E1565}" dt="2021-03-02T14:59:48.822" v="658"/>
          <ac:inkMkLst>
            <pc:docMk/>
            <pc:sldMk cId="388662114" sldId="568"/>
            <ac:inkMk id="23574" creationId="{5080E0A9-56D7-4D4F-A195-E284339CA129}"/>
          </ac:inkMkLst>
        </pc:inkChg>
        <pc:inkChg chg="del mod">
          <ac:chgData name="Sherif Khattab" userId="c83b1e15-36f3-4f46-aceb-05aac24c545e" providerId="ADAL" clId="{40561216-C3B6-4E03-B696-C2E8E46E1565}" dt="2021-03-02T14:57:01.059" v="584"/>
          <ac:inkMkLst>
            <pc:docMk/>
            <pc:sldMk cId="388662114" sldId="568"/>
            <ac:inkMk id="23576" creationId="{D0BE1369-00A5-44C7-8452-53D1B39882EE}"/>
          </ac:inkMkLst>
        </pc:inkChg>
        <pc:inkChg chg="del mod">
          <ac:chgData name="Sherif Khattab" userId="c83b1e15-36f3-4f46-aceb-05aac24c545e" providerId="ADAL" clId="{40561216-C3B6-4E03-B696-C2E8E46E1565}" dt="2021-03-02T14:57:01.057" v="583"/>
          <ac:inkMkLst>
            <pc:docMk/>
            <pc:sldMk cId="388662114" sldId="568"/>
            <ac:inkMk id="23577" creationId="{43BAB690-6EB8-4D2F-9260-3E735FEB4B2D}"/>
          </ac:inkMkLst>
        </pc:inkChg>
        <pc:inkChg chg="del mod">
          <ac:chgData name="Sherif Khattab" userId="c83b1e15-36f3-4f46-aceb-05aac24c545e" providerId="ADAL" clId="{40561216-C3B6-4E03-B696-C2E8E46E1565}" dt="2021-03-02T14:57:01.056" v="582"/>
          <ac:inkMkLst>
            <pc:docMk/>
            <pc:sldMk cId="388662114" sldId="568"/>
            <ac:inkMk id="23578" creationId="{83315C3A-A95B-42AC-9D6D-979EB8D173B6}"/>
          </ac:inkMkLst>
        </pc:inkChg>
        <pc:inkChg chg="del mod">
          <ac:chgData name="Sherif Khattab" userId="c83b1e15-36f3-4f46-aceb-05aac24c545e" providerId="ADAL" clId="{40561216-C3B6-4E03-B696-C2E8E46E1565}" dt="2021-03-02T14:57:01.060" v="585"/>
          <ac:inkMkLst>
            <pc:docMk/>
            <pc:sldMk cId="388662114" sldId="568"/>
            <ac:inkMk id="23579" creationId="{E04171F8-E595-4689-B13C-72E0E4EF4978}"/>
          </ac:inkMkLst>
        </pc:inkChg>
        <pc:inkChg chg="del mod">
          <ac:chgData name="Sherif Khattab" userId="c83b1e15-36f3-4f46-aceb-05aac24c545e" providerId="ADAL" clId="{40561216-C3B6-4E03-B696-C2E8E46E1565}" dt="2021-03-02T14:57:01.061" v="586"/>
          <ac:inkMkLst>
            <pc:docMk/>
            <pc:sldMk cId="388662114" sldId="568"/>
            <ac:inkMk id="23580" creationId="{E8FD612D-4AE1-407E-90A1-CE8B0F7F65A7}"/>
          </ac:inkMkLst>
        </pc:inkChg>
        <pc:inkChg chg="del">
          <ac:chgData name="Sherif Khattab" userId="c83b1e15-36f3-4f46-aceb-05aac24c545e" providerId="ADAL" clId="{40561216-C3B6-4E03-B696-C2E8E46E1565}" dt="2021-03-02T14:57:01.053" v="581"/>
          <ac:inkMkLst>
            <pc:docMk/>
            <pc:sldMk cId="388662114" sldId="568"/>
            <ac:inkMk id="23581" creationId="{C8D3D5B6-B190-475B-BF38-91CC60C733FE}"/>
          </ac:inkMkLst>
        </pc:inkChg>
        <pc:inkChg chg="del mod">
          <ac:chgData name="Sherif Khattab" userId="c83b1e15-36f3-4f46-aceb-05aac24c545e" providerId="ADAL" clId="{40561216-C3B6-4E03-B696-C2E8E46E1565}" dt="2021-03-02T14:59:48.851" v="663"/>
          <ac:inkMkLst>
            <pc:docMk/>
            <pc:sldMk cId="388662114" sldId="568"/>
            <ac:inkMk id="23660" creationId="{EB9F504E-52DF-4A05-AB88-BDF5876CA8B9}"/>
          </ac:inkMkLst>
        </pc:inkChg>
      </pc:sldChg>
      <pc:sldChg chg="delSp modSp add modAnim">
        <pc:chgData name="Sherif Khattab" userId="c83b1e15-36f3-4f46-aceb-05aac24c545e" providerId="ADAL" clId="{40561216-C3B6-4E03-B696-C2E8E46E1565}" dt="2021-03-02T14:58:41.947" v="645"/>
        <pc:sldMkLst>
          <pc:docMk/>
          <pc:sldMk cId="3390924536" sldId="569"/>
        </pc:sldMkLst>
        <pc:grpChg chg="mod">
          <ac:chgData name="Sherif Khattab" userId="c83b1e15-36f3-4f46-aceb-05aac24c545e" providerId="ADAL" clId="{40561216-C3B6-4E03-B696-C2E8E46E1565}" dt="2021-03-02T14:57:21.636" v="604"/>
          <ac:grpSpMkLst>
            <pc:docMk/>
            <pc:sldMk cId="3390924536" sldId="569"/>
            <ac:grpSpMk id="23672" creationId="{D3B42BF9-8198-43FC-B7E5-062D26193C4A}"/>
          </ac:grpSpMkLst>
        </pc:grpChg>
        <pc:inkChg chg="mod">
          <ac:chgData name="Sherif Khattab" userId="c83b1e15-36f3-4f46-aceb-05aac24c545e" providerId="ADAL" clId="{40561216-C3B6-4E03-B696-C2E8E46E1565}" dt="2021-03-02T14:57:21.636" v="604"/>
          <ac:inkMkLst>
            <pc:docMk/>
            <pc:sldMk cId="3390924536" sldId="569"/>
            <ac:inkMk id="3" creationId="{B0FBBC0D-35B9-448B-9D52-F9702601D9E2}"/>
          </ac:inkMkLst>
        </pc:inkChg>
        <pc:inkChg chg="mod">
          <ac:chgData name="Sherif Khattab" userId="c83b1e15-36f3-4f46-aceb-05aac24c545e" providerId="ADAL" clId="{40561216-C3B6-4E03-B696-C2E8E46E1565}" dt="2021-03-02T14:57:21.636" v="604"/>
          <ac:inkMkLst>
            <pc:docMk/>
            <pc:sldMk cId="3390924536" sldId="569"/>
            <ac:inkMk id="5" creationId="{1334F479-0557-4560-B3CA-54D487BC1692}"/>
          </ac:inkMkLst>
        </pc:inkChg>
        <pc:inkChg chg="mod">
          <ac:chgData name="Sherif Khattab" userId="c83b1e15-36f3-4f46-aceb-05aac24c545e" providerId="ADAL" clId="{40561216-C3B6-4E03-B696-C2E8E46E1565}" dt="2021-03-02T14:57:21.636" v="604"/>
          <ac:inkMkLst>
            <pc:docMk/>
            <pc:sldMk cId="3390924536" sldId="569"/>
            <ac:inkMk id="6" creationId="{C77C32EE-2731-421E-9672-5A63D6E9F538}"/>
          </ac:inkMkLst>
        </pc:inkChg>
        <pc:inkChg chg="mod">
          <ac:chgData name="Sherif Khattab" userId="c83b1e15-36f3-4f46-aceb-05aac24c545e" providerId="ADAL" clId="{40561216-C3B6-4E03-B696-C2E8E46E1565}" dt="2021-03-02T14:57:21.636" v="604"/>
          <ac:inkMkLst>
            <pc:docMk/>
            <pc:sldMk cId="3390924536" sldId="569"/>
            <ac:inkMk id="34" creationId="{76F4BB3E-F0E4-42AA-ACB1-D0A6A3746F24}"/>
          </ac:inkMkLst>
        </pc:inkChg>
        <pc:inkChg chg="mod">
          <ac:chgData name="Sherif Khattab" userId="c83b1e15-36f3-4f46-aceb-05aac24c545e" providerId="ADAL" clId="{40561216-C3B6-4E03-B696-C2E8E46E1565}" dt="2021-03-02T14:57:21.636" v="604"/>
          <ac:inkMkLst>
            <pc:docMk/>
            <pc:sldMk cId="3390924536" sldId="569"/>
            <ac:inkMk id="35" creationId="{BB1041F6-9E9F-4186-AC93-4372635DAB2B}"/>
          </ac:inkMkLst>
        </pc:inkChg>
        <pc:inkChg chg="mod">
          <ac:chgData name="Sherif Khattab" userId="c83b1e15-36f3-4f46-aceb-05aac24c545e" providerId="ADAL" clId="{40561216-C3B6-4E03-B696-C2E8E46E1565}" dt="2021-03-02T14:57:21.636" v="604"/>
          <ac:inkMkLst>
            <pc:docMk/>
            <pc:sldMk cId="3390924536" sldId="569"/>
            <ac:inkMk id="36" creationId="{FBD4DC2C-2A69-4F9C-9FD0-0A2D83A17035}"/>
          </ac:inkMkLst>
        </pc:inkChg>
        <pc:inkChg chg="mod">
          <ac:chgData name="Sherif Khattab" userId="c83b1e15-36f3-4f46-aceb-05aac24c545e" providerId="ADAL" clId="{40561216-C3B6-4E03-B696-C2E8E46E1565}" dt="2021-03-02T14:57:21.636" v="604"/>
          <ac:inkMkLst>
            <pc:docMk/>
            <pc:sldMk cId="3390924536" sldId="569"/>
            <ac:inkMk id="38" creationId="{08DD68F7-523C-4437-9949-BFD6B8B320B7}"/>
          </ac:inkMkLst>
        </pc:inkChg>
        <pc:inkChg chg="mod">
          <ac:chgData name="Sherif Khattab" userId="c83b1e15-36f3-4f46-aceb-05aac24c545e" providerId="ADAL" clId="{40561216-C3B6-4E03-B696-C2E8E46E1565}" dt="2021-03-02T14:57:21.636" v="604"/>
          <ac:inkMkLst>
            <pc:docMk/>
            <pc:sldMk cId="3390924536" sldId="569"/>
            <ac:inkMk id="39" creationId="{6B907EBB-5700-4291-BB4C-D8877DB4FFCD}"/>
          </ac:inkMkLst>
        </pc:inkChg>
        <pc:inkChg chg="mod">
          <ac:chgData name="Sherif Khattab" userId="c83b1e15-36f3-4f46-aceb-05aac24c545e" providerId="ADAL" clId="{40561216-C3B6-4E03-B696-C2E8E46E1565}" dt="2021-03-02T14:57:21.636" v="604"/>
          <ac:inkMkLst>
            <pc:docMk/>
            <pc:sldMk cId="3390924536" sldId="569"/>
            <ac:inkMk id="40" creationId="{D1405003-6795-43E1-B78F-70DFA34AAA56}"/>
          </ac:inkMkLst>
        </pc:inkChg>
        <pc:inkChg chg="mod">
          <ac:chgData name="Sherif Khattab" userId="c83b1e15-36f3-4f46-aceb-05aac24c545e" providerId="ADAL" clId="{40561216-C3B6-4E03-B696-C2E8E46E1565}" dt="2021-03-02T14:57:21.636" v="604"/>
          <ac:inkMkLst>
            <pc:docMk/>
            <pc:sldMk cId="3390924536" sldId="569"/>
            <ac:inkMk id="41" creationId="{E5C63D8D-A5A2-4ECA-9233-25A9BB4111B0}"/>
          </ac:inkMkLst>
        </pc:inkChg>
        <pc:inkChg chg="mod">
          <ac:chgData name="Sherif Khattab" userId="c83b1e15-36f3-4f46-aceb-05aac24c545e" providerId="ADAL" clId="{40561216-C3B6-4E03-B696-C2E8E46E1565}" dt="2021-03-02T14:57:21.636" v="604"/>
          <ac:inkMkLst>
            <pc:docMk/>
            <pc:sldMk cId="3390924536" sldId="569"/>
            <ac:inkMk id="42" creationId="{DA8E3D6B-1BC0-4231-B0D7-7B8A4360DECC}"/>
          </ac:inkMkLst>
        </pc:inkChg>
        <pc:inkChg chg="mod">
          <ac:chgData name="Sherif Khattab" userId="c83b1e15-36f3-4f46-aceb-05aac24c545e" providerId="ADAL" clId="{40561216-C3B6-4E03-B696-C2E8E46E1565}" dt="2021-03-02T14:57:21.636" v="604"/>
          <ac:inkMkLst>
            <pc:docMk/>
            <pc:sldMk cId="3390924536" sldId="569"/>
            <ac:inkMk id="44" creationId="{19C19232-5340-48E5-9ED6-62DEBBCE1215}"/>
          </ac:inkMkLst>
        </pc:inkChg>
        <pc:inkChg chg="mod">
          <ac:chgData name="Sherif Khattab" userId="c83b1e15-36f3-4f46-aceb-05aac24c545e" providerId="ADAL" clId="{40561216-C3B6-4E03-B696-C2E8E46E1565}" dt="2021-03-02T14:57:21.636" v="604"/>
          <ac:inkMkLst>
            <pc:docMk/>
            <pc:sldMk cId="3390924536" sldId="569"/>
            <ac:inkMk id="45" creationId="{D1B4E85F-AC34-40C2-82B7-32CDF26E2AA9}"/>
          </ac:inkMkLst>
        </pc:inkChg>
        <pc:inkChg chg="mod">
          <ac:chgData name="Sherif Khattab" userId="c83b1e15-36f3-4f46-aceb-05aac24c545e" providerId="ADAL" clId="{40561216-C3B6-4E03-B696-C2E8E46E1565}" dt="2021-03-02T14:57:21.636" v="604"/>
          <ac:inkMkLst>
            <pc:docMk/>
            <pc:sldMk cId="3390924536" sldId="569"/>
            <ac:inkMk id="46" creationId="{E6BF4D18-EC16-4386-BB86-4E44BAF7C03B}"/>
          </ac:inkMkLst>
        </pc:inkChg>
        <pc:inkChg chg="mod">
          <ac:chgData name="Sherif Khattab" userId="c83b1e15-36f3-4f46-aceb-05aac24c545e" providerId="ADAL" clId="{40561216-C3B6-4E03-B696-C2E8E46E1565}" dt="2021-03-02T14:57:21.636" v="604"/>
          <ac:inkMkLst>
            <pc:docMk/>
            <pc:sldMk cId="3390924536" sldId="569"/>
            <ac:inkMk id="47" creationId="{02569F11-2943-4F04-87BA-CA8732D937CB}"/>
          </ac:inkMkLst>
        </pc:inkChg>
        <pc:inkChg chg="mod">
          <ac:chgData name="Sherif Khattab" userId="c83b1e15-36f3-4f46-aceb-05aac24c545e" providerId="ADAL" clId="{40561216-C3B6-4E03-B696-C2E8E46E1565}" dt="2021-03-02T14:57:21.636" v="604"/>
          <ac:inkMkLst>
            <pc:docMk/>
            <pc:sldMk cId="3390924536" sldId="569"/>
            <ac:inkMk id="48" creationId="{B58E1670-F3F7-4DFE-AF3D-056FDA785310}"/>
          </ac:inkMkLst>
        </pc:inkChg>
        <pc:inkChg chg="mod">
          <ac:chgData name="Sherif Khattab" userId="c83b1e15-36f3-4f46-aceb-05aac24c545e" providerId="ADAL" clId="{40561216-C3B6-4E03-B696-C2E8E46E1565}" dt="2021-03-02T14:57:21.636" v="604"/>
          <ac:inkMkLst>
            <pc:docMk/>
            <pc:sldMk cId="3390924536" sldId="569"/>
            <ac:inkMk id="49" creationId="{19257841-2019-40BC-AD69-87A73EC0948B}"/>
          </ac:inkMkLst>
        </pc:inkChg>
        <pc:inkChg chg="mod">
          <ac:chgData name="Sherif Khattab" userId="c83b1e15-36f3-4f46-aceb-05aac24c545e" providerId="ADAL" clId="{40561216-C3B6-4E03-B696-C2E8E46E1565}" dt="2021-03-02T14:57:21.636" v="604"/>
          <ac:inkMkLst>
            <pc:docMk/>
            <pc:sldMk cId="3390924536" sldId="569"/>
            <ac:inkMk id="50" creationId="{26C81269-5964-499B-83AC-4B4F3ECF46D9}"/>
          </ac:inkMkLst>
        </pc:inkChg>
        <pc:inkChg chg="mod">
          <ac:chgData name="Sherif Khattab" userId="c83b1e15-36f3-4f46-aceb-05aac24c545e" providerId="ADAL" clId="{40561216-C3B6-4E03-B696-C2E8E46E1565}" dt="2021-03-02T14:57:21.636" v="604"/>
          <ac:inkMkLst>
            <pc:docMk/>
            <pc:sldMk cId="3390924536" sldId="569"/>
            <ac:inkMk id="51" creationId="{20368D2C-01B3-405E-89B9-A7788F5F56C4}"/>
          </ac:inkMkLst>
        </pc:inkChg>
        <pc:inkChg chg="mod">
          <ac:chgData name="Sherif Khattab" userId="c83b1e15-36f3-4f46-aceb-05aac24c545e" providerId="ADAL" clId="{40561216-C3B6-4E03-B696-C2E8E46E1565}" dt="2021-03-02T14:57:21.636" v="604"/>
          <ac:inkMkLst>
            <pc:docMk/>
            <pc:sldMk cId="3390924536" sldId="569"/>
            <ac:inkMk id="53" creationId="{4B0B24DC-2DC7-4C85-8BDA-CB5171C1850E}"/>
          </ac:inkMkLst>
        </pc:inkChg>
        <pc:inkChg chg="mod">
          <ac:chgData name="Sherif Khattab" userId="c83b1e15-36f3-4f46-aceb-05aac24c545e" providerId="ADAL" clId="{40561216-C3B6-4E03-B696-C2E8E46E1565}" dt="2021-03-02T14:57:21.636" v="604"/>
          <ac:inkMkLst>
            <pc:docMk/>
            <pc:sldMk cId="3390924536" sldId="569"/>
            <ac:inkMk id="54" creationId="{FAA76FFB-4F7B-44CF-9E3F-7D873ACD011E}"/>
          </ac:inkMkLst>
        </pc:inkChg>
        <pc:inkChg chg="mod">
          <ac:chgData name="Sherif Khattab" userId="c83b1e15-36f3-4f46-aceb-05aac24c545e" providerId="ADAL" clId="{40561216-C3B6-4E03-B696-C2E8E46E1565}" dt="2021-03-02T14:57:21.636" v="604"/>
          <ac:inkMkLst>
            <pc:docMk/>
            <pc:sldMk cId="3390924536" sldId="569"/>
            <ac:inkMk id="55" creationId="{2A509FA3-B322-44A6-A5B7-3B6A64FF271C}"/>
          </ac:inkMkLst>
        </pc:inkChg>
        <pc:inkChg chg="mod">
          <ac:chgData name="Sherif Khattab" userId="c83b1e15-36f3-4f46-aceb-05aac24c545e" providerId="ADAL" clId="{40561216-C3B6-4E03-B696-C2E8E46E1565}" dt="2021-03-02T14:57:21.636" v="604"/>
          <ac:inkMkLst>
            <pc:docMk/>
            <pc:sldMk cId="3390924536" sldId="569"/>
            <ac:inkMk id="56" creationId="{9FB1D72E-EF06-4758-9CAE-0C2AFAB761B2}"/>
          </ac:inkMkLst>
        </pc:inkChg>
        <pc:inkChg chg="mod">
          <ac:chgData name="Sherif Khattab" userId="c83b1e15-36f3-4f46-aceb-05aac24c545e" providerId="ADAL" clId="{40561216-C3B6-4E03-B696-C2E8E46E1565}" dt="2021-03-02T14:57:21.636" v="604"/>
          <ac:inkMkLst>
            <pc:docMk/>
            <pc:sldMk cId="3390924536" sldId="569"/>
            <ac:inkMk id="58" creationId="{AD54C535-8A13-4466-B936-FDE4EE0D13AB}"/>
          </ac:inkMkLst>
        </pc:inkChg>
        <pc:inkChg chg="mod">
          <ac:chgData name="Sherif Khattab" userId="c83b1e15-36f3-4f46-aceb-05aac24c545e" providerId="ADAL" clId="{40561216-C3B6-4E03-B696-C2E8E46E1565}" dt="2021-03-02T14:57:21.636" v="604"/>
          <ac:inkMkLst>
            <pc:docMk/>
            <pc:sldMk cId="3390924536" sldId="569"/>
            <ac:inkMk id="59" creationId="{8191728A-6391-4424-97E9-9D875C21CABB}"/>
          </ac:inkMkLst>
        </pc:inkChg>
        <pc:inkChg chg="mod">
          <ac:chgData name="Sherif Khattab" userId="c83b1e15-36f3-4f46-aceb-05aac24c545e" providerId="ADAL" clId="{40561216-C3B6-4E03-B696-C2E8E46E1565}" dt="2021-03-02T14:57:21.636" v="604"/>
          <ac:inkMkLst>
            <pc:docMk/>
            <pc:sldMk cId="3390924536" sldId="569"/>
            <ac:inkMk id="61" creationId="{3873DDFB-3276-4A9C-A452-0E255D449AE0}"/>
          </ac:inkMkLst>
        </pc:inkChg>
        <pc:inkChg chg="mod">
          <ac:chgData name="Sherif Khattab" userId="c83b1e15-36f3-4f46-aceb-05aac24c545e" providerId="ADAL" clId="{40561216-C3B6-4E03-B696-C2E8E46E1565}" dt="2021-03-02T14:57:21.636" v="604"/>
          <ac:inkMkLst>
            <pc:docMk/>
            <pc:sldMk cId="3390924536" sldId="569"/>
            <ac:inkMk id="62" creationId="{6CA89F45-C596-4B44-8218-2E80CDFD9AC1}"/>
          </ac:inkMkLst>
        </pc:inkChg>
        <pc:inkChg chg="mod">
          <ac:chgData name="Sherif Khattab" userId="c83b1e15-36f3-4f46-aceb-05aac24c545e" providerId="ADAL" clId="{40561216-C3B6-4E03-B696-C2E8E46E1565}" dt="2021-03-02T14:57:21.636" v="604"/>
          <ac:inkMkLst>
            <pc:docMk/>
            <pc:sldMk cId="3390924536" sldId="569"/>
            <ac:inkMk id="63" creationId="{C0DC48F3-13CB-48CD-943B-D376DED3D452}"/>
          </ac:inkMkLst>
        </pc:inkChg>
        <pc:inkChg chg="mod">
          <ac:chgData name="Sherif Khattab" userId="c83b1e15-36f3-4f46-aceb-05aac24c545e" providerId="ADAL" clId="{40561216-C3B6-4E03-B696-C2E8E46E1565}" dt="2021-03-02T14:57:21.636" v="604"/>
          <ac:inkMkLst>
            <pc:docMk/>
            <pc:sldMk cId="3390924536" sldId="569"/>
            <ac:inkMk id="23552" creationId="{AD02388C-420C-4C10-A5B7-33825C4777B5}"/>
          </ac:inkMkLst>
        </pc:inkChg>
        <pc:inkChg chg="mod">
          <ac:chgData name="Sherif Khattab" userId="c83b1e15-36f3-4f46-aceb-05aac24c545e" providerId="ADAL" clId="{40561216-C3B6-4E03-B696-C2E8E46E1565}" dt="2021-03-02T14:57:21.636" v="604"/>
          <ac:inkMkLst>
            <pc:docMk/>
            <pc:sldMk cId="3390924536" sldId="569"/>
            <ac:inkMk id="23556" creationId="{B63716A9-A45C-49C7-8CC0-3310F6B827F6}"/>
          </ac:inkMkLst>
        </pc:inkChg>
        <pc:inkChg chg="del mod">
          <ac:chgData name="Sherif Khattab" userId="c83b1e15-36f3-4f46-aceb-05aac24c545e" providerId="ADAL" clId="{40561216-C3B6-4E03-B696-C2E8E46E1565}" dt="2021-03-02T14:57:21.631" v="600"/>
          <ac:inkMkLst>
            <pc:docMk/>
            <pc:sldMk cId="3390924536" sldId="569"/>
            <ac:inkMk id="23558" creationId="{12438C2F-B2BE-423F-8FB0-A8B24276FAA9}"/>
          </ac:inkMkLst>
        </pc:inkChg>
        <pc:inkChg chg="del mod">
          <ac:chgData name="Sherif Khattab" userId="c83b1e15-36f3-4f46-aceb-05aac24c545e" providerId="ADAL" clId="{40561216-C3B6-4E03-B696-C2E8E46E1565}" dt="2021-03-02T14:57:21.635" v="603"/>
          <ac:inkMkLst>
            <pc:docMk/>
            <pc:sldMk cId="3390924536" sldId="569"/>
            <ac:inkMk id="23559" creationId="{63236EA0-8781-4E1D-ACC7-D2AB2BA2975A}"/>
          </ac:inkMkLst>
        </pc:inkChg>
        <pc:inkChg chg="del mod">
          <ac:chgData name="Sherif Khattab" userId="c83b1e15-36f3-4f46-aceb-05aac24c545e" providerId="ADAL" clId="{40561216-C3B6-4E03-B696-C2E8E46E1565}" dt="2021-03-02T14:57:21.621" v="598"/>
          <ac:inkMkLst>
            <pc:docMk/>
            <pc:sldMk cId="3390924536" sldId="569"/>
            <ac:inkMk id="23560" creationId="{8296C127-E688-4138-8B46-A545AA74759F}"/>
          </ac:inkMkLst>
        </pc:inkChg>
        <pc:inkChg chg="del mod">
          <ac:chgData name="Sherif Khattab" userId="c83b1e15-36f3-4f46-aceb-05aac24c545e" providerId="ADAL" clId="{40561216-C3B6-4E03-B696-C2E8E46E1565}" dt="2021-03-02T14:57:21.629" v="599"/>
          <ac:inkMkLst>
            <pc:docMk/>
            <pc:sldMk cId="3390924536" sldId="569"/>
            <ac:inkMk id="23561" creationId="{27B15F83-7325-42D6-B559-2D057C3A0C3F}"/>
          </ac:inkMkLst>
        </pc:inkChg>
        <pc:inkChg chg="del mod">
          <ac:chgData name="Sherif Khattab" userId="c83b1e15-36f3-4f46-aceb-05aac24c545e" providerId="ADAL" clId="{40561216-C3B6-4E03-B696-C2E8E46E1565}" dt="2021-03-02T14:57:21.632" v="601"/>
          <ac:inkMkLst>
            <pc:docMk/>
            <pc:sldMk cId="3390924536" sldId="569"/>
            <ac:inkMk id="23562" creationId="{41609FE5-F416-4C74-A5D0-5EFA0CF8EF70}"/>
          </ac:inkMkLst>
        </pc:inkChg>
        <pc:inkChg chg="del mod">
          <ac:chgData name="Sherif Khattab" userId="c83b1e15-36f3-4f46-aceb-05aac24c545e" providerId="ADAL" clId="{40561216-C3B6-4E03-B696-C2E8E46E1565}" dt="2021-03-02T14:57:21.633" v="602"/>
          <ac:inkMkLst>
            <pc:docMk/>
            <pc:sldMk cId="3390924536" sldId="569"/>
            <ac:inkMk id="23564" creationId="{0479C8AE-E53D-4F3D-9A1F-0B3B4EF8E437}"/>
          </ac:inkMkLst>
        </pc:inkChg>
        <pc:inkChg chg="del mod">
          <ac:chgData name="Sherif Khattab" userId="c83b1e15-36f3-4f46-aceb-05aac24c545e" providerId="ADAL" clId="{40561216-C3B6-4E03-B696-C2E8E46E1565}" dt="2021-03-02T14:57:21.636" v="604"/>
          <ac:inkMkLst>
            <pc:docMk/>
            <pc:sldMk cId="3390924536" sldId="569"/>
            <ac:inkMk id="23565" creationId="{7EA1AC65-0991-4EAD-9289-5B6967D4C6A4}"/>
          </ac:inkMkLst>
        </pc:inkChg>
        <pc:inkChg chg="del mod">
          <ac:chgData name="Sherif Khattab" userId="c83b1e15-36f3-4f46-aceb-05aac24c545e" providerId="ADAL" clId="{40561216-C3B6-4E03-B696-C2E8E46E1565}" dt="2021-03-02T14:57:09.225" v="595"/>
          <ac:inkMkLst>
            <pc:docMk/>
            <pc:sldMk cId="3390924536" sldId="569"/>
            <ac:inkMk id="23567" creationId="{B964468F-11D4-4449-BD5D-D276B04321BD}"/>
          </ac:inkMkLst>
        </pc:inkChg>
        <pc:inkChg chg="del mod">
          <ac:chgData name="Sherif Khattab" userId="c83b1e15-36f3-4f46-aceb-05aac24c545e" providerId="ADAL" clId="{40561216-C3B6-4E03-B696-C2E8E46E1565}" dt="2021-03-02T14:57:09.203" v="591"/>
          <ac:inkMkLst>
            <pc:docMk/>
            <pc:sldMk cId="3390924536" sldId="569"/>
            <ac:inkMk id="23568" creationId="{B0D8423F-0857-4468-8FB1-850C348CC062}"/>
          </ac:inkMkLst>
        </pc:inkChg>
        <pc:inkChg chg="del mod">
          <ac:chgData name="Sherif Khattab" userId="c83b1e15-36f3-4f46-aceb-05aac24c545e" providerId="ADAL" clId="{40561216-C3B6-4E03-B696-C2E8E46E1565}" dt="2021-03-02T14:57:09.218" v="594"/>
          <ac:inkMkLst>
            <pc:docMk/>
            <pc:sldMk cId="3390924536" sldId="569"/>
            <ac:inkMk id="23569" creationId="{E089F2E3-45EA-486B-A260-E766EB2A0258}"/>
          </ac:inkMkLst>
        </pc:inkChg>
        <pc:inkChg chg="del mod">
          <ac:chgData name="Sherif Khattab" userId="c83b1e15-36f3-4f46-aceb-05aac24c545e" providerId="ADAL" clId="{40561216-C3B6-4E03-B696-C2E8E46E1565}" dt="2021-03-02T14:57:09.213" v="593"/>
          <ac:inkMkLst>
            <pc:docMk/>
            <pc:sldMk cId="3390924536" sldId="569"/>
            <ac:inkMk id="23570" creationId="{C315644A-BBCC-4823-9005-14F1A7FDE1C2}"/>
          </ac:inkMkLst>
        </pc:inkChg>
        <pc:inkChg chg="del mod">
          <ac:chgData name="Sherif Khattab" userId="c83b1e15-36f3-4f46-aceb-05aac24c545e" providerId="ADAL" clId="{40561216-C3B6-4E03-B696-C2E8E46E1565}" dt="2021-03-02T14:57:09.198" v="590"/>
          <ac:inkMkLst>
            <pc:docMk/>
            <pc:sldMk cId="3390924536" sldId="569"/>
            <ac:inkMk id="23571" creationId="{4A65A549-A8AD-4542-8C89-6269FF5866D1}"/>
          </ac:inkMkLst>
        </pc:inkChg>
        <pc:inkChg chg="del mod">
          <ac:chgData name="Sherif Khattab" userId="c83b1e15-36f3-4f46-aceb-05aac24c545e" providerId="ADAL" clId="{40561216-C3B6-4E03-B696-C2E8E46E1565}" dt="2021-03-02T14:57:09.193" v="589"/>
          <ac:inkMkLst>
            <pc:docMk/>
            <pc:sldMk cId="3390924536" sldId="569"/>
            <ac:inkMk id="23572" creationId="{B9C4A1FB-67E2-4BED-9908-CDD670C3D085}"/>
          </ac:inkMkLst>
        </pc:inkChg>
        <pc:inkChg chg="del">
          <ac:chgData name="Sherif Khattab" userId="c83b1e15-36f3-4f46-aceb-05aac24c545e" providerId="ADAL" clId="{40561216-C3B6-4E03-B696-C2E8E46E1565}" dt="2021-03-02T14:57:09.186" v="588"/>
          <ac:inkMkLst>
            <pc:docMk/>
            <pc:sldMk cId="3390924536" sldId="569"/>
            <ac:inkMk id="23574" creationId="{5080E0A9-56D7-4D4F-A195-E284339CA129}"/>
          </ac:inkMkLst>
        </pc:inkChg>
        <pc:inkChg chg="del mod">
          <ac:chgData name="Sherif Khattab" userId="c83b1e15-36f3-4f46-aceb-05aac24c545e" providerId="ADAL" clId="{40561216-C3B6-4E03-B696-C2E8E46E1565}" dt="2021-03-02T14:57:09.209" v="592"/>
          <ac:inkMkLst>
            <pc:docMk/>
            <pc:sldMk cId="3390924536" sldId="569"/>
            <ac:inkMk id="23660" creationId="{EB9F504E-52DF-4A05-AB88-BDF5876CA8B9}"/>
          </ac:inkMkLst>
        </pc:inkChg>
      </pc:sldChg>
      <pc:sldChg chg="delSp modSp add modAnim">
        <pc:chgData name="Sherif Khattab" userId="c83b1e15-36f3-4f46-aceb-05aac24c545e" providerId="ADAL" clId="{40561216-C3B6-4E03-B696-C2E8E46E1565}" dt="2021-03-02T14:57:56.892" v="639"/>
        <pc:sldMkLst>
          <pc:docMk/>
          <pc:sldMk cId="1377651607" sldId="570"/>
        </pc:sldMkLst>
        <pc:grpChg chg="del mod">
          <ac:chgData name="Sherif Khattab" userId="c83b1e15-36f3-4f46-aceb-05aac24c545e" providerId="ADAL" clId="{40561216-C3B6-4E03-B696-C2E8E46E1565}" dt="2021-03-02T14:57:56.892" v="638"/>
          <ac:grpSpMkLst>
            <pc:docMk/>
            <pc:sldMk cId="1377651607" sldId="570"/>
            <ac:grpSpMk id="23672" creationId="{D3B42BF9-8198-43FC-B7E5-062D26193C4A}"/>
          </ac:grpSpMkLst>
        </pc:grpChg>
        <pc:inkChg chg="del mod">
          <ac:chgData name="Sherif Khattab" userId="c83b1e15-36f3-4f46-aceb-05aac24c545e" providerId="ADAL" clId="{40561216-C3B6-4E03-B696-C2E8E46E1565}" dt="2021-03-02T14:57:56.892" v="638"/>
          <ac:inkMkLst>
            <pc:docMk/>
            <pc:sldMk cId="1377651607" sldId="570"/>
            <ac:inkMk id="3" creationId="{B0FBBC0D-35B9-448B-9D52-F9702601D9E2}"/>
          </ac:inkMkLst>
        </pc:inkChg>
        <pc:inkChg chg="del mod">
          <ac:chgData name="Sherif Khattab" userId="c83b1e15-36f3-4f46-aceb-05aac24c545e" providerId="ADAL" clId="{40561216-C3B6-4E03-B696-C2E8E46E1565}" dt="2021-03-02T14:57:56.888" v="636"/>
          <ac:inkMkLst>
            <pc:docMk/>
            <pc:sldMk cId="1377651607" sldId="570"/>
            <ac:inkMk id="5" creationId="{1334F479-0557-4560-B3CA-54D487BC1692}"/>
          </ac:inkMkLst>
        </pc:inkChg>
        <pc:inkChg chg="del mod">
          <ac:chgData name="Sherif Khattab" userId="c83b1e15-36f3-4f46-aceb-05aac24c545e" providerId="ADAL" clId="{40561216-C3B6-4E03-B696-C2E8E46E1565}" dt="2021-03-02T14:57:56.892" v="639"/>
          <ac:inkMkLst>
            <pc:docMk/>
            <pc:sldMk cId="1377651607" sldId="570"/>
            <ac:inkMk id="6" creationId="{C77C32EE-2731-421E-9672-5A63D6E9F538}"/>
          </ac:inkMkLst>
        </pc:inkChg>
        <pc:inkChg chg="del mod">
          <ac:chgData name="Sherif Khattab" userId="c83b1e15-36f3-4f46-aceb-05aac24c545e" providerId="ADAL" clId="{40561216-C3B6-4E03-B696-C2E8E46E1565}" dt="2021-03-02T14:57:56.887" v="635"/>
          <ac:inkMkLst>
            <pc:docMk/>
            <pc:sldMk cId="1377651607" sldId="570"/>
            <ac:inkMk id="34" creationId="{76F4BB3E-F0E4-42AA-ACB1-D0A6A3746F24}"/>
          </ac:inkMkLst>
        </pc:inkChg>
        <pc:inkChg chg="del mod">
          <ac:chgData name="Sherif Khattab" userId="c83b1e15-36f3-4f46-aceb-05aac24c545e" providerId="ADAL" clId="{40561216-C3B6-4E03-B696-C2E8E46E1565}" dt="2021-03-02T14:57:56.886" v="634"/>
          <ac:inkMkLst>
            <pc:docMk/>
            <pc:sldMk cId="1377651607" sldId="570"/>
            <ac:inkMk id="35" creationId="{BB1041F6-9E9F-4186-AC93-4372635DAB2B}"/>
          </ac:inkMkLst>
        </pc:inkChg>
        <pc:inkChg chg="del mod">
          <ac:chgData name="Sherif Khattab" userId="c83b1e15-36f3-4f46-aceb-05aac24c545e" providerId="ADAL" clId="{40561216-C3B6-4E03-B696-C2E8E46E1565}" dt="2021-03-02T14:57:56.888" v="637"/>
          <ac:inkMkLst>
            <pc:docMk/>
            <pc:sldMk cId="1377651607" sldId="570"/>
            <ac:inkMk id="36" creationId="{FBD4DC2C-2A69-4F9C-9FD0-0A2D83A17035}"/>
          </ac:inkMkLst>
        </pc:inkChg>
        <pc:inkChg chg="del mod">
          <ac:chgData name="Sherif Khattab" userId="c83b1e15-36f3-4f46-aceb-05aac24c545e" providerId="ADAL" clId="{40561216-C3B6-4E03-B696-C2E8E46E1565}" dt="2021-03-02T14:57:48.383" v="632"/>
          <ac:inkMkLst>
            <pc:docMk/>
            <pc:sldMk cId="1377651607" sldId="570"/>
            <ac:inkMk id="38" creationId="{08DD68F7-523C-4437-9949-BFD6B8B320B7}"/>
          </ac:inkMkLst>
        </pc:inkChg>
        <pc:inkChg chg="del mod">
          <ac:chgData name="Sherif Khattab" userId="c83b1e15-36f3-4f46-aceb-05aac24c545e" providerId="ADAL" clId="{40561216-C3B6-4E03-B696-C2E8E46E1565}" dt="2021-03-02T14:57:48.381" v="628"/>
          <ac:inkMkLst>
            <pc:docMk/>
            <pc:sldMk cId="1377651607" sldId="570"/>
            <ac:inkMk id="39" creationId="{6B907EBB-5700-4291-BB4C-D8877DB4FFCD}"/>
          </ac:inkMkLst>
        </pc:inkChg>
        <pc:inkChg chg="del mod">
          <ac:chgData name="Sherif Khattab" userId="c83b1e15-36f3-4f46-aceb-05aac24c545e" providerId="ADAL" clId="{40561216-C3B6-4E03-B696-C2E8E46E1565}" dt="2021-03-02T14:57:48.382" v="630"/>
          <ac:inkMkLst>
            <pc:docMk/>
            <pc:sldMk cId="1377651607" sldId="570"/>
            <ac:inkMk id="40" creationId="{D1405003-6795-43E1-B78F-70DFA34AAA56}"/>
          </ac:inkMkLst>
        </pc:inkChg>
        <pc:inkChg chg="del mod">
          <ac:chgData name="Sherif Khattab" userId="c83b1e15-36f3-4f46-aceb-05aac24c545e" providerId="ADAL" clId="{40561216-C3B6-4E03-B696-C2E8E46E1565}" dt="2021-03-02T14:57:48.383" v="631"/>
          <ac:inkMkLst>
            <pc:docMk/>
            <pc:sldMk cId="1377651607" sldId="570"/>
            <ac:inkMk id="41" creationId="{E5C63D8D-A5A2-4ECA-9233-25A9BB4111B0}"/>
          </ac:inkMkLst>
        </pc:inkChg>
        <pc:inkChg chg="del mod">
          <ac:chgData name="Sherif Khattab" userId="c83b1e15-36f3-4f46-aceb-05aac24c545e" providerId="ADAL" clId="{40561216-C3B6-4E03-B696-C2E8E46E1565}" dt="2021-03-02T14:57:48.382" v="629"/>
          <ac:inkMkLst>
            <pc:docMk/>
            <pc:sldMk cId="1377651607" sldId="570"/>
            <ac:inkMk id="42" creationId="{DA8E3D6B-1BC0-4231-B0D7-7B8A4360DECC}"/>
          </ac:inkMkLst>
        </pc:inkChg>
        <pc:inkChg chg="del mod">
          <ac:chgData name="Sherif Khattab" userId="c83b1e15-36f3-4f46-aceb-05aac24c545e" providerId="ADAL" clId="{40561216-C3B6-4E03-B696-C2E8E46E1565}" dt="2021-03-02T14:57:48.379" v="627"/>
          <ac:inkMkLst>
            <pc:docMk/>
            <pc:sldMk cId="1377651607" sldId="570"/>
            <ac:inkMk id="44" creationId="{19C19232-5340-48E5-9ED6-62DEBBCE1215}"/>
          </ac:inkMkLst>
        </pc:inkChg>
        <pc:inkChg chg="del mod">
          <ac:chgData name="Sherif Khattab" userId="c83b1e15-36f3-4f46-aceb-05aac24c545e" providerId="ADAL" clId="{40561216-C3B6-4E03-B696-C2E8E46E1565}" dt="2021-03-02T14:57:42.712" v="625"/>
          <ac:inkMkLst>
            <pc:docMk/>
            <pc:sldMk cId="1377651607" sldId="570"/>
            <ac:inkMk id="45" creationId="{D1B4E85F-AC34-40C2-82B7-32CDF26E2AA9}"/>
          </ac:inkMkLst>
        </pc:inkChg>
        <pc:inkChg chg="del mod">
          <ac:chgData name="Sherif Khattab" userId="c83b1e15-36f3-4f46-aceb-05aac24c545e" providerId="ADAL" clId="{40561216-C3B6-4E03-B696-C2E8E46E1565}" dt="2021-03-02T14:57:42.710" v="623"/>
          <ac:inkMkLst>
            <pc:docMk/>
            <pc:sldMk cId="1377651607" sldId="570"/>
            <ac:inkMk id="46" creationId="{E6BF4D18-EC16-4386-BB86-4E44BAF7C03B}"/>
          </ac:inkMkLst>
        </pc:inkChg>
        <pc:inkChg chg="del mod">
          <ac:chgData name="Sherif Khattab" userId="c83b1e15-36f3-4f46-aceb-05aac24c545e" providerId="ADAL" clId="{40561216-C3B6-4E03-B696-C2E8E46E1565}" dt="2021-03-02T14:57:42.708" v="622"/>
          <ac:inkMkLst>
            <pc:docMk/>
            <pc:sldMk cId="1377651607" sldId="570"/>
            <ac:inkMk id="47" creationId="{02569F11-2943-4F04-87BA-CA8732D937CB}"/>
          </ac:inkMkLst>
        </pc:inkChg>
        <pc:inkChg chg="del mod">
          <ac:chgData name="Sherif Khattab" userId="c83b1e15-36f3-4f46-aceb-05aac24c545e" providerId="ADAL" clId="{40561216-C3B6-4E03-B696-C2E8E46E1565}" dt="2021-03-02T14:57:42.705" v="619"/>
          <ac:inkMkLst>
            <pc:docMk/>
            <pc:sldMk cId="1377651607" sldId="570"/>
            <ac:inkMk id="48" creationId="{B58E1670-F3F7-4DFE-AF3D-056FDA785310}"/>
          </ac:inkMkLst>
        </pc:inkChg>
        <pc:inkChg chg="del mod">
          <ac:chgData name="Sherif Khattab" userId="c83b1e15-36f3-4f46-aceb-05aac24c545e" providerId="ADAL" clId="{40561216-C3B6-4E03-B696-C2E8E46E1565}" dt="2021-03-02T14:57:42.707" v="621"/>
          <ac:inkMkLst>
            <pc:docMk/>
            <pc:sldMk cId="1377651607" sldId="570"/>
            <ac:inkMk id="49" creationId="{19257841-2019-40BC-AD69-87A73EC0948B}"/>
          </ac:inkMkLst>
        </pc:inkChg>
        <pc:inkChg chg="del mod">
          <ac:chgData name="Sherif Khattab" userId="c83b1e15-36f3-4f46-aceb-05aac24c545e" providerId="ADAL" clId="{40561216-C3B6-4E03-B696-C2E8E46E1565}" dt="2021-03-02T14:57:42.707" v="620"/>
          <ac:inkMkLst>
            <pc:docMk/>
            <pc:sldMk cId="1377651607" sldId="570"/>
            <ac:inkMk id="50" creationId="{26C81269-5964-499B-83AC-4B4F3ECF46D9}"/>
          </ac:inkMkLst>
        </pc:inkChg>
        <pc:inkChg chg="del mod">
          <ac:chgData name="Sherif Khattab" userId="c83b1e15-36f3-4f46-aceb-05aac24c545e" providerId="ADAL" clId="{40561216-C3B6-4E03-B696-C2E8E46E1565}" dt="2021-03-02T14:57:42.712" v="624"/>
          <ac:inkMkLst>
            <pc:docMk/>
            <pc:sldMk cId="1377651607" sldId="570"/>
            <ac:inkMk id="51" creationId="{20368D2C-01B3-405E-89B9-A7788F5F56C4}"/>
          </ac:inkMkLst>
        </pc:inkChg>
        <pc:inkChg chg="del mod">
          <ac:chgData name="Sherif Khattab" userId="c83b1e15-36f3-4f46-aceb-05aac24c545e" providerId="ADAL" clId="{40561216-C3B6-4E03-B696-C2E8E46E1565}" dt="2021-03-02T14:57:36.647" v="616"/>
          <ac:inkMkLst>
            <pc:docMk/>
            <pc:sldMk cId="1377651607" sldId="570"/>
            <ac:inkMk id="53" creationId="{4B0B24DC-2DC7-4C85-8BDA-CB5171C1850E}"/>
          </ac:inkMkLst>
        </pc:inkChg>
        <pc:inkChg chg="del mod">
          <ac:chgData name="Sherif Khattab" userId="c83b1e15-36f3-4f46-aceb-05aac24c545e" providerId="ADAL" clId="{40561216-C3B6-4E03-B696-C2E8E46E1565}" dt="2021-03-02T14:57:36.645" v="614"/>
          <ac:inkMkLst>
            <pc:docMk/>
            <pc:sldMk cId="1377651607" sldId="570"/>
            <ac:inkMk id="54" creationId="{FAA76FFB-4F7B-44CF-9E3F-7D873ACD011E}"/>
          </ac:inkMkLst>
        </pc:inkChg>
        <pc:inkChg chg="del mod">
          <ac:chgData name="Sherif Khattab" userId="c83b1e15-36f3-4f46-aceb-05aac24c545e" providerId="ADAL" clId="{40561216-C3B6-4E03-B696-C2E8E46E1565}" dt="2021-03-02T14:57:36.644" v="613"/>
          <ac:inkMkLst>
            <pc:docMk/>
            <pc:sldMk cId="1377651607" sldId="570"/>
            <ac:inkMk id="55" creationId="{2A509FA3-B322-44A6-A5B7-3B6A64FF271C}"/>
          </ac:inkMkLst>
        </pc:inkChg>
        <pc:inkChg chg="del mod">
          <ac:chgData name="Sherif Khattab" userId="c83b1e15-36f3-4f46-aceb-05aac24c545e" providerId="ADAL" clId="{40561216-C3B6-4E03-B696-C2E8E46E1565}" dt="2021-03-02T14:57:36.638" v="612"/>
          <ac:inkMkLst>
            <pc:docMk/>
            <pc:sldMk cId="1377651607" sldId="570"/>
            <ac:inkMk id="56" creationId="{9FB1D72E-EF06-4758-9CAE-0C2AFAB761B2}"/>
          </ac:inkMkLst>
        </pc:inkChg>
        <pc:inkChg chg="del mod">
          <ac:chgData name="Sherif Khattab" userId="c83b1e15-36f3-4f46-aceb-05aac24c545e" providerId="ADAL" clId="{40561216-C3B6-4E03-B696-C2E8E46E1565}" dt="2021-03-02T14:57:36.648" v="617"/>
          <ac:inkMkLst>
            <pc:docMk/>
            <pc:sldMk cId="1377651607" sldId="570"/>
            <ac:inkMk id="58" creationId="{AD54C535-8A13-4466-B936-FDE4EE0D13AB}"/>
          </ac:inkMkLst>
        </pc:inkChg>
        <pc:inkChg chg="del mod">
          <ac:chgData name="Sherif Khattab" userId="c83b1e15-36f3-4f46-aceb-05aac24c545e" providerId="ADAL" clId="{40561216-C3B6-4E03-B696-C2E8E46E1565}" dt="2021-03-02T14:57:36.646" v="615"/>
          <ac:inkMkLst>
            <pc:docMk/>
            <pc:sldMk cId="1377651607" sldId="570"/>
            <ac:inkMk id="59" creationId="{8191728A-6391-4424-97E9-9D875C21CABB}"/>
          </ac:inkMkLst>
        </pc:inkChg>
        <pc:inkChg chg="del mod">
          <ac:chgData name="Sherif Khattab" userId="c83b1e15-36f3-4f46-aceb-05aac24c545e" providerId="ADAL" clId="{40561216-C3B6-4E03-B696-C2E8E46E1565}" dt="2021-03-02T14:57:28.877" v="609"/>
          <ac:inkMkLst>
            <pc:docMk/>
            <pc:sldMk cId="1377651607" sldId="570"/>
            <ac:inkMk id="61" creationId="{3873DDFB-3276-4A9C-A452-0E255D449AE0}"/>
          </ac:inkMkLst>
        </pc:inkChg>
        <pc:inkChg chg="del mod">
          <ac:chgData name="Sherif Khattab" userId="c83b1e15-36f3-4f46-aceb-05aac24c545e" providerId="ADAL" clId="{40561216-C3B6-4E03-B696-C2E8E46E1565}" dt="2021-03-02T14:57:28.875" v="607"/>
          <ac:inkMkLst>
            <pc:docMk/>
            <pc:sldMk cId="1377651607" sldId="570"/>
            <ac:inkMk id="62" creationId="{6CA89F45-C596-4B44-8218-2E80CDFD9AC1}"/>
          </ac:inkMkLst>
        </pc:inkChg>
        <pc:inkChg chg="del mod">
          <ac:chgData name="Sherif Khattab" userId="c83b1e15-36f3-4f46-aceb-05aac24c545e" providerId="ADAL" clId="{40561216-C3B6-4E03-B696-C2E8E46E1565}" dt="2021-03-02T14:57:28.878" v="610"/>
          <ac:inkMkLst>
            <pc:docMk/>
            <pc:sldMk cId="1377651607" sldId="570"/>
            <ac:inkMk id="63" creationId="{C0DC48F3-13CB-48CD-943B-D376DED3D452}"/>
          </ac:inkMkLst>
        </pc:inkChg>
        <pc:inkChg chg="del mod">
          <ac:chgData name="Sherif Khattab" userId="c83b1e15-36f3-4f46-aceb-05aac24c545e" providerId="ADAL" clId="{40561216-C3B6-4E03-B696-C2E8E46E1565}" dt="2021-03-02T14:57:28.876" v="608"/>
          <ac:inkMkLst>
            <pc:docMk/>
            <pc:sldMk cId="1377651607" sldId="570"/>
            <ac:inkMk id="23552" creationId="{AD02388C-420C-4C10-A5B7-33825C4777B5}"/>
          </ac:inkMkLst>
        </pc:inkChg>
        <pc:inkChg chg="del">
          <ac:chgData name="Sherif Khattab" userId="c83b1e15-36f3-4f46-aceb-05aac24c545e" providerId="ADAL" clId="{40561216-C3B6-4E03-B696-C2E8E46E1565}" dt="2021-03-02T14:57:28.872" v="606"/>
          <ac:inkMkLst>
            <pc:docMk/>
            <pc:sldMk cId="1377651607" sldId="570"/>
            <ac:inkMk id="23556" creationId="{B63716A9-A45C-49C7-8CC0-3310F6B827F6}"/>
          </ac:inkMkLst>
        </pc:inkChg>
      </pc:sldChg>
      <pc:sldChg chg="add del">
        <pc:chgData name="Sherif Khattab" userId="c83b1e15-36f3-4f46-aceb-05aac24c545e" providerId="ADAL" clId="{40561216-C3B6-4E03-B696-C2E8E46E1565}" dt="2021-03-02T14:57:14.674" v="597"/>
        <pc:sldMkLst>
          <pc:docMk/>
          <pc:sldMk cId="2705297987" sldId="570"/>
        </pc:sldMkLst>
      </pc:sldChg>
      <pc:sldChg chg="add modAnim">
        <pc:chgData name="Sherif Khattab" userId="c83b1e15-36f3-4f46-aceb-05aac24c545e" providerId="ADAL" clId="{40561216-C3B6-4E03-B696-C2E8E46E1565}" dt="2021-03-02T14:58:39.602" v="644"/>
        <pc:sldMkLst>
          <pc:docMk/>
          <pc:sldMk cId="1670379455" sldId="571"/>
        </pc:sldMkLst>
      </pc:sldChg>
      <pc:sldChg chg="add modAnim">
        <pc:chgData name="Sherif Khattab" userId="c83b1e15-36f3-4f46-aceb-05aac24c545e" providerId="ADAL" clId="{40561216-C3B6-4E03-B696-C2E8E46E1565}" dt="2021-03-02T14:58:37.306" v="643"/>
        <pc:sldMkLst>
          <pc:docMk/>
          <pc:sldMk cId="3115630515" sldId="572"/>
        </pc:sldMkLst>
      </pc:sldChg>
      <pc:sldChg chg="add modAnim">
        <pc:chgData name="Sherif Khattab" userId="c83b1e15-36f3-4f46-aceb-05aac24c545e" providerId="ADAL" clId="{40561216-C3B6-4E03-B696-C2E8E46E1565}" dt="2021-03-02T14:58:34.646" v="642"/>
        <pc:sldMkLst>
          <pc:docMk/>
          <pc:sldMk cId="3693182178" sldId="573"/>
        </pc:sldMkLst>
      </pc:sldChg>
      <pc:sldChg chg="add modAnim">
        <pc:chgData name="Sherif Khattab" userId="c83b1e15-36f3-4f46-aceb-05aac24c545e" providerId="ADAL" clId="{40561216-C3B6-4E03-B696-C2E8E46E1565}" dt="2021-03-02T14:58:32.151" v="641"/>
        <pc:sldMkLst>
          <pc:docMk/>
          <pc:sldMk cId="1917878205" sldId="574"/>
        </pc:sldMkLst>
      </pc:sldChg>
      <pc:sldChg chg="add">
        <pc:chgData name="Sherif Khattab" userId="c83b1e15-36f3-4f46-aceb-05aac24c545e" providerId="ADAL" clId="{40561216-C3B6-4E03-B696-C2E8E46E1565}" dt="2021-03-02T14:59:43.634" v="657"/>
        <pc:sldMkLst>
          <pc:docMk/>
          <pc:sldMk cId="86902699" sldId="575"/>
        </pc:sldMkLst>
      </pc:sldChg>
      <pc:sldChg chg="add">
        <pc:chgData name="Sherif Khattab" userId="c83b1e15-36f3-4f46-aceb-05aac24c545e" providerId="ADAL" clId="{40561216-C3B6-4E03-B696-C2E8E46E1565}" dt="2021-03-02T15:11:50.930" v="788"/>
        <pc:sldMkLst>
          <pc:docMk/>
          <pc:sldMk cId="1417188528" sldId="576"/>
        </pc:sldMkLst>
      </pc:sldChg>
      <pc:sldChg chg="add">
        <pc:chgData name="Sherif Khattab" userId="c83b1e15-36f3-4f46-aceb-05aac24c545e" providerId="ADAL" clId="{40561216-C3B6-4E03-B696-C2E8E46E1565}" dt="2021-03-02T15:12:00.394" v="797"/>
        <pc:sldMkLst>
          <pc:docMk/>
          <pc:sldMk cId="3517715337" sldId="577"/>
        </pc:sldMkLst>
      </pc:sldChg>
      <pc:sldChg chg="add">
        <pc:chgData name="Sherif Khattab" userId="c83b1e15-36f3-4f46-aceb-05aac24c545e" providerId="ADAL" clId="{40561216-C3B6-4E03-B696-C2E8E46E1565}" dt="2021-03-02T15:12:07.374" v="805"/>
        <pc:sldMkLst>
          <pc:docMk/>
          <pc:sldMk cId="3183407000" sldId="578"/>
        </pc:sldMkLst>
      </pc:sldChg>
      <pc:sldChg chg="add">
        <pc:chgData name="Sherif Khattab" userId="c83b1e15-36f3-4f46-aceb-05aac24c545e" providerId="ADAL" clId="{40561216-C3B6-4E03-B696-C2E8E46E1565}" dt="2021-03-02T15:12:14.258" v="814"/>
        <pc:sldMkLst>
          <pc:docMk/>
          <pc:sldMk cId="1432894990" sldId="579"/>
        </pc:sldMkLst>
      </pc:sldChg>
      <pc:sldChg chg="add">
        <pc:chgData name="Sherif Khattab" userId="c83b1e15-36f3-4f46-aceb-05aac24c545e" providerId="ADAL" clId="{40561216-C3B6-4E03-B696-C2E8E46E1565}" dt="2021-03-02T15:12:20.689" v="823"/>
        <pc:sldMkLst>
          <pc:docMk/>
          <pc:sldMk cId="1883612794" sldId="580"/>
        </pc:sldMkLst>
      </pc:sldChg>
      <pc:sldChg chg="add">
        <pc:chgData name="Sherif Khattab" userId="c83b1e15-36f3-4f46-aceb-05aac24c545e" providerId="ADAL" clId="{40561216-C3B6-4E03-B696-C2E8E46E1565}" dt="2021-03-02T15:12:27.002" v="832"/>
        <pc:sldMkLst>
          <pc:docMk/>
          <pc:sldMk cId="1594120570" sldId="581"/>
        </pc:sldMkLst>
      </pc:sldChg>
      <pc:sldChg chg="add">
        <pc:chgData name="Sherif Khattab" userId="c83b1e15-36f3-4f46-aceb-05aac24c545e" providerId="ADAL" clId="{40561216-C3B6-4E03-B696-C2E8E46E1565}" dt="2021-03-02T15:12:32.814" v="840"/>
        <pc:sldMkLst>
          <pc:docMk/>
          <pc:sldMk cId="3049654475" sldId="582"/>
        </pc:sldMkLst>
      </pc:sldChg>
      <pc:sldChg chg="add">
        <pc:chgData name="Sherif Khattab" userId="c83b1e15-36f3-4f46-aceb-05aac24c545e" providerId="ADAL" clId="{40561216-C3B6-4E03-B696-C2E8E46E1565}" dt="2021-03-02T15:12:37.715" v="847"/>
        <pc:sldMkLst>
          <pc:docMk/>
          <pc:sldMk cId="2799572395" sldId="583"/>
        </pc:sldMkLst>
      </pc:sldChg>
      <pc:sldChg chg="add">
        <pc:chgData name="Sherif Khattab" userId="c83b1e15-36f3-4f46-aceb-05aac24c545e" providerId="ADAL" clId="{40561216-C3B6-4E03-B696-C2E8E46E1565}" dt="2021-03-02T15:12:42.495" v="854"/>
        <pc:sldMkLst>
          <pc:docMk/>
          <pc:sldMk cId="1377987034" sldId="584"/>
        </pc:sldMkLst>
      </pc:sldChg>
      <pc:sldChg chg="add">
        <pc:chgData name="Sherif Khattab" userId="c83b1e15-36f3-4f46-aceb-05aac24c545e" providerId="ADAL" clId="{40561216-C3B6-4E03-B696-C2E8E46E1565}" dt="2021-03-02T15:12:47.463" v="862"/>
        <pc:sldMkLst>
          <pc:docMk/>
          <pc:sldMk cId="2782214765" sldId="585"/>
        </pc:sldMkLst>
      </pc:sldChg>
      <pc:sldChg chg="add">
        <pc:chgData name="Sherif Khattab" userId="c83b1e15-36f3-4f46-aceb-05aac24c545e" providerId="ADAL" clId="{40561216-C3B6-4E03-B696-C2E8E46E1565}" dt="2021-03-02T15:12:52.867" v="869"/>
        <pc:sldMkLst>
          <pc:docMk/>
          <pc:sldMk cId="3635695113" sldId="586"/>
        </pc:sldMkLst>
      </pc:sldChg>
      <pc:sldChg chg="add">
        <pc:chgData name="Sherif Khattab" userId="c83b1e15-36f3-4f46-aceb-05aac24c545e" providerId="ADAL" clId="{40561216-C3B6-4E03-B696-C2E8E46E1565}" dt="2021-03-02T15:12:58.446" v="877"/>
        <pc:sldMkLst>
          <pc:docMk/>
          <pc:sldMk cId="2826360827" sldId="587"/>
        </pc:sldMkLst>
      </pc:sldChg>
      <pc:sldChg chg="add del">
        <pc:chgData name="Sherif Khattab" userId="c83b1e15-36f3-4f46-aceb-05aac24c545e" providerId="ADAL" clId="{40561216-C3B6-4E03-B696-C2E8E46E1565}" dt="2021-03-02T15:13:12.608" v="885"/>
        <pc:sldMkLst>
          <pc:docMk/>
          <pc:sldMk cId="1680381744" sldId="588"/>
        </pc:sldMkLst>
      </pc:sldChg>
      <pc:sldChg chg="add">
        <pc:chgData name="Sherif Khattab" userId="c83b1e15-36f3-4f46-aceb-05aac24c545e" providerId="ADAL" clId="{40561216-C3B6-4E03-B696-C2E8E46E1565}" dt="2021-03-02T15:13:16.543" v="886"/>
        <pc:sldMkLst>
          <pc:docMk/>
          <pc:sldMk cId="2768941197" sldId="588"/>
        </pc:sldMkLst>
      </pc:sldChg>
    </pc:docChg>
  </pc:docChgLst>
  <pc:docChgLst>
    <pc:chgData name="Khattab, Sherif" userId="c83b1e15-36f3-4f46-aceb-05aac24c545e" providerId="ADAL" clId="{DE316A4D-089D-2A40-9FA9-4724C2884636}"/>
    <pc:docChg chg="undo custSel addSld delSld modSld">
      <pc:chgData name="Khattab, Sherif" userId="c83b1e15-36f3-4f46-aceb-05aac24c545e" providerId="ADAL" clId="{DE316A4D-089D-2A40-9FA9-4724C2884636}" dt="2019-05-23T05:43:41.544" v="183"/>
      <pc:docMkLst>
        <pc:docMk/>
      </pc:docMkLst>
      <pc:sldChg chg="modSp">
        <pc:chgData name="Khattab, Sherif" userId="c83b1e15-36f3-4f46-aceb-05aac24c545e" providerId="ADAL" clId="{DE316A4D-089D-2A40-9FA9-4724C2884636}" dt="2019-05-14T13:41:27.276" v="1" actId="20577"/>
        <pc:sldMkLst>
          <pc:docMk/>
          <pc:sldMk cId="0" sldId="256"/>
        </pc:sldMkLst>
        <pc:spChg chg="mod">
          <ac:chgData name="Khattab, Sherif" userId="c83b1e15-36f3-4f46-aceb-05aac24c545e" providerId="ADAL" clId="{DE316A4D-089D-2A40-9FA9-4724C2884636}" dt="2019-05-14T13:41:27.276" v="1" actId="20577"/>
          <ac:spMkLst>
            <pc:docMk/>
            <pc:sldMk cId="0" sldId="256"/>
            <ac:spMk id="2" creationId="{00000000-0000-0000-0000-000000000000}"/>
          </ac:spMkLst>
        </pc:spChg>
      </pc:sldChg>
      <pc:sldChg chg="del">
        <pc:chgData name="Khattab, Sherif" userId="c83b1e15-36f3-4f46-aceb-05aac24c545e" providerId="ADAL" clId="{DE316A4D-089D-2A40-9FA9-4724C2884636}" dt="2019-05-23T03:59:27.081" v="2" actId="2696"/>
        <pc:sldMkLst>
          <pc:docMk/>
          <pc:sldMk cId="1969176380" sldId="257"/>
        </pc:sldMkLst>
      </pc:sldChg>
      <pc:sldChg chg="del">
        <pc:chgData name="Khattab, Sherif" userId="c83b1e15-36f3-4f46-aceb-05aac24c545e" providerId="ADAL" clId="{DE316A4D-089D-2A40-9FA9-4724C2884636}" dt="2019-05-23T03:59:31.239" v="3" actId="2696"/>
        <pc:sldMkLst>
          <pc:docMk/>
          <pc:sldMk cId="978894378" sldId="266"/>
        </pc:sldMkLst>
      </pc:sldChg>
      <pc:sldChg chg="del">
        <pc:chgData name="Khattab, Sherif" userId="c83b1e15-36f3-4f46-aceb-05aac24c545e" providerId="ADAL" clId="{DE316A4D-089D-2A40-9FA9-4724C2884636}" dt="2019-05-23T03:59:34.863" v="4" actId="2696"/>
        <pc:sldMkLst>
          <pc:docMk/>
          <pc:sldMk cId="1871263980" sldId="275"/>
        </pc:sldMkLst>
      </pc:sldChg>
      <pc:sldChg chg="del">
        <pc:chgData name="Khattab, Sherif" userId="c83b1e15-36f3-4f46-aceb-05aac24c545e" providerId="ADAL" clId="{DE316A4D-089D-2A40-9FA9-4724C2884636}" dt="2019-05-23T03:59:50.802" v="5" actId="2696"/>
        <pc:sldMkLst>
          <pc:docMk/>
          <pc:sldMk cId="2119836463" sldId="283"/>
        </pc:sldMkLst>
      </pc:sldChg>
      <pc:sldChg chg="del">
        <pc:chgData name="Khattab, Sherif" userId="c83b1e15-36f3-4f46-aceb-05aac24c545e" providerId="ADAL" clId="{DE316A4D-089D-2A40-9FA9-4724C2884636}" dt="2019-05-23T03:59:50.830" v="6" actId="2696"/>
        <pc:sldMkLst>
          <pc:docMk/>
          <pc:sldMk cId="1220313734" sldId="284"/>
        </pc:sldMkLst>
      </pc:sldChg>
      <pc:sldChg chg="del">
        <pc:chgData name="Khattab, Sherif" userId="c83b1e15-36f3-4f46-aceb-05aac24c545e" providerId="ADAL" clId="{DE316A4D-089D-2A40-9FA9-4724C2884636}" dt="2019-05-23T03:59:50.853" v="7" actId="2696"/>
        <pc:sldMkLst>
          <pc:docMk/>
          <pc:sldMk cId="882805023" sldId="285"/>
        </pc:sldMkLst>
      </pc:sldChg>
      <pc:sldChg chg="del">
        <pc:chgData name="Khattab, Sherif" userId="c83b1e15-36f3-4f46-aceb-05aac24c545e" providerId="ADAL" clId="{DE316A4D-089D-2A40-9FA9-4724C2884636}" dt="2019-05-23T03:59:50.877" v="8" actId="2696"/>
        <pc:sldMkLst>
          <pc:docMk/>
          <pc:sldMk cId="561854054" sldId="287"/>
        </pc:sldMkLst>
      </pc:sldChg>
      <pc:sldChg chg="del">
        <pc:chgData name="Khattab, Sherif" userId="c83b1e15-36f3-4f46-aceb-05aac24c545e" providerId="ADAL" clId="{DE316A4D-089D-2A40-9FA9-4724C2884636}" dt="2019-05-23T03:59:50.893" v="9" actId="2696"/>
        <pc:sldMkLst>
          <pc:docMk/>
          <pc:sldMk cId="1121912213" sldId="288"/>
        </pc:sldMkLst>
      </pc:sldChg>
      <pc:sldChg chg="del">
        <pc:chgData name="Khattab, Sherif" userId="c83b1e15-36f3-4f46-aceb-05aac24c545e" providerId="ADAL" clId="{DE316A4D-089D-2A40-9FA9-4724C2884636}" dt="2019-05-23T03:59:50.912" v="10" actId="2696"/>
        <pc:sldMkLst>
          <pc:docMk/>
          <pc:sldMk cId="2123485087" sldId="289"/>
        </pc:sldMkLst>
      </pc:sldChg>
      <pc:sldChg chg="del">
        <pc:chgData name="Khattab, Sherif" userId="c83b1e15-36f3-4f46-aceb-05aac24c545e" providerId="ADAL" clId="{DE316A4D-089D-2A40-9FA9-4724C2884636}" dt="2019-05-23T03:59:50.929" v="11" actId="2696"/>
        <pc:sldMkLst>
          <pc:docMk/>
          <pc:sldMk cId="1071549106" sldId="290"/>
        </pc:sldMkLst>
      </pc:sldChg>
      <pc:sldChg chg="del">
        <pc:chgData name="Khattab, Sherif" userId="c83b1e15-36f3-4f46-aceb-05aac24c545e" providerId="ADAL" clId="{DE316A4D-089D-2A40-9FA9-4724C2884636}" dt="2019-05-23T03:59:50.947" v="12" actId="2696"/>
        <pc:sldMkLst>
          <pc:docMk/>
          <pc:sldMk cId="622828641" sldId="291"/>
        </pc:sldMkLst>
      </pc:sldChg>
      <pc:sldChg chg="del">
        <pc:chgData name="Khattab, Sherif" userId="c83b1e15-36f3-4f46-aceb-05aac24c545e" providerId="ADAL" clId="{DE316A4D-089D-2A40-9FA9-4724C2884636}" dt="2019-05-23T03:59:50.968" v="13" actId="2696"/>
        <pc:sldMkLst>
          <pc:docMk/>
          <pc:sldMk cId="1781024462" sldId="292"/>
        </pc:sldMkLst>
      </pc:sldChg>
      <pc:sldChg chg="del">
        <pc:chgData name="Khattab, Sherif" userId="c83b1e15-36f3-4f46-aceb-05aac24c545e" providerId="ADAL" clId="{DE316A4D-089D-2A40-9FA9-4724C2884636}" dt="2019-05-23T03:59:50.988" v="14" actId="2696"/>
        <pc:sldMkLst>
          <pc:docMk/>
          <pc:sldMk cId="64306115" sldId="295"/>
        </pc:sldMkLst>
      </pc:sldChg>
      <pc:sldChg chg="del">
        <pc:chgData name="Khattab, Sherif" userId="c83b1e15-36f3-4f46-aceb-05aac24c545e" providerId="ADAL" clId="{DE316A4D-089D-2A40-9FA9-4724C2884636}" dt="2019-05-23T03:59:51.007" v="15" actId="2696"/>
        <pc:sldMkLst>
          <pc:docMk/>
          <pc:sldMk cId="281707087" sldId="296"/>
        </pc:sldMkLst>
      </pc:sldChg>
      <pc:sldChg chg="del">
        <pc:chgData name="Khattab, Sherif" userId="c83b1e15-36f3-4f46-aceb-05aac24c545e" providerId="ADAL" clId="{DE316A4D-089D-2A40-9FA9-4724C2884636}" dt="2019-05-23T03:59:51.028" v="16" actId="2696"/>
        <pc:sldMkLst>
          <pc:docMk/>
          <pc:sldMk cId="275381494" sldId="297"/>
        </pc:sldMkLst>
      </pc:sldChg>
      <pc:sldChg chg="del">
        <pc:chgData name="Khattab, Sherif" userId="c83b1e15-36f3-4f46-aceb-05aac24c545e" providerId="ADAL" clId="{DE316A4D-089D-2A40-9FA9-4724C2884636}" dt="2019-05-23T03:59:51.054" v="17" actId="2696"/>
        <pc:sldMkLst>
          <pc:docMk/>
          <pc:sldMk cId="1323538422" sldId="298"/>
        </pc:sldMkLst>
      </pc:sldChg>
      <pc:sldChg chg="del">
        <pc:chgData name="Khattab, Sherif" userId="c83b1e15-36f3-4f46-aceb-05aac24c545e" providerId="ADAL" clId="{DE316A4D-089D-2A40-9FA9-4724C2884636}" dt="2019-05-23T03:59:51.076" v="18" actId="2696"/>
        <pc:sldMkLst>
          <pc:docMk/>
          <pc:sldMk cId="1186219626" sldId="299"/>
        </pc:sldMkLst>
      </pc:sldChg>
      <pc:sldChg chg="del">
        <pc:chgData name="Khattab, Sherif" userId="c83b1e15-36f3-4f46-aceb-05aac24c545e" providerId="ADAL" clId="{DE316A4D-089D-2A40-9FA9-4724C2884636}" dt="2019-05-23T03:59:51.094" v="19" actId="2696"/>
        <pc:sldMkLst>
          <pc:docMk/>
          <pc:sldMk cId="1838361739" sldId="300"/>
        </pc:sldMkLst>
      </pc:sldChg>
      <pc:sldChg chg="del">
        <pc:chgData name="Khattab, Sherif" userId="c83b1e15-36f3-4f46-aceb-05aac24c545e" providerId="ADAL" clId="{DE316A4D-089D-2A40-9FA9-4724C2884636}" dt="2019-05-23T03:59:51.121" v="20" actId="2696"/>
        <pc:sldMkLst>
          <pc:docMk/>
          <pc:sldMk cId="2051028719" sldId="301"/>
        </pc:sldMkLst>
      </pc:sldChg>
      <pc:sldChg chg="del">
        <pc:chgData name="Khattab, Sherif" userId="c83b1e15-36f3-4f46-aceb-05aac24c545e" providerId="ADAL" clId="{DE316A4D-089D-2A40-9FA9-4724C2884636}" dt="2019-05-23T03:59:51.137" v="21" actId="2696"/>
        <pc:sldMkLst>
          <pc:docMk/>
          <pc:sldMk cId="247758724" sldId="302"/>
        </pc:sldMkLst>
      </pc:sldChg>
      <pc:sldChg chg="del">
        <pc:chgData name="Khattab, Sherif" userId="c83b1e15-36f3-4f46-aceb-05aac24c545e" providerId="ADAL" clId="{DE316A4D-089D-2A40-9FA9-4724C2884636}" dt="2019-05-23T03:59:51.155" v="22" actId="2696"/>
        <pc:sldMkLst>
          <pc:docMk/>
          <pc:sldMk cId="1220341221" sldId="308"/>
        </pc:sldMkLst>
      </pc:sldChg>
      <pc:sldChg chg="del">
        <pc:chgData name="Khattab, Sherif" userId="c83b1e15-36f3-4f46-aceb-05aac24c545e" providerId="ADAL" clId="{DE316A4D-089D-2A40-9FA9-4724C2884636}" dt="2019-05-23T03:59:51.175" v="23" actId="2696"/>
        <pc:sldMkLst>
          <pc:docMk/>
          <pc:sldMk cId="7029104" sldId="310"/>
        </pc:sldMkLst>
      </pc:sldChg>
      <pc:sldChg chg="del">
        <pc:chgData name="Khattab, Sherif" userId="c83b1e15-36f3-4f46-aceb-05aac24c545e" providerId="ADAL" clId="{DE316A4D-089D-2A40-9FA9-4724C2884636}" dt="2019-05-23T03:59:51.194" v="24" actId="2696"/>
        <pc:sldMkLst>
          <pc:docMk/>
          <pc:sldMk cId="1024142779" sldId="312"/>
        </pc:sldMkLst>
      </pc:sldChg>
      <pc:sldChg chg="del">
        <pc:chgData name="Khattab, Sherif" userId="c83b1e15-36f3-4f46-aceb-05aac24c545e" providerId="ADAL" clId="{DE316A4D-089D-2A40-9FA9-4724C2884636}" dt="2019-05-23T03:59:51.209" v="25" actId="2696"/>
        <pc:sldMkLst>
          <pc:docMk/>
          <pc:sldMk cId="1916533646" sldId="313"/>
        </pc:sldMkLst>
      </pc:sldChg>
      <pc:sldChg chg="del">
        <pc:chgData name="Khattab, Sherif" userId="c83b1e15-36f3-4f46-aceb-05aac24c545e" providerId="ADAL" clId="{DE316A4D-089D-2A40-9FA9-4724C2884636}" dt="2019-05-23T03:59:51.225" v="26" actId="2696"/>
        <pc:sldMkLst>
          <pc:docMk/>
          <pc:sldMk cId="1496362242" sldId="314"/>
        </pc:sldMkLst>
      </pc:sldChg>
      <pc:sldChg chg="del">
        <pc:chgData name="Khattab, Sherif" userId="c83b1e15-36f3-4f46-aceb-05aac24c545e" providerId="ADAL" clId="{DE316A4D-089D-2A40-9FA9-4724C2884636}" dt="2019-05-23T03:59:51.246" v="27" actId="2696"/>
        <pc:sldMkLst>
          <pc:docMk/>
          <pc:sldMk cId="1231859445" sldId="315"/>
        </pc:sldMkLst>
      </pc:sldChg>
      <pc:sldChg chg="del">
        <pc:chgData name="Khattab, Sherif" userId="c83b1e15-36f3-4f46-aceb-05aac24c545e" providerId="ADAL" clId="{DE316A4D-089D-2A40-9FA9-4724C2884636}" dt="2019-05-23T03:59:51.263" v="28" actId="2696"/>
        <pc:sldMkLst>
          <pc:docMk/>
          <pc:sldMk cId="1500164103" sldId="316"/>
        </pc:sldMkLst>
      </pc:sldChg>
      <pc:sldChg chg="del">
        <pc:chgData name="Khattab, Sherif" userId="c83b1e15-36f3-4f46-aceb-05aac24c545e" providerId="ADAL" clId="{DE316A4D-089D-2A40-9FA9-4724C2884636}" dt="2019-05-23T03:59:51.285" v="29" actId="2696"/>
        <pc:sldMkLst>
          <pc:docMk/>
          <pc:sldMk cId="2062436898" sldId="317"/>
        </pc:sldMkLst>
      </pc:sldChg>
      <pc:sldChg chg="del">
        <pc:chgData name="Khattab, Sherif" userId="c83b1e15-36f3-4f46-aceb-05aac24c545e" providerId="ADAL" clId="{DE316A4D-089D-2A40-9FA9-4724C2884636}" dt="2019-05-23T04:00:10.658" v="31" actId="2696"/>
        <pc:sldMkLst>
          <pc:docMk/>
          <pc:sldMk cId="234564799" sldId="321"/>
        </pc:sldMkLst>
      </pc:sldChg>
      <pc:sldChg chg="del">
        <pc:chgData name="Khattab, Sherif" userId="c83b1e15-36f3-4f46-aceb-05aac24c545e" providerId="ADAL" clId="{DE316A4D-089D-2A40-9FA9-4724C2884636}" dt="2019-05-23T04:00:10.675" v="32" actId="2696"/>
        <pc:sldMkLst>
          <pc:docMk/>
          <pc:sldMk cId="12771870" sldId="323"/>
        </pc:sldMkLst>
      </pc:sldChg>
      <pc:sldChg chg="del">
        <pc:chgData name="Khattab, Sherif" userId="c83b1e15-36f3-4f46-aceb-05aac24c545e" providerId="ADAL" clId="{DE316A4D-089D-2A40-9FA9-4724C2884636}" dt="2019-05-23T04:00:10.691" v="33" actId="2696"/>
        <pc:sldMkLst>
          <pc:docMk/>
          <pc:sldMk cId="1847714567" sldId="325"/>
        </pc:sldMkLst>
      </pc:sldChg>
      <pc:sldChg chg="del">
        <pc:chgData name="Khattab, Sherif" userId="c83b1e15-36f3-4f46-aceb-05aac24c545e" providerId="ADAL" clId="{DE316A4D-089D-2A40-9FA9-4724C2884636}" dt="2019-05-23T04:00:10.712" v="34" actId="2696"/>
        <pc:sldMkLst>
          <pc:docMk/>
          <pc:sldMk cId="564977494" sldId="326"/>
        </pc:sldMkLst>
      </pc:sldChg>
      <pc:sldChg chg="del">
        <pc:chgData name="Khattab, Sherif" userId="c83b1e15-36f3-4f46-aceb-05aac24c545e" providerId="ADAL" clId="{DE316A4D-089D-2A40-9FA9-4724C2884636}" dt="2019-05-23T04:00:10.730" v="35" actId="2696"/>
        <pc:sldMkLst>
          <pc:docMk/>
          <pc:sldMk cId="1957278823" sldId="327"/>
        </pc:sldMkLst>
      </pc:sldChg>
      <pc:sldChg chg="del">
        <pc:chgData name="Khattab, Sherif" userId="c83b1e15-36f3-4f46-aceb-05aac24c545e" providerId="ADAL" clId="{DE316A4D-089D-2A40-9FA9-4724C2884636}" dt="2019-05-23T04:00:10.745" v="36" actId="2696"/>
        <pc:sldMkLst>
          <pc:docMk/>
          <pc:sldMk cId="336896758" sldId="328"/>
        </pc:sldMkLst>
      </pc:sldChg>
      <pc:sldChg chg="del">
        <pc:chgData name="Khattab, Sherif" userId="c83b1e15-36f3-4f46-aceb-05aac24c545e" providerId="ADAL" clId="{DE316A4D-089D-2A40-9FA9-4724C2884636}" dt="2019-05-23T04:00:10.764" v="37" actId="2696"/>
        <pc:sldMkLst>
          <pc:docMk/>
          <pc:sldMk cId="815879604" sldId="329"/>
        </pc:sldMkLst>
      </pc:sldChg>
      <pc:sldChg chg="del">
        <pc:chgData name="Khattab, Sherif" userId="c83b1e15-36f3-4f46-aceb-05aac24c545e" providerId="ADAL" clId="{DE316A4D-089D-2A40-9FA9-4724C2884636}" dt="2019-05-23T04:00:10.782" v="38" actId="2696"/>
        <pc:sldMkLst>
          <pc:docMk/>
          <pc:sldMk cId="1076495690" sldId="330"/>
        </pc:sldMkLst>
      </pc:sldChg>
      <pc:sldChg chg="del">
        <pc:chgData name="Khattab, Sherif" userId="c83b1e15-36f3-4f46-aceb-05aac24c545e" providerId="ADAL" clId="{DE316A4D-089D-2A40-9FA9-4724C2884636}" dt="2019-05-23T04:00:10.800" v="39" actId="2696"/>
        <pc:sldMkLst>
          <pc:docMk/>
          <pc:sldMk cId="17720096" sldId="331"/>
        </pc:sldMkLst>
      </pc:sldChg>
      <pc:sldChg chg="del">
        <pc:chgData name="Khattab, Sherif" userId="c83b1e15-36f3-4f46-aceb-05aac24c545e" providerId="ADAL" clId="{DE316A4D-089D-2A40-9FA9-4724C2884636}" dt="2019-05-23T04:00:10.818" v="40" actId="2696"/>
        <pc:sldMkLst>
          <pc:docMk/>
          <pc:sldMk cId="501490190" sldId="332"/>
        </pc:sldMkLst>
      </pc:sldChg>
      <pc:sldChg chg="del">
        <pc:chgData name="Khattab, Sherif" userId="c83b1e15-36f3-4f46-aceb-05aac24c545e" providerId="ADAL" clId="{DE316A4D-089D-2A40-9FA9-4724C2884636}" dt="2019-05-23T04:00:10.831" v="41" actId="2696"/>
        <pc:sldMkLst>
          <pc:docMk/>
          <pc:sldMk cId="790480540" sldId="333"/>
        </pc:sldMkLst>
      </pc:sldChg>
      <pc:sldChg chg="del">
        <pc:chgData name="Khattab, Sherif" userId="c83b1e15-36f3-4f46-aceb-05aac24c545e" providerId="ADAL" clId="{DE316A4D-089D-2A40-9FA9-4724C2884636}" dt="2019-05-23T04:00:10.847" v="42" actId="2696"/>
        <pc:sldMkLst>
          <pc:docMk/>
          <pc:sldMk cId="1721885993" sldId="334"/>
        </pc:sldMkLst>
      </pc:sldChg>
      <pc:sldChg chg="del">
        <pc:chgData name="Khattab, Sherif" userId="c83b1e15-36f3-4f46-aceb-05aac24c545e" providerId="ADAL" clId="{DE316A4D-089D-2A40-9FA9-4724C2884636}" dt="2019-05-23T04:00:10.862" v="43" actId="2696"/>
        <pc:sldMkLst>
          <pc:docMk/>
          <pc:sldMk cId="2048526379" sldId="335"/>
        </pc:sldMkLst>
      </pc:sldChg>
      <pc:sldChg chg="del">
        <pc:chgData name="Khattab, Sherif" userId="c83b1e15-36f3-4f46-aceb-05aac24c545e" providerId="ADAL" clId="{DE316A4D-089D-2A40-9FA9-4724C2884636}" dt="2019-05-23T04:00:10.875" v="44" actId="2696"/>
        <pc:sldMkLst>
          <pc:docMk/>
          <pc:sldMk cId="1818037055" sldId="336"/>
        </pc:sldMkLst>
      </pc:sldChg>
      <pc:sldChg chg="del">
        <pc:chgData name="Khattab, Sherif" userId="c83b1e15-36f3-4f46-aceb-05aac24c545e" providerId="ADAL" clId="{DE316A4D-089D-2A40-9FA9-4724C2884636}" dt="2019-05-23T04:00:10.942" v="45" actId="2696"/>
        <pc:sldMkLst>
          <pc:docMk/>
          <pc:sldMk cId="1351453869" sldId="337"/>
        </pc:sldMkLst>
      </pc:sldChg>
      <pc:sldChg chg="del">
        <pc:chgData name="Khattab, Sherif" userId="c83b1e15-36f3-4f46-aceb-05aac24c545e" providerId="ADAL" clId="{DE316A4D-089D-2A40-9FA9-4724C2884636}" dt="2019-05-23T04:00:10.959" v="46" actId="2696"/>
        <pc:sldMkLst>
          <pc:docMk/>
          <pc:sldMk cId="299099826" sldId="344"/>
        </pc:sldMkLst>
      </pc:sldChg>
      <pc:sldChg chg="del">
        <pc:chgData name="Khattab, Sherif" userId="c83b1e15-36f3-4f46-aceb-05aac24c545e" providerId="ADAL" clId="{DE316A4D-089D-2A40-9FA9-4724C2884636}" dt="2019-05-23T04:00:10.978" v="47" actId="2696"/>
        <pc:sldMkLst>
          <pc:docMk/>
          <pc:sldMk cId="1172624611" sldId="345"/>
        </pc:sldMkLst>
      </pc:sldChg>
      <pc:sldChg chg="del">
        <pc:chgData name="Khattab, Sherif" userId="c83b1e15-36f3-4f46-aceb-05aac24c545e" providerId="ADAL" clId="{DE316A4D-089D-2A40-9FA9-4724C2884636}" dt="2019-05-23T04:00:10.995" v="48" actId="2696"/>
        <pc:sldMkLst>
          <pc:docMk/>
          <pc:sldMk cId="1402694930" sldId="346"/>
        </pc:sldMkLst>
      </pc:sldChg>
      <pc:sldChg chg="del">
        <pc:chgData name="Khattab, Sherif" userId="c83b1e15-36f3-4f46-aceb-05aac24c545e" providerId="ADAL" clId="{DE316A4D-089D-2A40-9FA9-4724C2884636}" dt="2019-05-23T04:00:11.012" v="49" actId="2696"/>
        <pc:sldMkLst>
          <pc:docMk/>
          <pc:sldMk cId="1142103534" sldId="347"/>
        </pc:sldMkLst>
      </pc:sldChg>
      <pc:sldChg chg="del">
        <pc:chgData name="Khattab, Sherif" userId="c83b1e15-36f3-4f46-aceb-05aac24c545e" providerId="ADAL" clId="{DE316A4D-089D-2A40-9FA9-4724C2884636}" dt="2019-05-23T04:00:11.027" v="50" actId="2696"/>
        <pc:sldMkLst>
          <pc:docMk/>
          <pc:sldMk cId="1487891482" sldId="348"/>
        </pc:sldMkLst>
      </pc:sldChg>
      <pc:sldChg chg="del">
        <pc:chgData name="Khattab, Sherif" userId="c83b1e15-36f3-4f46-aceb-05aac24c545e" providerId="ADAL" clId="{DE316A4D-089D-2A40-9FA9-4724C2884636}" dt="2019-05-23T04:00:11.046" v="51" actId="2696"/>
        <pc:sldMkLst>
          <pc:docMk/>
          <pc:sldMk cId="1088938428" sldId="350"/>
        </pc:sldMkLst>
      </pc:sldChg>
      <pc:sldChg chg="del">
        <pc:chgData name="Khattab, Sherif" userId="c83b1e15-36f3-4f46-aceb-05aac24c545e" providerId="ADAL" clId="{DE316A4D-089D-2A40-9FA9-4724C2884636}" dt="2019-05-23T04:00:11.061" v="52" actId="2696"/>
        <pc:sldMkLst>
          <pc:docMk/>
          <pc:sldMk cId="522303428" sldId="351"/>
        </pc:sldMkLst>
      </pc:sldChg>
      <pc:sldChg chg="del">
        <pc:chgData name="Khattab, Sherif" userId="c83b1e15-36f3-4f46-aceb-05aac24c545e" providerId="ADAL" clId="{DE316A4D-089D-2A40-9FA9-4724C2884636}" dt="2019-05-23T04:00:11.078" v="53" actId="2696"/>
        <pc:sldMkLst>
          <pc:docMk/>
          <pc:sldMk cId="1414576433" sldId="352"/>
        </pc:sldMkLst>
      </pc:sldChg>
      <pc:sldChg chg="del">
        <pc:chgData name="Khattab, Sherif" userId="c83b1e15-36f3-4f46-aceb-05aac24c545e" providerId="ADAL" clId="{DE316A4D-089D-2A40-9FA9-4724C2884636}" dt="2019-05-23T04:00:11.097" v="54" actId="2696"/>
        <pc:sldMkLst>
          <pc:docMk/>
          <pc:sldMk cId="335586832" sldId="353"/>
        </pc:sldMkLst>
      </pc:sldChg>
      <pc:sldChg chg="del">
        <pc:chgData name="Khattab, Sherif" userId="c83b1e15-36f3-4f46-aceb-05aac24c545e" providerId="ADAL" clId="{DE316A4D-089D-2A40-9FA9-4724C2884636}" dt="2019-05-23T04:00:11.116" v="55" actId="2696"/>
        <pc:sldMkLst>
          <pc:docMk/>
          <pc:sldMk cId="1312654365" sldId="354"/>
        </pc:sldMkLst>
      </pc:sldChg>
      <pc:sldChg chg="del">
        <pc:chgData name="Khattab, Sherif" userId="c83b1e15-36f3-4f46-aceb-05aac24c545e" providerId="ADAL" clId="{DE316A4D-089D-2A40-9FA9-4724C2884636}" dt="2019-05-23T04:00:11.135" v="56" actId="2696"/>
        <pc:sldMkLst>
          <pc:docMk/>
          <pc:sldMk cId="1650496688" sldId="355"/>
        </pc:sldMkLst>
      </pc:sldChg>
      <pc:sldChg chg="del">
        <pc:chgData name="Khattab, Sherif" userId="c83b1e15-36f3-4f46-aceb-05aac24c545e" providerId="ADAL" clId="{DE316A4D-089D-2A40-9FA9-4724C2884636}" dt="2019-05-23T04:00:11.151" v="57" actId="2696"/>
        <pc:sldMkLst>
          <pc:docMk/>
          <pc:sldMk cId="1454150411" sldId="356"/>
        </pc:sldMkLst>
      </pc:sldChg>
      <pc:sldChg chg="del">
        <pc:chgData name="Khattab, Sherif" userId="c83b1e15-36f3-4f46-aceb-05aac24c545e" providerId="ADAL" clId="{DE316A4D-089D-2A40-9FA9-4724C2884636}" dt="2019-05-23T04:00:11.168" v="58" actId="2696"/>
        <pc:sldMkLst>
          <pc:docMk/>
          <pc:sldMk cId="101929529" sldId="360"/>
        </pc:sldMkLst>
      </pc:sldChg>
      <pc:sldChg chg="del">
        <pc:chgData name="Khattab, Sherif" userId="c83b1e15-36f3-4f46-aceb-05aac24c545e" providerId="ADAL" clId="{DE316A4D-089D-2A40-9FA9-4724C2884636}" dt="2019-05-23T04:00:11.184" v="59" actId="2696"/>
        <pc:sldMkLst>
          <pc:docMk/>
          <pc:sldMk cId="1698948873" sldId="361"/>
        </pc:sldMkLst>
      </pc:sldChg>
      <pc:sldChg chg="del">
        <pc:chgData name="Khattab, Sherif" userId="c83b1e15-36f3-4f46-aceb-05aac24c545e" providerId="ADAL" clId="{DE316A4D-089D-2A40-9FA9-4724C2884636}" dt="2019-05-23T04:00:10.639" v="30" actId="2696"/>
        <pc:sldMkLst>
          <pc:docMk/>
          <pc:sldMk cId="1039212811" sldId="362"/>
        </pc:sldMkLst>
      </pc:sldChg>
      <pc:sldChg chg="modSp">
        <pc:chgData name="Khattab, Sherif" userId="c83b1e15-36f3-4f46-aceb-05aac24c545e" providerId="ADAL" clId="{DE316A4D-089D-2A40-9FA9-4724C2884636}" dt="2019-05-23T04:41:06.345" v="179" actId="20577"/>
        <pc:sldMkLst>
          <pc:docMk/>
          <pc:sldMk cId="2782429159" sldId="366"/>
        </pc:sldMkLst>
        <pc:spChg chg="mod">
          <ac:chgData name="Khattab, Sherif" userId="c83b1e15-36f3-4f46-aceb-05aac24c545e" providerId="ADAL" clId="{DE316A4D-089D-2A40-9FA9-4724C2884636}" dt="2019-05-23T04:41:06.345" v="179" actId="20577"/>
          <ac:spMkLst>
            <pc:docMk/>
            <pc:sldMk cId="2782429159" sldId="366"/>
            <ac:spMk id="95235" creationId="{2B3AF23D-100F-A945-8AE4-C62D08FB4EFF}"/>
          </ac:spMkLst>
        </pc:spChg>
      </pc:sldChg>
      <pc:sldChg chg="modSp">
        <pc:chgData name="Khattab, Sherif" userId="c83b1e15-36f3-4f46-aceb-05aac24c545e" providerId="ADAL" clId="{DE316A4D-089D-2A40-9FA9-4724C2884636}" dt="2019-05-23T04:06:27.051" v="169" actId="20577"/>
        <pc:sldMkLst>
          <pc:docMk/>
          <pc:sldMk cId="1542066946" sldId="374"/>
        </pc:sldMkLst>
        <pc:spChg chg="mod">
          <ac:chgData name="Khattab, Sherif" userId="c83b1e15-36f3-4f46-aceb-05aac24c545e" providerId="ADAL" clId="{DE316A4D-089D-2A40-9FA9-4724C2884636}" dt="2019-05-23T04:06:27.051" v="169" actId="20577"/>
          <ac:spMkLst>
            <pc:docMk/>
            <pc:sldMk cId="1542066946" sldId="374"/>
            <ac:spMk id="105475" creationId="{B2EA02B2-FF2F-E840-9115-9F46B908CC54}"/>
          </ac:spMkLst>
        </pc:spChg>
      </pc:sldChg>
      <pc:sldChg chg="add">
        <pc:chgData name="Khattab, Sherif" userId="c83b1e15-36f3-4f46-aceb-05aac24c545e" providerId="ADAL" clId="{DE316A4D-089D-2A40-9FA9-4724C2884636}" dt="2019-05-23T05:43:41.544" v="183"/>
        <pc:sldMkLst>
          <pc:docMk/>
          <pc:sldMk cId="583513582" sldId="377"/>
        </pc:sldMkLst>
      </pc:sldChg>
      <pc:sldChg chg="modSp del">
        <pc:chgData name="Khattab, Sherif" userId="c83b1e15-36f3-4f46-aceb-05aac24c545e" providerId="ADAL" clId="{DE316A4D-089D-2A40-9FA9-4724C2884636}" dt="2019-05-23T05:43:32.974" v="182" actId="2696"/>
        <pc:sldMkLst>
          <pc:docMk/>
          <pc:sldMk cId="1942139729" sldId="377"/>
        </pc:sldMkLst>
        <pc:spChg chg="mod">
          <ac:chgData name="Khattab, Sherif" userId="c83b1e15-36f3-4f46-aceb-05aac24c545e" providerId="ADAL" clId="{DE316A4D-089D-2A40-9FA9-4724C2884636}" dt="2019-05-23T05:40:47.295" v="181" actId="20577"/>
          <ac:spMkLst>
            <pc:docMk/>
            <pc:sldMk cId="1942139729" sldId="377"/>
            <ac:spMk id="114694" creationId="{BBDAC104-BD98-9A47-A516-EE144AE2C4F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AutoShape 1"/>
          <p:cNvSpPr>
            <a:spLocks noChangeArrowheads="1"/>
          </p:cNvSpPr>
          <p:nvPr/>
        </p:nvSpPr>
        <p:spPr bwMode="auto">
          <a:xfrm>
            <a:off x="0" y="0"/>
            <a:ext cx="7772400" cy="10058400"/>
          </a:xfrm>
          <a:prstGeom prst="roundRect">
            <a:avLst>
              <a:gd name="adj" fmla="val 19"/>
            </a:avLst>
          </a:prstGeom>
          <a:solidFill>
            <a:srgbClr val="FFFFFF"/>
          </a:solidFill>
          <a:ln w="9360">
            <a:noFill/>
            <a:miter lim="800000"/>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4" name="AutoShape 2"/>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5" name="AutoShape 3"/>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6" name="AutoShape 4"/>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7" name="AutoShape 5"/>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8" name="AutoShape 6"/>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9" name="AutoShape 7"/>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0" name="AutoShape 8"/>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1" name="AutoShape 9"/>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2" name="AutoShape 10"/>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3" name="AutoShape 11"/>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4" name="AutoShape 12"/>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5" name="AutoShape 13"/>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6" name="AutoShape 14"/>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7" name="AutoShape 15"/>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8" name="AutoShape 16"/>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9" name="AutoShape 17"/>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90" name="AutoShape 18"/>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20500" name="Rectangle 19"/>
          <p:cNvSpPr>
            <a:spLocks noGrp="1" noRot="1" noChangeAspect="1" noChangeArrowheads="1"/>
          </p:cNvSpPr>
          <p:nvPr>
            <p:ph type="sldImg"/>
          </p:nvPr>
        </p:nvSpPr>
        <p:spPr bwMode="auto">
          <a:xfrm>
            <a:off x="1371600" y="763588"/>
            <a:ext cx="4999038" cy="374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3092" name="Rectangle 20"/>
          <p:cNvSpPr>
            <a:spLocks noGrp="1" noChangeArrowheads="1"/>
          </p:cNvSpPr>
          <p:nvPr>
            <p:ph type="body"/>
          </p:nvPr>
        </p:nvSpPr>
        <p:spPr bwMode="auto">
          <a:xfrm>
            <a:off x="777875" y="4776788"/>
            <a:ext cx="6188075" cy="4500562"/>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3093" name="Rectangle 21"/>
          <p:cNvSpPr>
            <a:spLocks noGrp="1" noChangeArrowheads="1"/>
          </p:cNvSpPr>
          <p:nvPr>
            <p:ph type="hdr"/>
          </p:nvPr>
        </p:nvSpPr>
        <p:spPr bwMode="auto">
          <a:xfrm>
            <a:off x="0" y="0"/>
            <a:ext cx="3343275" cy="4826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6000"/>
              </a:lnSpc>
              <a:buFont typeface="Times New Roman" pitchFamily="16" charset="0"/>
              <a:buNone/>
              <a:tabLst>
                <a:tab pos="723900" algn="l"/>
                <a:tab pos="1447800" algn="l"/>
                <a:tab pos="2171700" algn="l"/>
                <a:tab pos="2895600" algn="l"/>
              </a:tabLst>
              <a:defRPr sz="1400">
                <a:solidFill>
                  <a:srgbClr val="000000"/>
                </a:solidFill>
                <a:latin typeface="Times New Roman" pitchFamily="16" charset="0"/>
                <a:cs typeface="Arial Unicode MS" charset="0"/>
              </a:defRPr>
            </a:lvl1pPr>
          </a:lstStyle>
          <a:p>
            <a:pPr>
              <a:defRPr/>
            </a:pPr>
            <a:endParaRPr lang="en-GB"/>
          </a:p>
        </p:txBody>
      </p:sp>
      <p:sp>
        <p:nvSpPr>
          <p:cNvPr id="3094" name="Rectangle 22"/>
          <p:cNvSpPr>
            <a:spLocks noGrp="1" noChangeArrowheads="1"/>
          </p:cNvSpPr>
          <p:nvPr>
            <p:ph type="dt"/>
          </p:nvPr>
        </p:nvSpPr>
        <p:spPr bwMode="auto">
          <a:xfrm>
            <a:off x="4398963" y="0"/>
            <a:ext cx="3343275" cy="4826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buFont typeface="Times New Roman" pitchFamily="16" charset="0"/>
              <a:buNone/>
              <a:tabLst>
                <a:tab pos="723900" algn="l"/>
                <a:tab pos="1447800" algn="l"/>
                <a:tab pos="2171700" algn="l"/>
                <a:tab pos="2895600" algn="l"/>
              </a:tabLst>
              <a:defRPr sz="1400">
                <a:solidFill>
                  <a:srgbClr val="000000"/>
                </a:solidFill>
                <a:latin typeface="Times New Roman" pitchFamily="16" charset="0"/>
                <a:cs typeface="Arial Unicode MS" charset="0"/>
              </a:defRPr>
            </a:lvl1pPr>
          </a:lstStyle>
          <a:p>
            <a:pPr>
              <a:defRPr/>
            </a:pPr>
            <a:endParaRPr lang="en-GB"/>
          </a:p>
        </p:txBody>
      </p:sp>
      <p:sp>
        <p:nvSpPr>
          <p:cNvPr id="3095" name="Rectangle 23"/>
          <p:cNvSpPr>
            <a:spLocks noGrp="1" noChangeArrowheads="1"/>
          </p:cNvSpPr>
          <p:nvPr>
            <p:ph type="ftr"/>
          </p:nvPr>
        </p:nvSpPr>
        <p:spPr bwMode="auto">
          <a:xfrm>
            <a:off x="0" y="9555163"/>
            <a:ext cx="3343275" cy="4826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nSpc>
                <a:spcPct val="96000"/>
              </a:lnSpc>
              <a:buFont typeface="Times New Roman" pitchFamily="16" charset="0"/>
              <a:buNone/>
              <a:tabLst>
                <a:tab pos="723900" algn="l"/>
                <a:tab pos="1447800" algn="l"/>
                <a:tab pos="2171700" algn="l"/>
                <a:tab pos="2895600" algn="l"/>
              </a:tabLst>
              <a:defRPr sz="1400">
                <a:solidFill>
                  <a:srgbClr val="000000"/>
                </a:solidFill>
                <a:latin typeface="Times New Roman" pitchFamily="16" charset="0"/>
                <a:cs typeface="Arial Unicode MS" charset="0"/>
              </a:defRPr>
            </a:lvl1pPr>
          </a:lstStyle>
          <a:p>
            <a:pPr>
              <a:defRPr/>
            </a:pPr>
            <a:endParaRPr lang="en-GB"/>
          </a:p>
        </p:txBody>
      </p:sp>
      <p:sp>
        <p:nvSpPr>
          <p:cNvPr id="3096" name="Rectangle 24"/>
          <p:cNvSpPr>
            <a:spLocks noGrp="1" noChangeArrowheads="1"/>
          </p:cNvSpPr>
          <p:nvPr>
            <p:ph type="sldNum"/>
          </p:nvPr>
        </p:nvSpPr>
        <p:spPr bwMode="auto">
          <a:xfrm>
            <a:off x="4398963" y="9555163"/>
            <a:ext cx="3343275" cy="4826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lnSpc>
                <a:spcPct val="96000"/>
              </a:lnSpc>
              <a:tabLst>
                <a:tab pos="723900" algn="l"/>
                <a:tab pos="1447800" algn="l"/>
                <a:tab pos="2171700" algn="l"/>
                <a:tab pos="2895600" algn="l"/>
              </a:tabLst>
              <a:defRPr sz="1400">
                <a:solidFill>
                  <a:srgbClr val="000000"/>
                </a:solidFill>
                <a:latin typeface="Times New Roman" panose="02020603050405020304" pitchFamily="18" charset="0"/>
                <a:ea typeface="Arial Unicode MS" panose="020B0604020202020204" pitchFamily="34" charset="-128"/>
                <a:cs typeface="Arial Unicode MS" panose="020B0604020202020204" pitchFamily="34" charset="-128"/>
              </a:defRPr>
            </a:lvl1pPr>
          </a:lstStyle>
          <a:p>
            <a:fld id="{6BBF61AC-9675-4DE0-97B3-F33B7A218B95}"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24"/>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1pPr>
            <a:lvl2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2pPr>
            <a:lvl3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3pPr>
            <a:lvl4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4pPr>
            <a:lvl5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5pPr>
            <a:lvl6pPr marL="25146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6pPr>
            <a:lvl7pPr marL="29718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7pPr>
            <a:lvl8pPr marL="34290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8pPr>
            <a:lvl9pPr marL="38862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9pPr>
          </a:lstStyle>
          <a:p>
            <a:pPr eaLnBrk="1"/>
            <a:fld id="{6F003013-6B68-4C51-B3BB-0B7EAE6BB7DE}" type="slidenum">
              <a:rPr lang="en-GB" altLang="en-US">
                <a:solidFill>
                  <a:srgbClr val="000000"/>
                </a:solidFill>
                <a:latin typeface="Times New Roman" panose="02020603050405020304" pitchFamily="18" charset="0"/>
                <a:cs typeface="Arial Unicode MS" panose="020B0604020202020204" pitchFamily="34" charset="-128"/>
              </a:rPr>
              <a:pPr eaLnBrk="1"/>
              <a:t>1</a:t>
            </a:fld>
            <a:endParaRPr lang="en-GB" altLang="en-US">
              <a:solidFill>
                <a:srgbClr val="000000"/>
              </a:solidFill>
              <a:latin typeface="Times New Roman" panose="02020603050405020304" pitchFamily="18" charset="0"/>
              <a:cs typeface="Arial Unicode MS" panose="020B0604020202020204" pitchFamily="34" charset="-128"/>
            </a:endParaRPr>
          </a:p>
        </p:txBody>
      </p:sp>
      <p:sp>
        <p:nvSpPr>
          <p:cNvPr id="21507" name="Text Box 1"/>
          <p:cNvSpPr txBox="1">
            <a:spLocks noChangeArrowheads="1"/>
          </p:cNvSpPr>
          <p:nvPr/>
        </p:nvSpPr>
        <p:spPr bwMode="auto">
          <a:xfrm>
            <a:off x="1371600" y="763588"/>
            <a:ext cx="5029200" cy="3771900"/>
          </a:xfrm>
          <a:prstGeom prst="rect">
            <a:avLst/>
          </a:prstGeom>
          <a:solidFill>
            <a:srgbClr val="FFFFFF"/>
          </a:solidFill>
          <a:ln w="9360">
            <a:solidFill>
              <a:srgbClr val="000000"/>
            </a:solidFill>
            <a:miter lim="800000"/>
            <a:headEnd/>
            <a:tailEnd/>
          </a:ln>
        </p:spPr>
        <p:txBody>
          <a:bodyPr wrap="none" anchor="ctr"/>
          <a:lstStyle/>
          <a:p>
            <a:endParaRPr lang="en-US" altLang="en-US"/>
          </a:p>
        </p:txBody>
      </p:sp>
      <p:sp>
        <p:nvSpPr>
          <p:cNvPr id="21508" name="Rectangle 2"/>
          <p:cNvSpPr>
            <a:spLocks noGrp="1" noChangeArrowheads="1"/>
          </p:cNvSpPr>
          <p:nvPr>
            <p:ph type="body"/>
          </p:nvPr>
        </p:nvSpPr>
        <p:spPr>
          <a:xfrm>
            <a:off x="777875" y="4776788"/>
            <a:ext cx="6189663" cy="45021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68663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347913"/>
            <a:ext cx="10080626" cy="1620837"/>
          </a:xfrm>
          <a:solidFill>
            <a:srgbClr val="00246C"/>
          </a:solidFill>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E1796A22-1B43-48CB-B54A-DABBAF976B1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endParaRPr lang="en-GB"/>
          </a:p>
        </p:txBody>
      </p:sp>
    </p:spTree>
    <p:extLst>
      <p:ext uri="{BB962C8B-B14F-4D97-AF65-F5344CB8AC3E}">
        <p14:creationId xmlns:p14="http://schemas.microsoft.com/office/powerpoint/2010/main" val="2203790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827094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700043" y="167993"/>
            <a:ext cx="9072563" cy="1539934"/>
          </a:xfrm>
        </p:spPr>
        <p:txBody>
          <a:bodyPr/>
          <a:lstStyle>
            <a:lvl1pPr>
              <a:defRPr sz="4850"/>
            </a:lvl1pPr>
          </a:lstStyle>
          <a:p>
            <a:r>
              <a:rPr lang="en-US"/>
              <a:t>Click to edit Master title style</a:t>
            </a:r>
          </a:p>
        </p:txBody>
      </p:sp>
      <p:sp>
        <p:nvSpPr>
          <p:cNvPr id="5" name="Rectangle 3"/>
          <p:cNvSpPr>
            <a:spLocks noGrp="1" noChangeArrowheads="1"/>
          </p:cNvSpPr>
          <p:nvPr>
            <p:ph idx="1"/>
          </p:nvPr>
        </p:nvSpPr>
        <p:spPr bwMode="auto">
          <a:xfrm>
            <a:off x="700043" y="1889919"/>
            <a:ext cx="9072563" cy="4989036"/>
          </a:xfrm>
          <a:prstGeom prst="rect">
            <a:avLst/>
          </a:prstGeom>
          <a:noFill/>
          <a:ln>
            <a:noFill/>
          </a:ln>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p:cNvSpPr>
            <a:spLocks noGrp="1"/>
          </p:cNvSpPr>
          <p:nvPr>
            <p:ph type="ftr" sz="quarter" idx="10"/>
          </p:nvPr>
        </p:nvSpPr>
        <p:spPr>
          <a:xfrm>
            <a:off x="756047" y="7157193"/>
            <a:ext cx="8876550" cy="402483"/>
          </a:xfrm>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896146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4007342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577885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6800832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3827443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5219289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40833495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939393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463496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22225"/>
            <a:ext cx="10096297" cy="736600"/>
          </a:xfrm>
          <a:solidFill>
            <a:srgbClr val="004F9E"/>
          </a:solidFill>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0" y="714375"/>
            <a:ext cx="10096296" cy="6567487"/>
          </a:xfrm>
        </p:spPr>
        <p:txBody>
          <a:bodyPr>
            <a:normAutofit/>
          </a:bodyPr>
          <a:lstStyle>
            <a:lvl1pPr marL="457200" indent="-457200">
              <a:buFont typeface="Arial" charset="0"/>
              <a:buChar char="•"/>
              <a:defRPr/>
            </a:lvl1pPr>
            <a:lvl2pPr marL="914400" indent="-457200">
              <a:buFont typeface="Arial" charset="0"/>
              <a:buChar char="•"/>
              <a:defRPr/>
            </a:lvl2pPr>
            <a:lvl3pPr marL="1257300" indent="-342900">
              <a:buFont typeface="Arial" charset="0"/>
              <a:buChar char="•"/>
              <a:defRPr/>
            </a:lvl3pPr>
            <a:lvl4pPr marL="1714500" indent="-342900">
              <a:buFont typeface="Arial" charset="0"/>
              <a:buChar char="•"/>
              <a:defRPr/>
            </a:lvl4pPr>
            <a:lvl5pPr marL="2171700" indent="-34290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idx="11"/>
          </p:nvPr>
        </p:nvSpPr>
        <p:spPr>
          <a:xfrm>
            <a:off x="2808288" y="7260997"/>
            <a:ext cx="4608512" cy="498475"/>
          </a:xfrm>
        </p:spPr>
        <p:txBody>
          <a:bodyPr/>
          <a:lstStyle/>
          <a:p>
            <a:pPr>
              <a:defRPr/>
            </a:pPr>
            <a:r>
              <a:rPr lang="en-US">
                <a:latin typeface="+mn-lt"/>
              </a:rPr>
              <a:t>CS 1550 – Operating Systems – Sherif Khattab</a:t>
            </a:r>
            <a:endParaRPr lang="en-GB"/>
          </a:p>
        </p:txBody>
      </p:sp>
      <p:sp>
        <p:nvSpPr>
          <p:cNvPr id="9" name="Slide Number Placeholder 8"/>
          <p:cNvSpPr>
            <a:spLocks noGrp="1"/>
          </p:cNvSpPr>
          <p:nvPr>
            <p:ph type="sldNum" idx="12"/>
          </p:nvPr>
        </p:nvSpPr>
        <p:spPr>
          <a:xfrm>
            <a:off x="7716838" y="7309077"/>
            <a:ext cx="2316162" cy="501650"/>
          </a:xfrm>
        </p:spPr>
        <p:txBody>
          <a:body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759526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4271101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36275541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p:nvPr>
        </p:nvSpPr>
        <p:spPr>
          <a:xfrm>
            <a:off x="112007" y="6117737"/>
            <a:ext cx="9842610" cy="895961"/>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7551977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5091068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1572131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35746763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9068429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1765330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406025" y="1945916"/>
            <a:ext cx="9254574" cy="4815793"/>
          </a:xfrm>
        </p:spPr>
        <p:txBody>
          <a:bodyPr/>
          <a:lstStyle>
            <a:lvl2pPr marL="818954" indent="-314982">
              <a:buFont typeface="Arial" panose="020B0604020202020204" pitchFamily="34" charset="0"/>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6869827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66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347913"/>
            <a:ext cx="10080626" cy="1620837"/>
          </a:xfrm>
          <a:solidFill>
            <a:srgbClr val="00246C"/>
          </a:solidFill>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E1796A22-1B43-48CB-B54A-DABBAF976B1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20783273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94E41-864D-F946-9532-6667A8CC0819}"/>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116DCC47-9716-6D4C-80F9-16A3CF5EEFC7}"/>
              </a:ext>
            </a:extLst>
          </p:cNvPr>
          <p:cNvSpPr>
            <a:spLocks noGrp="1"/>
          </p:cNvSpPr>
          <p:nvPr>
            <p:ph type="ftr" sz="quarter" idx="10"/>
          </p:nvPr>
        </p:nvSpPr>
        <p:spPr/>
        <p:txBody>
          <a:bodyPr/>
          <a:lstStyle>
            <a:lvl1pPr>
              <a:defRPr/>
            </a:lvl1pPr>
          </a:lstStyle>
          <a:p>
            <a:r>
              <a:rPr lang="en-US" altLang="en-US"/>
              <a:t>CS 1550 – Operating Systems – Sherif Khattab</a:t>
            </a:r>
          </a:p>
        </p:txBody>
      </p:sp>
      <p:sp>
        <p:nvSpPr>
          <p:cNvPr id="4" name="Slide Number Placeholder 3">
            <a:extLst>
              <a:ext uri="{FF2B5EF4-FFF2-40B4-BE49-F238E27FC236}">
                <a16:creationId xmlns:a16="http://schemas.microsoft.com/office/drawing/2014/main" id="{7DD578BC-2845-0A46-81F2-1FDE4F3155DF}"/>
              </a:ext>
            </a:extLst>
          </p:cNvPr>
          <p:cNvSpPr>
            <a:spLocks noGrp="1"/>
          </p:cNvSpPr>
          <p:nvPr>
            <p:ph type="sldNum" sz="quarter" idx="11"/>
          </p:nvPr>
        </p:nvSpPr>
        <p:spPr/>
        <p:txBody>
          <a:bodyPr/>
          <a:lstStyle>
            <a:lvl1pPr>
              <a:defRPr/>
            </a:lvl1pPr>
          </a:lstStyle>
          <a:p>
            <a:fld id="{50552376-47C3-2642-A9FC-DC288D9A7A1B}" type="slidenum">
              <a:rPr lang="en-US" altLang="en-US"/>
              <a:pPr/>
              <a:t>‹#›</a:t>
            </a:fld>
            <a:endParaRPr lang="en-US" altLang="en-US"/>
          </a:p>
        </p:txBody>
      </p:sp>
      <p:sp>
        <p:nvSpPr>
          <p:cNvPr id="5" name="Date Placeholder 4">
            <a:extLst>
              <a:ext uri="{FF2B5EF4-FFF2-40B4-BE49-F238E27FC236}">
                <a16:creationId xmlns:a16="http://schemas.microsoft.com/office/drawing/2014/main" id="{434F59E0-85EF-3241-9DDE-4809238E0951}"/>
              </a:ext>
            </a:extLst>
          </p:cNvPr>
          <p:cNvSpPr>
            <a:spLocks noGrp="1"/>
          </p:cNvSpPr>
          <p:nvPr>
            <p:ph type="dt" sz="half" idx="12"/>
          </p:nvPr>
        </p:nvSpPr>
        <p:spPr/>
        <p:txBody>
          <a:bodyPr/>
          <a:lstStyle>
            <a:lvl1pPr>
              <a:defRPr/>
            </a:lvl1pPr>
          </a:lstStyle>
          <a:p>
            <a:r>
              <a:rPr lang="en-US" altLang="en-US"/>
              <a:t>Spring 2019</a:t>
            </a:r>
          </a:p>
        </p:txBody>
      </p:sp>
    </p:spTree>
    <p:extLst>
      <p:ext uri="{BB962C8B-B14F-4D97-AF65-F5344CB8AC3E}">
        <p14:creationId xmlns:p14="http://schemas.microsoft.com/office/powerpoint/2010/main" val="2665875383"/>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347913"/>
            <a:ext cx="10080626" cy="1620837"/>
          </a:xfrm>
          <a:solidFill>
            <a:srgbClr val="00246C"/>
          </a:solidFill>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ftr" idx="10"/>
          </p:nvPr>
        </p:nvSpPr>
        <p:spPr>
          <a:ln/>
        </p:spPr>
        <p:txBody>
          <a:bodyPr/>
          <a:lstStyle>
            <a:lvl1pPr>
              <a:defRPr/>
            </a:lvl1pPr>
          </a:lstStyle>
          <a:p>
            <a:pPr>
              <a:defRPr/>
            </a:pPr>
            <a:r>
              <a:rPr lang="en-US"/>
              <a:t>CS/COE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E1796A22-1B43-48CB-B54A-DABBAF976B1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19028073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22225"/>
            <a:ext cx="10096297" cy="660399"/>
          </a:xfrm>
          <a:solidFill>
            <a:srgbClr val="024E9D"/>
          </a:solidFill>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0" y="775504"/>
            <a:ext cx="10096296" cy="6506358"/>
          </a:xfrm>
        </p:spPr>
        <p:txBody>
          <a:bodyPr>
            <a:normAutofit/>
          </a:bodyPr>
          <a:lstStyle>
            <a:lvl1pPr marL="457200" indent="-457200">
              <a:buFont typeface="Arial" charset="0"/>
              <a:buChar char="•"/>
              <a:defRPr/>
            </a:lvl1pPr>
            <a:lvl2pPr marL="914400" indent="-457200">
              <a:buFont typeface="Arial" charset="0"/>
              <a:buChar char="•"/>
              <a:defRPr/>
            </a:lvl2pPr>
            <a:lvl3pPr marL="1257300" indent="-342900">
              <a:buFont typeface="Arial" charset="0"/>
              <a:buChar char="•"/>
              <a:defRPr/>
            </a:lvl3pPr>
            <a:lvl4pPr marL="1714500" indent="-342900">
              <a:buFont typeface="Arial" charset="0"/>
              <a:buChar char="•"/>
              <a:defRPr/>
            </a:lvl4pPr>
            <a:lvl5pPr marL="2171700" indent="-34290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idx="10"/>
          </p:nvPr>
        </p:nvSpPr>
        <p:spPr/>
        <p:txBody>
          <a:bodyPr/>
          <a:lstStyle/>
          <a:p>
            <a:pPr>
              <a:defRPr/>
            </a:pPr>
            <a:r>
              <a:rPr lang="en-US"/>
              <a:t>Spring 2019</a:t>
            </a:r>
            <a:endParaRPr lang="en-GB"/>
          </a:p>
        </p:txBody>
      </p:sp>
      <p:sp>
        <p:nvSpPr>
          <p:cNvPr id="8" name="Footer Placeholder 7"/>
          <p:cNvSpPr>
            <a:spLocks noGrp="1"/>
          </p:cNvSpPr>
          <p:nvPr>
            <p:ph type="ftr" idx="11"/>
          </p:nvPr>
        </p:nvSpPr>
        <p:spPr/>
        <p:txBody>
          <a:bodyPr/>
          <a:lstStyle/>
          <a:p>
            <a:pPr>
              <a:defRPr/>
            </a:pPr>
            <a:r>
              <a:rPr lang="en-US">
                <a:latin typeface="+mn-lt"/>
              </a:rPr>
              <a:t>CS/COE 1550 – Operating Systems – Sherif Khattab</a:t>
            </a:r>
            <a:endParaRPr lang="en-GB"/>
          </a:p>
        </p:txBody>
      </p:sp>
      <p:sp>
        <p:nvSpPr>
          <p:cNvPr id="9" name="Slide Number Placeholder 8"/>
          <p:cNvSpPr>
            <a:spLocks noGrp="1"/>
          </p:cNvSpPr>
          <p:nvPr>
            <p:ph type="sldNum" idx="12"/>
          </p:nvPr>
        </p:nvSpPr>
        <p:spPr/>
        <p:txBody>
          <a:body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13615858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p:cNvSpPr>
            <a:spLocks noGrp="1" noChangeArrowheads="1"/>
          </p:cNvSpPr>
          <p:nvPr>
            <p:ph type="ftr" idx="10"/>
          </p:nvPr>
        </p:nvSpPr>
        <p:spPr>
          <a:ln/>
        </p:spPr>
        <p:txBody>
          <a:bodyPr/>
          <a:lstStyle>
            <a:lvl1pPr>
              <a:defRPr/>
            </a:lvl1pPr>
          </a:lstStyle>
          <a:p>
            <a:pPr>
              <a:defRPr/>
            </a:pPr>
            <a:r>
              <a:rPr lang="en-US"/>
              <a:t>CS/COE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3E4EA21D-08FA-4B20-A909-77DC443E8FB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14787996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263" y="-22225"/>
            <a:ext cx="10080625" cy="1238250"/>
          </a:xfrm>
        </p:spPr>
        <p:txBody>
          <a:bodyPr/>
          <a:lstStyle/>
          <a:p>
            <a:r>
              <a:rPr lang="en-US"/>
              <a:t>Click to edit Master title style</a:t>
            </a:r>
          </a:p>
        </p:txBody>
      </p:sp>
      <p:sp>
        <p:nvSpPr>
          <p:cNvPr id="3" name="Content Placeholder 2"/>
          <p:cNvSpPr>
            <a:spLocks noGrp="1"/>
          </p:cNvSpPr>
          <p:nvPr>
            <p:ph sz="half" idx="1"/>
          </p:nvPr>
        </p:nvSpPr>
        <p:spPr>
          <a:xfrm>
            <a:off x="503238" y="1143000"/>
            <a:ext cx="4443412" cy="5922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99050" y="1143000"/>
            <a:ext cx="4445000" cy="5922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ftr" idx="10"/>
          </p:nvPr>
        </p:nvSpPr>
        <p:spPr>
          <a:ln/>
        </p:spPr>
        <p:txBody>
          <a:bodyPr/>
          <a:lstStyle>
            <a:lvl1pPr>
              <a:defRPr/>
            </a:lvl1pPr>
          </a:lstStyle>
          <a:p>
            <a:pPr>
              <a:defRPr/>
            </a:pPr>
            <a:r>
              <a:rPr lang="en-US"/>
              <a:t>CS/COE 1550 – Operating Systems – Sherif Khattab</a:t>
            </a:r>
            <a:endParaRPr lang="en-GB"/>
          </a:p>
        </p:txBody>
      </p:sp>
      <p:sp>
        <p:nvSpPr>
          <p:cNvPr id="6" name="Rectangle 4"/>
          <p:cNvSpPr>
            <a:spLocks noGrp="1" noChangeArrowheads="1"/>
          </p:cNvSpPr>
          <p:nvPr>
            <p:ph type="sldNum" idx="11"/>
          </p:nvPr>
        </p:nvSpPr>
        <p:spPr>
          <a:ln/>
        </p:spPr>
        <p:txBody>
          <a:bodyPr/>
          <a:lstStyle>
            <a:lvl1pPr>
              <a:defRPr/>
            </a:lvl1pPr>
          </a:lstStyle>
          <a:p>
            <a:fld id="{8DC2BEF8-A553-48C6-93E0-9C8A3F11F740}" type="slidenum">
              <a:rPr lang="en-GB" altLang="en-US"/>
              <a:pPr/>
              <a:t>‹#›</a:t>
            </a:fld>
            <a:endParaRPr lang="en-GB" altLang="en-US"/>
          </a:p>
        </p:txBody>
      </p:sp>
      <p:sp>
        <p:nvSpPr>
          <p:cNvPr id="7"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15920761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ftr" idx="10"/>
          </p:nvPr>
        </p:nvSpPr>
        <p:spPr>
          <a:ln/>
        </p:spPr>
        <p:txBody>
          <a:bodyPr/>
          <a:lstStyle>
            <a:lvl1pPr>
              <a:defRPr/>
            </a:lvl1pPr>
          </a:lstStyle>
          <a:p>
            <a:pPr>
              <a:defRPr/>
            </a:pPr>
            <a:r>
              <a:rPr lang="en-US"/>
              <a:t>CS/COE 1550 – Operating Systems – Sherif Khattab</a:t>
            </a:r>
            <a:endParaRPr lang="en-GB"/>
          </a:p>
        </p:txBody>
      </p:sp>
      <p:sp>
        <p:nvSpPr>
          <p:cNvPr id="8" name="Rectangle 4"/>
          <p:cNvSpPr>
            <a:spLocks noGrp="1" noChangeArrowheads="1"/>
          </p:cNvSpPr>
          <p:nvPr>
            <p:ph type="sldNum" idx="11"/>
          </p:nvPr>
        </p:nvSpPr>
        <p:spPr>
          <a:ln/>
        </p:spPr>
        <p:txBody>
          <a:bodyPr/>
          <a:lstStyle>
            <a:lvl1pPr>
              <a:defRPr/>
            </a:lvl1pPr>
          </a:lstStyle>
          <a:p>
            <a:fld id="{C2E0E16C-10EA-4868-85C0-9851296F36DD}" type="slidenum">
              <a:rPr lang="en-GB" altLang="en-US"/>
              <a:pPr/>
              <a:t>‹#›</a:t>
            </a:fld>
            <a:endParaRPr lang="en-GB" altLang="en-US"/>
          </a:p>
        </p:txBody>
      </p:sp>
      <p:sp>
        <p:nvSpPr>
          <p:cNvPr id="9"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23920576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517473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700043" y="167993"/>
            <a:ext cx="9072563" cy="1539934"/>
          </a:xfrm>
        </p:spPr>
        <p:txBody>
          <a:bodyPr/>
          <a:lstStyle>
            <a:lvl1pPr>
              <a:defRPr sz="4850"/>
            </a:lvl1pPr>
          </a:lstStyle>
          <a:p>
            <a:r>
              <a:rPr lang="en-US"/>
              <a:t>Click to edit Master title style</a:t>
            </a:r>
          </a:p>
        </p:txBody>
      </p:sp>
      <p:sp>
        <p:nvSpPr>
          <p:cNvPr id="5" name="Rectangle 3"/>
          <p:cNvSpPr>
            <a:spLocks noGrp="1" noChangeArrowheads="1"/>
          </p:cNvSpPr>
          <p:nvPr>
            <p:ph idx="1"/>
          </p:nvPr>
        </p:nvSpPr>
        <p:spPr bwMode="auto">
          <a:xfrm>
            <a:off x="700043" y="1889919"/>
            <a:ext cx="9072563" cy="4989036"/>
          </a:xfrm>
          <a:prstGeom prst="rect">
            <a:avLst/>
          </a:prstGeom>
          <a:noFill/>
          <a:ln>
            <a:noFill/>
          </a:ln>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p:cNvSpPr>
            <a:spLocks noGrp="1"/>
          </p:cNvSpPr>
          <p:nvPr>
            <p:ph type="ftr" sz="quarter" idx="10"/>
          </p:nvPr>
        </p:nvSpPr>
        <p:spPr>
          <a:xfrm>
            <a:off x="756047" y="7157193"/>
            <a:ext cx="8876550" cy="402483"/>
          </a:xfrm>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30244258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12365370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1785926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22225"/>
            <a:ext cx="10096297" cy="736600"/>
          </a:xfrm>
          <a:solidFill>
            <a:srgbClr val="004F9E"/>
          </a:solidFill>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0" y="714375"/>
            <a:ext cx="10096296" cy="6567487"/>
          </a:xfrm>
        </p:spPr>
        <p:txBody>
          <a:bodyPr>
            <a:normAutofit/>
          </a:bodyPr>
          <a:lstStyle>
            <a:lvl1pPr marL="457200" indent="-457200">
              <a:buFont typeface="Arial" charset="0"/>
              <a:buChar char="•"/>
              <a:defRPr/>
            </a:lvl1pPr>
            <a:lvl2pPr marL="914400" indent="-457200">
              <a:buFont typeface="Arial" charset="0"/>
              <a:buChar char="•"/>
              <a:defRPr/>
            </a:lvl2pPr>
            <a:lvl3pPr marL="1257300" indent="-342900">
              <a:buFont typeface="Arial" charset="0"/>
              <a:buChar char="•"/>
              <a:defRPr/>
            </a:lvl3pPr>
            <a:lvl4pPr marL="1714500" indent="-342900">
              <a:buFont typeface="Arial" charset="0"/>
              <a:buChar char="•"/>
              <a:defRPr/>
            </a:lvl4pPr>
            <a:lvl5pPr marL="2171700" indent="-34290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idx="11"/>
          </p:nvPr>
        </p:nvSpPr>
        <p:spPr>
          <a:xfrm>
            <a:off x="2808288" y="7260997"/>
            <a:ext cx="4608512" cy="498475"/>
          </a:xfrm>
        </p:spPr>
        <p:txBody>
          <a:bodyPr/>
          <a:lstStyle/>
          <a:p>
            <a:pPr>
              <a:defRPr/>
            </a:pPr>
            <a:r>
              <a:rPr lang="en-US">
                <a:latin typeface="+mn-lt"/>
              </a:rPr>
              <a:t>CS 1550 – Operating Systems – Sherif Khattab</a:t>
            </a:r>
            <a:endParaRPr lang="en-GB"/>
          </a:p>
        </p:txBody>
      </p:sp>
      <p:sp>
        <p:nvSpPr>
          <p:cNvPr id="9" name="Slide Number Placeholder 8"/>
          <p:cNvSpPr>
            <a:spLocks noGrp="1"/>
          </p:cNvSpPr>
          <p:nvPr>
            <p:ph type="sldNum" idx="12"/>
          </p:nvPr>
        </p:nvSpPr>
        <p:spPr>
          <a:xfrm>
            <a:off x="7716838" y="7309077"/>
            <a:ext cx="2316162" cy="501650"/>
          </a:xfrm>
        </p:spPr>
        <p:txBody>
          <a:body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15167093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32422883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21013365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24337473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20154075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32961739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1592136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16749321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28786575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p:nvPr>
        </p:nvSpPr>
        <p:spPr>
          <a:xfrm>
            <a:off x="112007" y="6117737"/>
            <a:ext cx="9842610" cy="895961"/>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1668231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2422153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347913"/>
            <a:ext cx="10080626" cy="1620837"/>
          </a:xfrm>
          <a:solidFill>
            <a:srgbClr val="00246C"/>
          </a:solidFill>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E1796A22-1B43-48CB-B54A-DABBAF976B1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35001794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801720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27889864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41653388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5125081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406025" y="1945916"/>
            <a:ext cx="9254574" cy="4815793"/>
          </a:xfrm>
        </p:spPr>
        <p:txBody>
          <a:bodyPr/>
          <a:lstStyle>
            <a:lvl2pPr marL="818954" indent="-314982">
              <a:buFont typeface="Arial" panose="020B0604020202020204" pitchFamily="34" charset="0"/>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CS/COE 1550 – Operating Systems – Sherif Khattab</a:t>
            </a:r>
          </a:p>
        </p:txBody>
      </p:sp>
    </p:spTree>
    <p:extLst>
      <p:ext uri="{BB962C8B-B14F-4D97-AF65-F5344CB8AC3E}">
        <p14:creationId xmlns:p14="http://schemas.microsoft.com/office/powerpoint/2010/main" val="40084389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8376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94E41-864D-F946-9532-6667A8CC0819}"/>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116DCC47-9716-6D4C-80F9-16A3CF5EEFC7}"/>
              </a:ext>
            </a:extLst>
          </p:cNvPr>
          <p:cNvSpPr>
            <a:spLocks noGrp="1"/>
          </p:cNvSpPr>
          <p:nvPr>
            <p:ph type="ftr" sz="quarter" idx="10"/>
          </p:nvPr>
        </p:nvSpPr>
        <p:spPr/>
        <p:txBody>
          <a:bodyPr/>
          <a:lstStyle>
            <a:lvl1pPr>
              <a:defRPr/>
            </a:lvl1pPr>
          </a:lstStyle>
          <a:p>
            <a:r>
              <a:rPr lang="en-US" altLang="en-US"/>
              <a:t>CS/COE 1550 – Operating Systems – Sherif Khattab</a:t>
            </a:r>
          </a:p>
        </p:txBody>
      </p:sp>
      <p:sp>
        <p:nvSpPr>
          <p:cNvPr id="4" name="Slide Number Placeholder 3">
            <a:extLst>
              <a:ext uri="{FF2B5EF4-FFF2-40B4-BE49-F238E27FC236}">
                <a16:creationId xmlns:a16="http://schemas.microsoft.com/office/drawing/2014/main" id="{7DD578BC-2845-0A46-81F2-1FDE4F3155DF}"/>
              </a:ext>
            </a:extLst>
          </p:cNvPr>
          <p:cNvSpPr>
            <a:spLocks noGrp="1"/>
          </p:cNvSpPr>
          <p:nvPr>
            <p:ph type="sldNum" sz="quarter" idx="11"/>
          </p:nvPr>
        </p:nvSpPr>
        <p:spPr/>
        <p:txBody>
          <a:bodyPr/>
          <a:lstStyle>
            <a:lvl1pPr>
              <a:defRPr/>
            </a:lvl1pPr>
          </a:lstStyle>
          <a:p>
            <a:fld id="{50552376-47C3-2642-A9FC-DC288D9A7A1B}" type="slidenum">
              <a:rPr lang="en-US" altLang="en-US"/>
              <a:pPr/>
              <a:t>‹#›</a:t>
            </a:fld>
            <a:endParaRPr lang="en-US" altLang="en-US"/>
          </a:p>
        </p:txBody>
      </p:sp>
      <p:sp>
        <p:nvSpPr>
          <p:cNvPr id="5" name="Date Placeholder 4">
            <a:extLst>
              <a:ext uri="{FF2B5EF4-FFF2-40B4-BE49-F238E27FC236}">
                <a16:creationId xmlns:a16="http://schemas.microsoft.com/office/drawing/2014/main" id="{434F59E0-85EF-3241-9DDE-4809238E0951}"/>
              </a:ext>
            </a:extLst>
          </p:cNvPr>
          <p:cNvSpPr>
            <a:spLocks noGrp="1"/>
          </p:cNvSpPr>
          <p:nvPr>
            <p:ph type="dt" sz="half" idx="12"/>
          </p:nvPr>
        </p:nvSpPr>
        <p:spPr/>
        <p:txBody>
          <a:bodyPr/>
          <a:lstStyle>
            <a:lvl1pPr>
              <a:defRPr/>
            </a:lvl1pPr>
          </a:lstStyle>
          <a:p>
            <a:r>
              <a:rPr lang="en-US" altLang="en-US"/>
              <a:t>Spring 2019</a:t>
            </a:r>
          </a:p>
        </p:txBody>
      </p:sp>
    </p:spTree>
    <p:extLst>
      <p:ext uri="{BB962C8B-B14F-4D97-AF65-F5344CB8AC3E}">
        <p14:creationId xmlns:p14="http://schemas.microsoft.com/office/powerpoint/2010/main" val="3734476579"/>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347913"/>
            <a:ext cx="10080626" cy="1620837"/>
          </a:xfrm>
          <a:solidFill>
            <a:srgbClr val="00246C"/>
          </a:solidFill>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ftr" idx="10"/>
          </p:nvPr>
        </p:nvSpPr>
        <p:spPr>
          <a:ln/>
        </p:spPr>
        <p:txBody>
          <a:bodyPr/>
          <a:lstStyle>
            <a:lvl1pPr>
              <a:defRPr/>
            </a:lvl1pPr>
          </a:lstStyle>
          <a:p>
            <a:pPr>
              <a:defRPr/>
            </a:pPr>
            <a:r>
              <a:rPr lang="en-US"/>
              <a:t>CS/COE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E1796A22-1B43-48CB-B54A-DABBAF976B1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endParaRPr lang="en-GB"/>
          </a:p>
        </p:txBody>
      </p:sp>
    </p:spTree>
    <p:extLst>
      <p:ext uri="{BB962C8B-B14F-4D97-AF65-F5344CB8AC3E}">
        <p14:creationId xmlns:p14="http://schemas.microsoft.com/office/powerpoint/2010/main" val="18505141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22225"/>
            <a:ext cx="10096297" cy="736600"/>
          </a:xfrm>
          <a:solidFill>
            <a:srgbClr val="004F9E"/>
          </a:solidFill>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0" y="714375"/>
            <a:ext cx="10096296" cy="6567487"/>
          </a:xfrm>
        </p:spPr>
        <p:txBody>
          <a:bodyPr>
            <a:normAutofit/>
          </a:bodyPr>
          <a:lstStyle>
            <a:lvl1pPr marL="457200" indent="-457200">
              <a:buFont typeface="Arial" charset="0"/>
              <a:buChar char="•"/>
              <a:defRPr/>
            </a:lvl1pPr>
            <a:lvl2pPr marL="914400" indent="-457200">
              <a:buFont typeface="Arial" charset="0"/>
              <a:buChar char="•"/>
              <a:defRPr/>
            </a:lvl2pPr>
            <a:lvl3pPr marL="1257300" indent="-342900">
              <a:buFont typeface="Arial" charset="0"/>
              <a:buChar char="•"/>
              <a:defRPr/>
            </a:lvl3pPr>
            <a:lvl4pPr marL="1714500" indent="-342900">
              <a:buFont typeface="Arial" charset="0"/>
              <a:buChar char="•"/>
              <a:defRPr/>
            </a:lvl4pPr>
            <a:lvl5pPr marL="2171700" indent="-34290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idx="11"/>
          </p:nvPr>
        </p:nvSpPr>
        <p:spPr>
          <a:xfrm>
            <a:off x="2808288" y="7260997"/>
            <a:ext cx="4608512" cy="498475"/>
          </a:xfrm>
        </p:spPr>
        <p:txBody>
          <a:bodyPr/>
          <a:lstStyle/>
          <a:p>
            <a:pPr>
              <a:defRPr/>
            </a:pPr>
            <a:r>
              <a:rPr lang="en-US">
                <a:latin typeface="+mn-lt"/>
              </a:rPr>
              <a:t>CS/COE 1550 – Operating Systems – Sherif Khattab</a:t>
            </a:r>
            <a:endParaRPr lang="en-GB"/>
          </a:p>
        </p:txBody>
      </p:sp>
      <p:sp>
        <p:nvSpPr>
          <p:cNvPr id="9" name="Slide Number Placeholder 8"/>
          <p:cNvSpPr>
            <a:spLocks noGrp="1"/>
          </p:cNvSpPr>
          <p:nvPr>
            <p:ph type="sldNum" idx="12"/>
          </p:nvPr>
        </p:nvSpPr>
        <p:spPr>
          <a:xfrm>
            <a:off x="7716838" y="7309077"/>
            <a:ext cx="2316162" cy="501650"/>
          </a:xfrm>
        </p:spPr>
        <p:txBody>
          <a:body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190349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22225"/>
            <a:ext cx="10096297" cy="660399"/>
          </a:xfrm>
          <a:solidFill>
            <a:srgbClr val="024E9D"/>
          </a:solidFill>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0" y="775504"/>
            <a:ext cx="10096296" cy="6506358"/>
          </a:xfrm>
        </p:spPr>
        <p:txBody>
          <a:bodyPr>
            <a:normAutofit/>
          </a:bodyPr>
          <a:lstStyle>
            <a:lvl1pPr marL="457200" indent="-457200">
              <a:buFont typeface="Arial" charset="0"/>
              <a:buChar char="•"/>
              <a:defRPr/>
            </a:lvl1pPr>
            <a:lvl2pPr marL="914400" indent="-457200">
              <a:buFont typeface="Arial" charset="0"/>
              <a:buChar char="•"/>
              <a:defRPr/>
            </a:lvl2pPr>
            <a:lvl3pPr marL="1257300" indent="-342900">
              <a:buFont typeface="Arial" charset="0"/>
              <a:buChar char="•"/>
              <a:defRPr/>
            </a:lvl3pPr>
            <a:lvl4pPr marL="1714500" indent="-342900">
              <a:buFont typeface="Arial" charset="0"/>
              <a:buChar char="•"/>
              <a:defRPr/>
            </a:lvl4pPr>
            <a:lvl5pPr marL="2171700" indent="-34290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idx="10"/>
          </p:nvPr>
        </p:nvSpPr>
        <p:spPr/>
        <p:txBody>
          <a:bodyPr/>
          <a:lstStyle/>
          <a:p>
            <a:pPr>
              <a:defRPr/>
            </a:pPr>
            <a:r>
              <a:rPr lang="en-US"/>
              <a:t>Spring 2019</a:t>
            </a:r>
            <a:endParaRPr lang="en-GB"/>
          </a:p>
        </p:txBody>
      </p:sp>
      <p:sp>
        <p:nvSpPr>
          <p:cNvPr id="8" name="Footer Placeholder 7"/>
          <p:cNvSpPr>
            <a:spLocks noGrp="1"/>
          </p:cNvSpPr>
          <p:nvPr>
            <p:ph type="ftr" idx="11"/>
          </p:nvPr>
        </p:nvSpPr>
        <p:spPr/>
        <p:txBody>
          <a:bodyPr/>
          <a:lstStyle/>
          <a:p>
            <a:pPr>
              <a:defRPr/>
            </a:pPr>
            <a:r>
              <a:rPr lang="en-US">
                <a:latin typeface="+mn-lt"/>
              </a:rPr>
              <a:t>CS 1550 – Operating Systems – Sherif Khattab</a:t>
            </a:r>
            <a:endParaRPr lang="en-GB"/>
          </a:p>
        </p:txBody>
      </p:sp>
      <p:sp>
        <p:nvSpPr>
          <p:cNvPr id="9" name="Slide Number Placeholder 8"/>
          <p:cNvSpPr>
            <a:spLocks noGrp="1"/>
          </p:cNvSpPr>
          <p:nvPr>
            <p:ph type="sldNum" idx="12"/>
          </p:nvPr>
        </p:nvSpPr>
        <p:spPr/>
        <p:txBody>
          <a:body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304220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3E4EA21D-08FA-4B20-A909-77DC443E8FB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3679887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263" y="-22225"/>
            <a:ext cx="10080625" cy="1238250"/>
          </a:xfrm>
        </p:spPr>
        <p:txBody>
          <a:bodyPr/>
          <a:lstStyle/>
          <a:p>
            <a:r>
              <a:rPr lang="en-US"/>
              <a:t>Click to edit Master title style</a:t>
            </a:r>
          </a:p>
        </p:txBody>
      </p:sp>
      <p:sp>
        <p:nvSpPr>
          <p:cNvPr id="3" name="Content Placeholder 2"/>
          <p:cNvSpPr>
            <a:spLocks noGrp="1"/>
          </p:cNvSpPr>
          <p:nvPr>
            <p:ph sz="half" idx="1"/>
          </p:nvPr>
        </p:nvSpPr>
        <p:spPr>
          <a:xfrm>
            <a:off x="503238" y="1143000"/>
            <a:ext cx="4443412" cy="5922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99050" y="1143000"/>
            <a:ext cx="4445000" cy="5922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6" name="Rectangle 4"/>
          <p:cNvSpPr>
            <a:spLocks noGrp="1" noChangeArrowheads="1"/>
          </p:cNvSpPr>
          <p:nvPr>
            <p:ph type="sldNum" idx="11"/>
          </p:nvPr>
        </p:nvSpPr>
        <p:spPr>
          <a:ln/>
        </p:spPr>
        <p:txBody>
          <a:bodyPr/>
          <a:lstStyle>
            <a:lvl1pPr>
              <a:defRPr/>
            </a:lvl1pPr>
          </a:lstStyle>
          <a:p>
            <a:fld id="{8DC2BEF8-A553-48C6-93E0-9C8A3F11F740}" type="slidenum">
              <a:rPr lang="en-GB" altLang="en-US"/>
              <a:pPr/>
              <a:t>‹#›</a:t>
            </a:fld>
            <a:endParaRPr lang="en-GB" altLang="en-US"/>
          </a:p>
        </p:txBody>
      </p:sp>
      <p:sp>
        <p:nvSpPr>
          <p:cNvPr id="7"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2226411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8" name="Rectangle 4"/>
          <p:cNvSpPr>
            <a:spLocks noGrp="1" noChangeArrowheads="1"/>
          </p:cNvSpPr>
          <p:nvPr>
            <p:ph type="sldNum" idx="11"/>
          </p:nvPr>
        </p:nvSpPr>
        <p:spPr>
          <a:ln/>
        </p:spPr>
        <p:txBody>
          <a:bodyPr/>
          <a:lstStyle>
            <a:lvl1pPr>
              <a:defRPr/>
            </a:lvl1pPr>
          </a:lstStyle>
          <a:p>
            <a:fld id="{C2E0E16C-10EA-4868-85C0-9851296F36DD}" type="slidenum">
              <a:rPr lang="en-GB" altLang="en-US"/>
              <a:pPr/>
              <a:t>‹#›</a:t>
            </a:fld>
            <a:endParaRPr lang="en-GB" altLang="en-US"/>
          </a:p>
        </p:txBody>
      </p:sp>
      <p:sp>
        <p:nvSpPr>
          <p:cNvPr id="9"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30584094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58.xml"/><Relationship Id="rId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0" y="0"/>
            <a:ext cx="10080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1" y="723900"/>
            <a:ext cx="10080625" cy="655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p:cNvSpPr>
            <a:spLocks noGrp="1" noChangeArrowheads="1"/>
          </p:cNvSpPr>
          <p:nvPr>
            <p:ph type="ftr"/>
          </p:nvPr>
        </p:nvSpPr>
        <p:spPr bwMode="auto">
          <a:xfrm>
            <a:off x="2808288" y="7326313"/>
            <a:ext cx="4608512" cy="4984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6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cs typeface="Arial" charset="0"/>
              </a:defRPr>
            </a:lvl1pPr>
          </a:lstStyle>
          <a:p>
            <a:pPr>
              <a:defRPr/>
            </a:pPr>
            <a:r>
              <a:rPr lang="en-US">
                <a:latin typeface="+mn-lt"/>
              </a:rPr>
              <a:t>CS 1550 – Operating Systems – Sherif Khattab</a:t>
            </a:r>
            <a:endParaRPr lang="en-GB"/>
          </a:p>
        </p:txBody>
      </p:sp>
      <p:sp>
        <p:nvSpPr>
          <p:cNvPr id="1028" name="Rectangle 4"/>
          <p:cNvSpPr>
            <a:spLocks noGrp="1" noChangeArrowheads="1"/>
          </p:cNvSpPr>
          <p:nvPr>
            <p:ph type="sldNum"/>
          </p:nvPr>
        </p:nvSpPr>
        <p:spPr bwMode="auto">
          <a:xfrm>
            <a:off x="7716838" y="7319963"/>
            <a:ext cx="2316162"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defRPr sz="1400">
                <a:solidFill>
                  <a:srgbClr val="000000"/>
                </a:solidFill>
                <a:latin typeface="Times New Roman" panose="02020603050405020304" pitchFamily="18" charset="0"/>
              </a:defRPr>
            </a:lvl1pPr>
          </a:lstStyle>
          <a:p>
            <a:fld id="{65E435D9-63B0-4660-8D04-E83F5E2CA2AE}" type="slidenum">
              <a:rPr lang="en-GB" altLang="en-US"/>
              <a:pPr/>
              <a:t>‹#›</a:t>
            </a:fld>
            <a:endParaRPr lang="en-GB" altLang="en-US"/>
          </a:p>
        </p:txBody>
      </p:sp>
      <p:sp>
        <p:nvSpPr>
          <p:cNvPr id="1032" name="Rectangle 8"/>
          <p:cNvSpPr>
            <a:spLocks noGrp="1" noChangeArrowheads="1"/>
          </p:cNvSpPr>
          <p:nvPr>
            <p:ph type="dt"/>
          </p:nvPr>
        </p:nvSpPr>
        <p:spPr bwMode="auto">
          <a:xfrm>
            <a:off x="19049" y="7358063"/>
            <a:ext cx="2316163"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84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Arial" charset="0"/>
                <a:cs typeface="Arial" charset="0"/>
              </a:defRPr>
            </a:lvl1pPr>
          </a:lstStyle>
          <a:p>
            <a:pPr>
              <a:defRPr/>
            </a:pPr>
            <a:endParaRPr lang="en-GB"/>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Lst>
  <p:hf sldNum="0" hdr="0" dt="0"/>
  <p:txStyles>
    <p:titleStyle>
      <a:lvl1pPr algn="ctr"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2pPr>
      <a:lvl3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3pPr>
      <a:lvl4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4pPr>
      <a:lvl5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5pPr>
      <a:lvl6pPr marL="25146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6pPr>
      <a:lvl7pPr marL="29718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7pPr>
      <a:lvl8pPr marL="34290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8pPr>
      <a:lvl9pPr marL="38862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9pPr>
    </p:titleStyle>
    <p:bodyStyle>
      <a:lvl1pPr marL="342900" indent="-342900" algn="l" defTabSz="457200" rtl="0" eaLnBrk="0" fontAlgn="base" hangingPunct="0">
        <a:spcBef>
          <a:spcPct val="0"/>
        </a:spcBef>
        <a:spcAft>
          <a:spcPts val="1425"/>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57200" rtl="0" eaLnBrk="0" fontAlgn="base" hangingPunct="0">
        <a:spcBef>
          <a:spcPct val="0"/>
        </a:spcBef>
        <a:spcAft>
          <a:spcPts val="1138"/>
        </a:spcAft>
        <a:buClr>
          <a:srgbClr val="000000"/>
        </a:buClr>
        <a:buSzPct val="100000"/>
        <a:buFont typeface="Times New Roman" panose="02020603050405020304" pitchFamily="18" charset="0"/>
        <a:defRPr sz="2800">
          <a:solidFill>
            <a:srgbClr val="000000"/>
          </a:solidFill>
          <a:latin typeface="+mn-lt"/>
          <a:cs typeface="+mn-cs"/>
        </a:defRPr>
      </a:lvl2pPr>
      <a:lvl3pPr marL="1143000" indent="-228600" algn="l" defTabSz="457200" rtl="0" eaLnBrk="0" fontAlgn="base" hangingPunct="0">
        <a:spcBef>
          <a:spcPct val="0"/>
        </a:spcBef>
        <a:spcAft>
          <a:spcPts val="850"/>
        </a:spcAft>
        <a:buClr>
          <a:srgbClr val="000000"/>
        </a:buClr>
        <a:buSzPct val="100000"/>
        <a:buFont typeface="Times New Roman" panose="02020603050405020304" pitchFamily="18" charset="0"/>
        <a:defRPr sz="2400">
          <a:solidFill>
            <a:srgbClr val="000000"/>
          </a:solidFill>
          <a:latin typeface="+mn-lt"/>
          <a:cs typeface="+mn-cs"/>
        </a:defRPr>
      </a:lvl3pPr>
      <a:lvl4pPr marL="1600200" indent="-228600" algn="l" defTabSz="457200" rtl="0" eaLnBrk="0" fontAlgn="base" hangingPunct="0">
        <a:spcBef>
          <a:spcPct val="0"/>
        </a:spcBef>
        <a:spcAft>
          <a:spcPts val="575"/>
        </a:spcAft>
        <a:buClr>
          <a:srgbClr val="000000"/>
        </a:buClr>
        <a:buSzPct val="100000"/>
        <a:buFont typeface="Times New Roman" panose="02020603050405020304" pitchFamily="18" charset="0"/>
        <a:defRPr sz="2000">
          <a:solidFill>
            <a:srgbClr val="000000"/>
          </a:solidFill>
          <a:latin typeface="+mn-lt"/>
          <a:cs typeface="+mn-cs"/>
        </a:defRPr>
      </a:lvl4pPr>
      <a:lvl5pPr marL="2057400" indent="-228600" algn="l" defTabSz="457200" rtl="0" eaLnBrk="0" fontAlgn="base" hangingPunct="0">
        <a:spcBef>
          <a:spcPct val="0"/>
        </a:spcBef>
        <a:spcAft>
          <a:spcPts val="288"/>
        </a:spcAft>
        <a:buClr>
          <a:srgbClr val="000000"/>
        </a:buClr>
        <a:buSzPct val="100000"/>
        <a:buFont typeface="Times New Roman" panose="02020603050405020304" pitchFamily="18" charset="0"/>
        <a:defRPr sz="2000">
          <a:solidFill>
            <a:srgbClr val="000000"/>
          </a:solidFill>
          <a:latin typeface="+mn-lt"/>
          <a:cs typeface="+mn-cs"/>
        </a:defRPr>
      </a:lvl5pPr>
      <a:lvl6pPr marL="25146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0" y="0"/>
            <a:ext cx="10080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1" y="723900"/>
            <a:ext cx="10080625" cy="655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p:cNvSpPr>
            <a:spLocks noGrp="1" noChangeArrowheads="1"/>
          </p:cNvSpPr>
          <p:nvPr>
            <p:ph type="ftr"/>
          </p:nvPr>
        </p:nvSpPr>
        <p:spPr bwMode="auto">
          <a:xfrm>
            <a:off x="2808288" y="7326313"/>
            <a:ext cx="4608512" cy="4984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6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cs typeface="Arial" charset="0"/>
              </a:defRPr>
            </a:lvl1pPr>
          </a:lstStyle>
          <a:p>
            <a:pPr>
              <a:defRPr/>
            </a:pPr>
            <a:r>
              <a:rPr lang="en-US">
                <a:latin typeface="+mn-lt"/>
              </a:rPr>
              <a:t>CS 1550 – Operating Systems – Sherif Khattab</a:t>
            </a:r>
            <a:endParaRPr lang="en-GB"/>
          </a:p>
        </p:txBody>
      </p:sp>
      <p:sp>
        <p:nvSpPr>
          <p:cNvPr id="1028" name="Rectangle 4"/>
          <p:cNvSpPr>
            <a:spLocks noGrp="1" noChangeArrowheads="1"/>
          </p:cNvSpPr>
          <p:nvPr>
            <p:ph type="sldNum"/>
          </p:nvPr>
        </p:nvSpPr>
        <p:spPr bwMode="auto">
          <a:xfrm>
            <a:off x="7716838" y="7319963"/>
            <a:ext cx="2316162"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defRPr sz="1400">
                <a:solidFill>
                  <a:srgbClr val="000000"/>
                </a:solidFill>
                <a:latin typeface="Times New Roman" panose="02020603050405020304" pitchFamily="18" charset="0"/>
              </a:defRPr>
            </a:lvl1pPr>
          </a:lstStyle>
          <a:p>
            <a:fld id="{65E435D9-63B0-4660-8D04-E83F5E2CA2AE}" type="slidenum">
              <a:rPr lang="en-GB" altLang="en-US"/>
              <a:pPr/>
              <a:t>‹#›</a:t>
            </a:fld>
            <a:endParaRPr lang="en-GB" altLang="en-US"/>
          </a:p>
        </p:txBody>
      </p:sp>
      <p:sp>
        <p:nvSpPr>
          <p:cNvPr id="1032" name="Rectangle 8"/>
          <p:cNvSpPr>
            <a:spLocks noGrp="1" noChangeArrowheads="1"/>
          </p:cNvSpPr>
          <p:nvPr>
            <p:ph type="dt"/>
          </p:nvPr>
        </p:nvSpPr>
        <p:spPr bwMode="auto">
          <a:xfrm>
            <a:off x="19049" y="7358063"/>
            <a:ext cx="2316163"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84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Arial" charset="0"/>
                <a:cs typeface="Arial" charset="0"/>
              </a:defRPr>
            </a:lvl1pPr>
          </a:lstStyle>
          <a:p>
            <a:pPr>
              <a:defRPr/>
            </a:pPr>
            <a:r>
              <a:rPr lang="en-US"/>
              <a:t>Spring 2019</a:t>
            </a:r>
            <a:endParaRPr lang="en-GB"/>
          </a:p>
        </p:txBody>
      </p:sp>
    </p:spTree>
    <p:extLst>
      <p:ext uri="{BB962C8B-B14F-4D97-AF65-F5344CB8AC3E}">
        <p14:creationId xmlns:p14="http://schemas.microsoft.com/office/powerpoint/2010/main" val="71270163"/>
      </p:ext>
    </p:extLst>
  </p:cSld>
  <p:clrMap bg1="lt1" tx1="dk1" bg2="lt2" tx2="dk2" accent1="accent1" accent2="accent2" accent3="accent3" accent4="accent4" accent5="accent5" accent6="accent6" hlink="hlink" folHlink="folHlink"/>
  <p:sldLayoutIdLst>
    <p:sldLayoutId id="2147483653" r:id="rId1"/>
    <p:sldLayoutId id="2147483654" r:id="rId2"/>
  </p:sldLayoutIdLst>
  <p:hf hdr="0" dt="0"/>
  <p:txStyles>
    <p:titleStyle>
      <a:lvl1pPr algn="ctr"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2pPr>
      <a:lvl3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3pPr>
      <a:lvl4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4pPr>
      <a:lvl5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5pPr>
      <a:lvl6pPr marL="25146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6pPr>
      <a:lvl7pPr marL="29718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7pPr>
      <a:lvl8pPr marL="34290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8pPr>
      <a:lvl9pPr marL="38862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9pPr>
    </p:titleStyle>
    <p:bodyStyle>
      <a:lvl1pPr marL="342900" indent="-342900" algn="l" defTabSz="457200" rtl="0" eaLnBrk="0" fontAlgn="base" hangingPunct="0">
        <a:spcBef>
          <a:spcPct val="0"/>
        </a:spcBef>
        <a:spcAft>
          <a:spcPts val="1425"/>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57200" rtl="0" eaLnBrk="0" fontAlgn="base" hangingPunct="0">
        <a:spcBef>
          <a:spcPct val="0"/>
        </a:spcBef>
        <a:spcAft>
          <a:spcPts val="1138"/>
        </a:spcAft>
        <a:buClr>
          <a:srgbClr val="000000"/>
        </a:buClr>
        <a:buSzPct val="100000"/>
        <a:buFont typeface="Times New Roman" panose="02020603050405020304" pitchFamily="18" charset="0"/>
        <a:defRPr sz="2800">
          <a:solidFill>
            <a:srgbClr val="000000"/>
          </a:solidFill>
          <a:latin typeface="+mn-lt"/>
          <a:cs typeface="+mn-cs"/>
        </a:defRPr>
      </a:lvl2pPr>
      <a:lvl3pPr marL="1143000" indent="-228600" algn="l" defTabSz="457200" rtl="0" eaLnBrk="0" fontAlgn="base" hangingPunct="0">
        <a:spcBef>
          <a:spcPct val="0"/>
        </a:spcBef>
        <a:spcAft>
          <a:spcPts val="850"/>
        </a:spcAft>
        <a:buClr>
          <a:srgbClr val="000000"/>
        </a:buClr>
        <a:buSzPct val="100000"/>
        <a:buFont typeface="Times New Roman" panose="02020603050405020304" pitchFamily="18" charset="0"/>
        <a:defRPr sz="2400">
          <a:solidFill>
            <a:srgbClr val="000000"/>
          </a:solidFill>
          <a:latin typeface="+mn-lt"/>
          <a:cs typeface="+mn-cs"/>
        </a:defRPr>
      </a:lvl3pPr>
      <a:lvl4pPr marL="1600200" indent="-228600" algn="l" defTabSz="457200" rtl="0" eaLnBrk="0" fontAlgn="base" hangingPunct="0">
        <a:spcBef>
          <a:spcPct val="0"/>
        </a:spcBef>
        <a:spcAft>
          <a:spcPts val="575"/>
        </a:spcAft>
        <a:buClr>
          <a:srgbClr val="000000"/>
        </a:buClr>
        <a:buSzPct val="100000"/>
        <a:buFont typeface="Times New Roman" panose="02020603050405020304" pitchFamily="18" charset="0"/>
        <a:defRPr sz="2000">
          <a:solidFill>
            <a:srgbClr val="000000"/>
          </a:solidFill>
          <a:latin typeface="+mn-lt"/>
          <a:cs typeface="+mn-cs"/>
        </a:defRPr>
      </a:lvl4pPr>
      <a:lvl5pPr marL="2057400" indent="-228600" algn="l" defTabSz="457200" rtl="0" eaLnBrk="0" fontAlgn="base" hangingPunct="0">
        <a:spcBef>
          <a:spcPct val="0"/>
        </a:spcBef>
        <a:spcAft>
          <a:spcPts val="288"/>
        </a:spcAft>
        <a:buClr>
          <a:srgbClr val="000000"/>
        </a:buClr>
        <a:buSzPct val="100000"/>
        <a:buFont typeface="Times New Roman" panose="02020603050405020304" pitchFamily="18" charset="0"/>
        <a:defRPr sz="2000">
          <a:solidFill>
            <a:srgbClr val="000000"/>
          </a:solidFill>
          <a:latin typeface="+mn-lt"/>
          <a:cs typeface="+mn-cs"/>
        </a:defRPr>
      </a:lvl5pPr>
      <a:lvl6pPr marL="25146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0" y="0"/>
            <a:ext cx="10080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1" y="723900"/>
            <a:ext cx="10080625" cy="655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p:cNvSpPr>
            <a:spLocks noGrp="1" noChangeArrowheads="1"/>
          </p:cNvSpPr>
          <p:nvPr>
            <p:ph type="ftr"/>
          </p:nvPr>
        </p:nvSpPr>
        <p:spPr bwMode="auto">
          <a:xfrm>
            <a:off x="2808288" y="7326313"/>
            <a:ext cx="4608512" cy="4984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6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cs typeface="Arial" charset="0"/>
              </a:defRPr>
            </a:lvl1pPr>
          </a:lstStyle>
          <a:p>
            <a:pPr>
              <a:defRPr/>
            </a:pPr>
            <a:r>
              <a:rPr lang="en-US">
                <a:latin typeface="+mn-lt"/>
              </a:rPr>
              <a:t>CS 1550 – Operating Systems – Sherif Khattab</a:t>
            </a:r>
            <a:endParaRPr lang="en-GB"/>
          </a:p>
        </p:txBody>
      </p:sp>
      <p:sp>
        <p:nvSpPr>
          <p:cNvPr id="1028" name="Rectangle 4"/>
          <p:cNvSpPr>
            <a:spLocks noGrp="1" noChangeArrowheads="1"/>
          </p:cNvSpPr>
          <p:nvPr>
            <p:ph type="sldNum"/>
          </p:nvPr>
        </p:nvSpPr>
        <p:spPr bwMode="auto">
          <a:xfrm>
            <a:off x="7716838" y="7319963"/>
            <a:ext cx="2316162"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defRPr sz="1400">
                <a:solidFill>
                  <a:srgbClr val="000000"/>
                </a:solidFill>
                <a:latin typeface="Times New Roman" panose="02020603050405020304" pitchFamily="18" charset="0"/>
              </a:defRPr>
            </a:lvl1pPr>
          </a:lstStyle>
          <a:p>
            <a:fld id="{65E435D9-63B0-4660-8D04-E83F5E2CA2AE}" type="slidenum">
              <a:rPr lang="en-GB" altLang="en-US"/>
              <a:pPr/>
              <a:t>‹#›</a:t>
            </a:fld>
            <a:endParaRPr lang="en-GB" altLang="en-US"/>
          </a:p>
        </p:txBody>
      </p:sp>
      <p:sp>
        <p:nvSpPr>
          <p:cNvPr id="1032" name="Rectangle 8"/>
          <p:cNvSpPr>
            <a:spLocks noGrp="1" noChangeArrowheads="1"/>
          </p:cNvSpPr>
          <p:nvPr>
            <p:ph type="dt"/>
          </p:nvPr>
        </p:nvSpPr>
        <p:spPr bwMode="auto">
          <a:xfrm>
            <a:off x="19049" y="7358063"/>
            <a:ext cx="2316163"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84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Arial" charset="0"/>
                <a:cs typeface="Arial" charset="0"/>
              </a:defRPr>
            </a:lvl1pPr>
          </a:lstStyle>
          <a:p>
            <a:pPr>
              <a:defRPr/>
            </a:pPr>
            <a:r>
              <a:rPr lang="en-US"/>
              <a:t>Spring 2019</a:t>
            </a:r>
            <a:endParaRPr lang="en-GB"/>
          </a:p>
        </p:txBody>
      </p:sp>
    </p:spTree>
    <p:extLst>
      <p:ext uri="{BB962C8B-B14F-4D97-AF65-F5344CB8AC3E}">
        <p14:creationId xmlns:p14="http://schemas.microsoft.com/office/powerpoint/2010/main" val="2959694568"/>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Lst>
  <p:hf hdr="0" dt="0"/>
  <p:txStyles>
    <p:titleStyle>
      <a:lvl1pPr algn="ctr"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2pPr>
      <a:lvl3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3pPr>
      <a:lvl4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4pPr>
      <a:lvl5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5pPr>
      <a:lvl6pPr marL="25146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6pPr>
      <a:lvl7pPr marL="29718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7pPr>
      <a:lvl8pPr marL="34290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8pPr>
      <a:lvl9pPr marL="38862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9pPr>
    </p:titleStyle>
    <p:bodyStyle>
      <a:lvl1pPr marL="342900" indent="-342900" algn="l" defTabSz="457200" rtl="0" eaLnBrk="0" fontAlgn="base" hangingPunct="0">
        <a:spcBef>
          <a:spcPct val="0"/>
        </a:spcBef>
        <a:spcAft>
          <a:spcPts val="1425"/>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57200" rtl="0" eaLnBrk="0" fontAlgn="base" hangingPunct="0">
        <a:spcBef>
          <a:spcPct val="0"/>
        </a:spcBef>
        <a:spcAft>
          <a:spcPts val="1138"/>
        </a:spcAft>
        <a:buClr>
          <a:srgbClr val="000000"/>
        </a:buClr>
        <a:buSzPct val="100000"/>
        <a:buFont typeface="Times New Roman" panose="02020603050405020304" pitchFamily="18" charset="0"/>
        <a:defRPr sz="2800">
          <a:solidFill>
            <a:srgbClr val="000000"/>
          </a:solidFill>
          <a:latin typeface="+mn-lt"/>
          <a:cs typeface="+mn-cs"/>
        </a:defRPr>
      </a:lvl2pPr>
      <a:lvl3pPr marL="1143000" indent="-228600" algn="l" defTabSz="457200" rtl="0" eaLnBrk="0" fontAlgn="base" hangingPunct="0">
        <a:spcBef>
          <a:spcPct val="0"/>
        </a:spcBef>
        <a:spcAft>
          <a:spcPts val="850"/>
        </a:spcAft>
        <a:buClr>
          <a:srgbClr val="000000"/>
        </a:buClr>
        <a:buSzPct val="100000"/>
        <a:buFont typeface="Times New Roman" panose="02020603050405020304" pitchFamily="18" charset="0"/>
        <a:defRPr sz="2400">
          <a:solidFill>
            <a:srgbClr val="000000"/>
          </a:solidFill>
          <a:latin typeface="+mn-lt"/>
          <a:cs typeface="+mn-cs"/>
        </a:defRPr>
      </a:lvl3pPr>
      <a:lvl4pPr marL="1600200" indent="-228600" algn="l" defTabSz="457200" rtl="0" eaLnBrk="0" fontAlgn="base" hangingPunct="0">
        <a:spcBef>
          <a:spcPct val="0"/>
        </a:spcBef>
        <a:spcAft>
          <a:spcPts val="575"/>
        </a:spcAft>
        <a:buClr>
          <a:srgbClr val="000000"/>
        </a:buClr>
        <a:buSzPct val="100000"/>
        <a:buFont typeface="Times New Roman" panose="02020603050405020304" pitchFamily="18" charset="0"/>
        <a:defRPr sz="2000">
          <a:solidFill>
            <a:srgbClr val="000000"/>
          </a:solidFill>
          <a:latin typeface="+mn-lt"/>
          <a:cs typeface="+mn-cs"/>
        </a:defRPr>
      </a:lvl4pPr>
      <a:lvl5pPr marL="2057400" indent="-228600" algn="l" defTabSz="457200" rtl="0" eaLnBrk="0" fontAlgn="base" hangingPunct="0">
        <a:spcBef>
          <a:spcPct val="0"/>
        </a:spcBef>
        <a:spcAft>
          <a:spcPts val="288"/>
        </a:spcAft>
        <a:buClr>
          <a:srgbClr val="000000"/>
        </a:buClr>
        <a:buSzPct val="100000"/>
        <a:buFont typeface="Times New Roman" panose="02020603050405020304" pitchFamily="18" charset="0"/>
        <a:defRPr sz="2000">
          <a:solidFill>
            <a:srgbClr val="000000"/>
          </a:solidFill>
          <a:latin typeface="+mn-lt"/>
          <a:cs typeface="+mn-cs"/>
        </a:defRPr>
      </a:lvl5pPr>
      <a:lvl6pPr marL="25146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0" y="0"/>
            <a:ext cx="10080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1" y="723900"/>
            <a:ext cx="10080625" cy="655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p:cNvSpPr>
            <a:spLocks noGrp="1" noChangeArrowheads="1"/>
          </p:cNvSpPr>
          <p:nvPr>
            <p:ph type="ftr"/>
          </p:nvPr>
        </p:nvSpPr>
        <p:spPr bwMode="auto">
          <a:xfrm>
            <a:off x="2808288" y="7326313"/>
            <a:ext cx="4608512" cy="4984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6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cs typeface="Arial" charset="0"/>
              </a:defRPr>
            </a:lvl1pPr>
          </a:lstStyle>
          <a:p>
            <a:pPr>
              <a:defRPr/>
            </a:pPr>
            <a:r>
              <a:rPr lang="en-US">
                <a:latin typeface="+mn-lt"/>
              </a:rPr>
              <a:t>CS/COE 1550 – Operating Systems – Sherif Khattab</a:t>
            </a:r>
            <a:endParaRPr lang="en-GB"/>
          </a:p>
        </p:txBody>
      </p:sp>
      <p:sp>
        <p:nvSpPr>
          <p:cNvPr id="1028" name="Rectangle 4"/>
          <p:cNvSpPr>
            <a:spLocks noGrp="1" noChangeArrowheads="1"/>
          </p:cNvSpPr>
          <p:nvPr>
            <p:ph type="sldNum"/>
          </p:nvPr>
        </p:nvSpPr>
        <p:spPr bwMode="auto">
          <a:xfrm>
            <a:off x="7716838" y="7319963"/>
            <a:ext cx="2316162"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defRPr sz="1400">
                <a:solidFill>
                  <a:srgbClr val="000000"/>
                </a:solidFill>
                <a:latin typeface="Times New Roman" panose="02020603050405020304" pitchFamily="18" charset="0"/>
              </a:defRPr>
            </a:lvl1pPr>
          </a:lstStyle>
          <a:p>
            <a:fld id="{65E435D9-63B0-4660-8D04-E83F5E2CA2AE}" type="slidenum">
              <a:rPr lang="en-GB" altLang="en-US"/>
              <a:pPr/>
              <a:t>‹#›</a:t>
            </a:fld>
            <a:endParaRPr lang="en-GB" altLang="en-US"/>
          </a:p>
        </p:txBody>
      </p:sp>
      <p:sp>
        <p:nvSpPr>
          <p:cNvPr id="1032" name="Rectangle 8"/>
          <p:cNvSpPr>
            <a:spLocks noGrp="1" noChangeArrowheads="1"/>
          </p:cNvSpPr>
          <p:nvPr>
            <p:ph type="dt"/>
          </p:nvPr>
        </p:nvSpPr>
        <p:spPr bwMode="auto">
          <a:xfrm>
            <a:off x="19049" y="7358063"/>
            <a:ext cx="2316163"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84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Arial" charset="0"/>
                <a:cs typeface="Arial" charset="0"/>
              </a:defRPr>
            </a:lvl1pPr>
          </a:lstStyle>
          <a:p>
            <a:pPr>
              <a:defRPr/>
            </a:pPr>
            <a:r>
              <a:rPr lang="en-US"/>
              <a:t>Spring 2019</a:t>
            </a:r>
            <a:endParaRPr lang="en-GB"/>
          </a:p>
        </p:txBody>
      </p:sp>
    </p:spTree>
    <p:extLst>
      <p:ext uri="{BB962C8B-B14F-4D97-AF65-F5344CB8AC3E}">
        <p14:creationId xmlns:p14="http://schemas.microsoft.com/office/powerpoint/2010/main" val="374607186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Lst>
  <p:hf hdr="0" dt="0"/>
  <p:txStyles>
    <p:titleStyle>
      <a:lvl1pPr algn="ctr"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2pPr>
      <a:lvl3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3pPr>
      <a:lvl4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4pPr>
      <a:lvl5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5pPr>
      <a:lvl6pPr marL="25146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6pPr>
      <a:lvl7pPr marL="29718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7pPr>
      <a:lvl8pPr marL="34290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8pPr>
      <a:lvl9pPr marL="38862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9pPr>
    </p:titleStyle>
    <p:bodyStyle>
      <a:lvl1pPr marL="342900" indent="-342900" algn="l" defTabSz="457200" rtl="0" eaLnBrk="0" fontAlgn="base" hangingPunct="0">
        <a:spcBef>
          <a:spcPct val="0"/>
        </a:spcBef>
        <a:spcAft>
          <a:spcPts val="1425"/>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57200" rtl="0" eaLnBrk="0" fontAlgn="base" hangingPunct="0">
        <a:spcBef>
          <a:spcPct val="0"/>
        </a:spcBef>
        <a:spcAft>
          <a:spcPts val="1138"/>
        </a:spcAft>
        <a:buClr>
          <a:srgbClr val="000000"/>
        </a:buClr>
        <a:buSzPct val="100000"/>
        <a:buFont typeface="Times New Roman" panose="02020603050405020304" pitchFamily="18" charset="0"/>
        <a:defRPr sz="2800">
          <a:solidFill>
            <a:srgbClr val="000000"/>
          </a:solidFill>
          <a:latin typeface="+mn-lt"/>
          <a:cs typeface="+mn-cs"/>
        </a:defRPr>
      </a:lvl2pPr>
      <a:lvl3pPr marL="1143000" indent="-228600" algn="l" defTabSz="457200" rtl="0" eaLnBrk="0" fontAlgn="base" hangingPunct="0">
        <a:spcBef>
          <a:spcPct val="0"/>
        </a:spcBef>
        <a:spcAft>
          <a:spcPts val="850"/>
        </a:spcAft>
        <a:buClr>
          <a:srgbClr val="000000"/>
        </a:buClr>
        <a:buSzPct val="100000"/>
        <a:buFont typeface="Times New Roman" panose="02020603050405020304" pitchFamily="18" charset="0"/>
        <a:defRPr sz="2400">
          <a:solidFill>
            <a:srgbClr val="000000"/>
          </a:solidFill>
          <a:latin typeface="+mn-lt"/>
          <a:cs typeface="+mn-cs"/>
        </a:defRPr>
      </a:lvl3pPr>
      <a:lvl4pPr marL="1600200" indent="-228600" algn="l" defTabSz="457200" rtl="0" eaLnBrk="0" fontAlgn="base" hangingPunct="0">
        <a:spcBef>
          <a:spcPct val="0"/>
        </a:spcBef>
        <a:spcAft>
          <a:spcPts val="575"/>
        </a:spcAft>
        <a:buClr>
          <a:srgbClr val="000000"/>
        </a:buClr>
        <a:buSzPct val="100000"/>
        <a:buFont typeface="Times New Roman" panose="02020603050405020304" pitchFamily="18" charset="0"/>
        <a:defRPr sz="2000">
          <a:solidFill>
            <a:srgbClr val="000000"/>
          </a:solidFill>
          <a:latin typeface="+mn-lt"/>
          <a:cs typeface="+mn-cs"/>
        </a:defRPr>
      </a:lvl4pPr>
      <a:lvl5pPr marL="2057400" indent="-228600" algn="l" defTabSz="457200" rtl="0" eaLnBrk="0" fontAlgn="base" hangingPunct="0">
        <a:spcBef>
          <a:spcPct val="0"/>
        </a:spcBef>
        <a:spcAft>
          <a:spcPts val="288"/>
        </a:spcAft>
        <a:buClr>
          <a:srgbClr val="000000"/>
        </a:buClr>
        <a:buSzPct val="100000"/>
        <a:buFont typeface="Times New Roman" panose="02020603050405020304" pitchFamily="18" charset="0"/>
        <a:defRPr sz="2000">
          <a:solidFill>
            <a:srgbClr val="000000"/>
          </a:solidFill>
          <a:latin typeface="+mn-lt"/>
          <a:cs typeface="+mn-cs"/>
        </a:defRPr>
      </a:lvl5pPr>
      <a:lvl6pPr marL="25146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0" y="0"/>
            <a:ext cx="10080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1" y="723900"/>
            <a:ext cx="10080625" cy="655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p:cNvSpPr>
            <a:spLocks noGrp="1" noChangeArrowheads="1"/>
          </p:cNvSpPr>
          <p:nvPr>
            <p:ph type="ftr"/>
          </p:nvPr>
        </p:nvSpPr>
        <p:spPr bwMode="auto">
          <a:xfrm>
            <a:off x="2808288" y="7326313"/>
            <a:ext cx="4608512" cy="4984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6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cs typeface="Arial" charset="0"/>
              </a:defRPr>
            </a:lvl1pPr>
          </a:lstStyle>
          <a:p>
            <a:pPr>
              <a:defRPr/>
            </a:pPr>
            <a:r>
              <a:rPr lang="en-US">
                <a:latin typeface="+mn-lt"/>
              </a:rPr>
              <a:t>CS/COE 1550 – Operating Systems – Sherif Khattab</a:t>
            </a:r>
            <a:endParaRPr lang="en-GB"/>
          </a:p>
        </p:txBody>
      </p:sp>
      <p:sp>
        <p:nvSpPr>
          <p:cNvPr id="1028" name="Rectangle 4"/>
          <p:cNvSpPr>
            <a:spLocks noGrp="1" noChangeArrowheads="1"/>
          </p:cNvSpPr>
          <p:nvPr>
            <p:ph type="sldNum"/>
          </p:nvPr>
        </p:nvSpPr>
        <p:spPr bwMode="auto">
          <a:xfrm>
            <a:off x="7716838" y="7319963"/>
            <a:ext cx="2316162"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defRPr sz="1400">
                <a:solidFill>
                  <a:srgbClr val="000000"/>
                </a:solidFill>
                <a:latin typeface="Times New Roman" panose="02020603050405020304" pitchFamily="18" charset="0"/>
              </a:defRPr>
            </a:lvl1pPr>
          </a:lstStyle>
          <a:p>
            <a:fld id="{65E435D9-63B0-4660-8D04-E83F5E2CA2AE}" type="slidenum">
              <a:rPr lang="en-GB" altLang="en-US"/>
              <a:pPr/>
              <a:t>‹#›</a:t>
            </a:fld>
            <a:endParaRPr lang="en-GB" altLang="en-US"/>
          </a:p>
        </p:txBody>
      </p:sp>
      <p:sp>
        <p:nvSpPr>
          <p:cNvPr id="1032" name="Rectangle 8"/>
          <p:cNvSpPr>
            <a:spLocks noGrp="1" noChangeArrowheads="1"/>
          </p:cNvSpPr>
          <p:nvPr>
            <p:ph type="dt"/>
          </p:nvPr>
        </p:nvSpPr>
        <p:spPr bwMode="auto">
          <a:xfrm>
            <a:off x="19049" y="7358063"/>
            <a:ext cx="2316163"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84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Arial" charset="0"/>
                <a:cs typeface="Arial" charset="0"/>
              </a:defRPr>
            </a:lvl1pPr>
          </a:lstStyle>
          <a:p>
            <a:pPr>
              <a:defRPr/>
            </a:pPr>
            <a:endParaRPr lang="en-GB"/>
          </a:p>
        </p:txBody>
      </p:sp>
    </p:spTree>
    <p:extLst>
      <p:ext uri="{BB962C8B-B14F-4D97-AF65-F5344CB8AC3E}">
        <p14:creationId xmlns:p14="http://schemas.microsoft.com/office/powerpoint/2010/main" val="984228673"/>
      </p:ext>
    </p:extLst>
  </p:cSld>
  <p:clrMap bg1="lt1" tx1="dk1" bg2="lt2" tx2="dk2" accent1="accent1" accent2="accent2" accent3="accent3" accent4="accent4" accent5="accent5" accent6="accent6" hlink="hlink" folHlink="folHlink"/>
  <p:sldLayoutIdLst>
    <p:sldLayoutId id="2147483710" r:id="rId1"/>
    <p:sldLayoutId id="2147483711" r:id="rId2"/>
  </p:sldLayoutIdLst>
  <p:hf hdr="0" dt="0"/>
  <p:txStyles>
    <p:titleStyle>
      <a:lvl1pPr algn="ctr"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2pPr>
      <a:lvl3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3pPr>
      <a:lvl4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4pPr>
      <a:lvl5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5pPr>
      <a:lvl6pPr marL="25146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6pPr>
      <a:lvl7pPr marL="29718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7pPr>
      <a:lvl8pPr marL="34290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8pPr>
      <a:lvl9pPr marL="38862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9pPr>
    </p:titleStyle>
    <p:bodyStyle>
      <a:lvl1pPr marL="342900" indent="-342900" algn="l" defTabSz="457200" rtl="0" eaLnBrk="0" fontAlgn="base" hangingPunct="0">
        <a:spcBef>
          <a:spcPct val="0"/>
        </a:spcBef>
        <a:spcAft>
          <a:spcPts val="1425"/>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57200" rtl="0" eaLnBrk="0" fontAlgn="base" hangingPunct="0">
        <a:spcBef>
          <a:spcPct val="0"/>
        </a:spcBef>
        <a:spcAft>
          <a:spcPts val="1138"/>
        </a:spcAft>
        <a:buClr>
          <a:srgbClr val="000000"/>
        </a:buClr>
        <a:buSzPct val="100000"/>
        <a:buFont typeface="Times New Roman" panose="02020603050405020304" pitchFamily="18" charset="0"/>
        <a:defRPr sz="2800">
          <a:solidFill>
            <a:srgbClr val="000000"/>
          </a:solidFill>
          <a:latin typeface="+mn-lt"/>
          <a:cs typeface="+mn-cs"/>
        </a:defRPr>
      </a:lvl2pPr>
      <a:lvl3pPr marL="1143000" indent="-228600" algn="l" defTabSz="457200" rtl="0" eaLnBrk="0" fontAlgn="base" hangingPunct="0">
        <a:spcBef>
          <a:spcPct val="0"/>
        </a:spcBef>
        <a:spcAft>
          <a:spcPts val="850"/>
        </a:spcAft>
        <a:buClr>
          <a:srgbClr val="000000"/>
        </a:buClr>
        <a:buSzPct val="100000"/>
        <a:buFont typeface="Times New Roman" panose="02020603050405020304" pitchFamily="18" charset="0"/>
        <a:defRPr sz="2400">
          <a:solidFill>
            <a:srgbClr val="000000"/>
          </a:solidFill>
          <a:latin typeface="+mn-lt"/>
          <a:cs typeface="+mn-cs"/>
        </a:defRPr>
      </a:lvl3pPr>
      <a:lvl4pPr marL="1600200" indent="-228600" algn="l" defTabSz="457200" rtl="0" eaLnBrk="0" fontAlgn="base" hangingPunct="0">
        <a:spcBef>
          <a:spcPct val="0"/>
        </a:spcBef>
        <a:spcAft>
          <a:spcPts val="575"/>
        </a:spcAft>
        <a:buClr>
          <a:srgbClr val="000000"/>
        </a:buClr>
        <a:buSzPct val="100000"/>
        <a:buFont typeface="Times New Roman" panose="02020603050405020304" pitchFamily="18" charset="0"/>
        <a:defRPr sz="2000">
          <a:solidFill>
            <a:srgbClr val="000000"/>
          </a:solidFill>
          <a:latin typeface="+mn-lt"/>
          <a:cs typeface="+mn-cs"/>
        </a:defRPr>
      </a:lvl4pPr>
      <a:lvl5pPr marL="2057400" indent="-228600" algn="l" defTabSz="457200" rtl="0" eaLnBrk="0" fontAlgn="base" hangingPunct="0">
        <a:spcBef>
          <a:spcPct val="0"/>
        </a:spcBef>
        <a:spcAft>
          <a:spcPts val="288"/>
        </a:spcAft>
        <a:buClr>
          <a:srgbClr val="000000"/>
        </a:buClr>
        <a:buSzPct val="100000"/>
        <a:buFont typeface="Times New Roman" panose="02020603050405020304" pitchFamily="18" charset="0"/>
        <a:defRPr sz="2000">
          <a:solidFill>
            <a:srgbClr val="000000"/>
          </a:solidFill>
          <a:latin typeface="+mn-lt"/>
          <a:cs typeface="+mn-cs"/>
        </a:defRPr>
      </a:lvl5pPr>
      <a:lvl6pPr marL="25146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236511"/>
            <a:ext cx="10080625" cy="1520177"/>
          </a:xfrm>
          <a:solidFill>
            <a:srgbClr val="024E9D"/>
          </a:solidFill>
        </p:spPr>
        <p:txBody>
          <a:bodyPr/>
          <a:lstStyle/>
          <a:p>
            <a:pPr>
              <a:lnSpc>
                <a:spcPct val="100000"/>
              </a:lnSpc>
            </a:pPr>
            <a:r>
              <a:rPr lang="en-US" sz="3600" dirty="0">
                <a:solidFill>
                  <a:srgbClr val="FCB818"/>
                </a:solidFill>
                <a:latin typeface="Helvetica" pitchFamily="2" charset="0"/>
              </a:rPr>
              <a:t>Introduction to Operating Systems</a:t>
            </a:r>
            <a:br>
              <a:rPr lang="en-US" sz="3600" dirty="0">
                <a:solidFill>
                  <a:srgbClr val="FCB818"/>
                </a:solidFill>
                <a:latin typeface="Helvetica" pitchFamily="2" charset="0"/>
              </a:rPr>
            </a:br>
            <a:r>
              <a:rPr lang="en-US" sz="3600" dirty="0">
                <a:solidFill>
                  <a:srgbClr val="FCB818"/>
                </a:solidFill>
                <a:latin typeface="Helvetica" pitchFamily="2" charset="0"/>
              </a:rPr>
              <a:t>CS 1550</a:t>
            </a:r>
          </a:p>
        </p:txBody>
      </p:sp>
      <p:sp>
        <p:nvSpPr>
          <p:cNvPr id="3" name="Subtitle 2"/>
          <p:cNvSpPr>
            <a:spLocks noGrp="1"/>
          </p:cNvSpPr>
          <p:nvPr>
            <p:ph type="subTitle" idx="1"/>
          </p:nvPr>
        </p:nvSpPr>
        <p:spPr>
          <a:xfrm>
            <a:off x="133350" y="4283074"/>
            <a:ext cx="9791700" cy="2689225"/>
          </a:xfrm>
        </p:spPr>
        <p:txBody>
          <a:bodyPr>
            <a:normAutofit/>
          </a:bodyPr>
          <a:lstStyle/>
          <a:p>
            <a:r>
              <a:rPr lang="en-US" dirty="0"/>
              <a:t>Spring 2022</a:t>
            </a:r>
          </a:p>
          <a:p>
            <a:pPr eaLnBrk="1">
              <a:lnSpc>
                <a:spcPct val="92000"/>
              </a:lnSpc>
            </a:pPr>
            <a:r>
              <a:rPr lang="en-GB" altLang="en-US" sz="4000" dirty="0"/>
              <a:t>Sherif Khattab</a:t>
            </a:r>
          </a:p>
          <a:p>
            <a:pPr eaLnBrk="1">
              <a:lnSpc>
                <a:spcPct val="92000"/>
              </a:lnSpc>
            </a:pPr>
            <a:r>
              <a:rPr lang="en-GB" altLang="en-US" dirty="0"/>
              <a:t>ksm73@pitt.edu</a:t>
            </a:r>
          </a:p>
        </p:txBody>
      </p:sp>
      <p:sp>
        <p:nvSpPr>
          <p:cNvPr id="4" name="Rectangle 3"/>
          <p:cNvSpPr/>
          <p:nvPr/>
        </p:nvSpPr>
        <p:spPr>
          <a:xfrm>
            <a:off x="1588" y="7011055"/>
            <a:ext cx="10079037" cy="347146"/>
          </a:xfrm>
          <a:prstGeom prst="rect">
            <a:avLst/>
          </a:prstGeom>
        </p:spPr>
        <p:txBody>
          <a:bodyPr wrap="square">
            <a:spAutoFit/>
          </a:bodyPr>
          <a:lstStyle/>
          <a:p>
            <a:pPr algn="ctr">
              <a:lnSpc>
                <a:spcPct val="92000"/>
              </a:lnSpc>
            </a:pPr>
            <a:r>
              <a:rPr lang="en-GB" altLang="en-US">
                <a:solidFill>
                  <a:schemeClr val="tx1"/>
                </a:solidFill>
              </a:rPr>
              <a:t>(Some slides are from </a:t>
            </a:r>
            <a:r>
              <a:rPr lang="en-US" altLang="en-US" b="1" err="1">
                <a:solidFill>
                  <a:schemeClr val="tx1"/>
                </a:solidFill>
                <a:latin typeface="Helvetica" pitchFamily="-84" charset="0"/>
              </a:rPr>
              <a:t>S</a:t>
            </a:r>
            <a:r>
              <a:rPr lang="en-US" b="1" err="1">
                <a:solidFill>
                  <a:schemeClr val="tx1"/>
                </a:solidFill>
                <a:latin typeface="Helvetica" pitchFamily="-84" charset="0"/>
              </a:rPr>
              <a:t>ilberschatz</a:t>
            </a:r>
            <a:r>
              <a:rPr lang="en-US" b="1">
                <a:solidFill>
                  <a:schemeClr val="tx1"/>
                </a:solidFill>
                <a:latin typeface="Helvetica" pitchFamily="-84" charset="0"/>
              </a:rPr>
              <a:t>, Galvin and Gagne ©2013)</a:t>
            </a:r>
          </a:p>
        </p:txBody>
      </p:sp>
      <p:sp>
        <p:nvSpPr>
          <p:cNvPr id="6" name="Rectangle 2">
            <a:extLst>
              <a:ext uri="{FF2B5EF4-FFF2-40B4-BE49-F238E27FC236}">
                <a16:creationId xmlns:a16="http://schemas.microsoft.com/office/drawing/2014/main" id="{65337C4B-56D9-CA45-A58A-0DDC8D509B6E}"/>
              </a:ext>
            </a:extLst>
          </p:cNvPr>
          <p:cNvSpPr>
            <a:spLocks noChangeArrowheads="1"/>
          </p:cNvSpPr>
          <p:nvPr/>
        </p:nvSpPr>
        <p:spPr bwMode="auto">
          <a:xfrm>
            <a:off x="3113590" y="43178"/>
            <a:ext cx="100806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6" name="Picture 2">
            <a:extLst>
              <a:ext uri="{FF2B5EF4-FFF2-40B4-BE49-F238E27FC236}">
                <a16:creationId xmlns:a16="http://schemas.microsoft.com/office/drawing/2014/main" id="{B8DAB396-41D6-4B4E-AA4E-B2F810803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325" y="201474"/>
            <a:ext cx="5619750" cy="173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36600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C51360CA-2FAF-A14C-A71F-1EF151A171CB}"/>
              </a:ext>
            </a:extLst>
          </p:cNvPr>
          <p:cNvSpPr>
            <a:spLocks noGrp="1" noChangeArrowheads="1"/>
          </p:cNvSpPr>
          <p:nvPr>
            <p:ph type="title"/>
          </p:nvPr>
        </p:nvSpPr>
        <p:spPr/>
        <p:txBody>
          <a:bodyPr/>
          <a:lstStyle/>
          <a:p>
            <a:r>
              <a:rPr lang="en-US" altLang="en-US"/>
              <a:t>Checking the file system for consistency</a:t>
            </a:r>
          </a:p>
        </p:txBody>
      </p:sp>
      <p:sp>
        <p:nvSpPr>
          <p:cNvPr id="7" name="Content Placeholder 6">
            <a:extLst>
              <a:ext uri="{FF2B5EF4-FFF2-40B4-BE49-F238E27FC236}">
                <a16:creationId xmlns:a16="http://schemas.microsoft.com/office/drawing/2014/main" id="{F40A94FC-67F9-1E43-B31C-52D8B7763890}"/>
              </a:ext>
            </a:extLst>
          </p:cNvPr>
          <p:cNvSpPr>
            <a:spLocks noGrp="1"/>
          </p:cNvSpPr>
          <p:nvPr>
            <p:ph idx="1"/>
          </p:nvPr>
        </p:nvSpPr>
        <p:spPr/>
        <p:txBody>
          <a:bodyPr/>
          <a:lstStyle/>
          <a:p>
            <a:endParaRPr lang="en-US"/>
          </a:p>
        </p:txBody>
      </p:sp>
      <p:sp>
        <p:nvSpPr>
          <p:cNvPr id="9" name="Footer Placeholder 2">
            <a:extLst>
              <a:ext uri="{FF2B5EF4-FFF2-40B4-BE49-F238E27FC236}">
                <a16:creationId xmlns:a16="http://schemas.microsoft.com/office/drawing/2014/main" id="{AAA88BF9-81A2-8448-A676-632D325DC8D8}"/>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10" name="Slide Number Placeholder 3">
            <a:extLst>
              <a:ext uri="{FF2B5EF4-FFF2-40B4-BE49-F238E27FC236}">
                <a16:creationId xmlns:a16="http://schemas.microsoft.com/office/drawing/2014/main" id="{AFBA2658-7D5B-974B-B3E6-23789CF60472}"/>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9CDC7FDD-2165-7845-9AB8-8BDEF06047FC}"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10</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35844" name="Picture 4" descr="6-26">
            <a:extLst>
              <a:ext uri="{FF2B5EF4-FFF2-40B4-BE49-F238E27FC236}">
                <a16:creationId xmlns:a16="http://schemas.microsoft.com/office/drawing/2014/main" id="{C601D1DD-28D5-AF4D-A650-8D2F9EA07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022" y="2096409"/>
            <a:ext cx="9743581" cy="3541848"/>
          </a:xfrm>
          <a:prstGeom prst="rect">
            <a:avLst/>
          </a:prstGeom>
          <a:noFill/>
          <a:extLst>
            <a:ext uri="{909E8E84-426E-40DD-AFC4-6F175D3DCCD1}">
              <a14:hiddenFill xmlns:a14="http://schemas.microsoft.com/office/drawing/2010/main">
                <a:solidFill>
                  <a:srgbClr val="FFFFFF"/>
                </a:solidFill>
              </a14:hiddenFill>
            </a:ext>
          </a:extLst>
        </p:spPr>
      </p:pic>
      <p:sp>
        <p:nvSpPr>
          <p:cNvPr id="35845" name="Text Box 5">
            <a:extLst>
              <a:ext uri="{FF2B5EF4-FFF2-40B4-BE49-F238E27FC236}">
                <a16:creationId xmlns:a16="http://schemas.microsoft.com/office/drawing/2014/main" id="{90812D24-5501-2A42-BA35-2A4034696F23}"/>
              </a:ext>
            </a:extLst>
          </p:cNvPr>
          <p:cNvSpPr txBox="1">
            <a:spLocks noChangeArrowheads="1"/>
          </p:cNvSpPr>
          <p:nvPr/>
        </p:nvSpPr>
        <p:spPr bwMode="auto">
          <a:xfrm>
            <a:off x="1177818" y="1763924"/>
            <a:ext cx="1617751" cy="4994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Consistent</a:t>
            </a:r>
          </a:p>
        </p:txBody>
      </p:sp>
      <p:sp>
        <p:nvSpPr>
          <p:cNvPr id="35846" name="Text Box 6">
            <a:extLst>
              <a:ext uri="{FF2B5EF4-FFF2-40B4-BE49-F238E27FC236}">
                <a16:creationId xmlns:a16="http://schemas.microsoft.com/office/drawing/2014/main" id="{BFDBAA9E-81AB-8047-AD96-A670C4638447}"/>
              </a:ext>
            </a:extLst>
          </p:cNvPr>
          <p:cNvSpPr txBox="1">
            <a:spLocks noChangeArrowheads="1"/>
          </p:cNvSpPr>
          <p:nvPr/>
        </p:nvSpPr>
        <p:spPr bwMode="auto">
          <a:xfrm>
            <a:off x="5341656" y="1763924"/>
            <a:ext cx="3219150" cy="4994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Missing (“lost”) block</a:t>
            </a:r>
          </a:p>
        </p:txBody>
      </p:sp>
      <p:sp>
        <p:nvSpPr>
          <p:cNvPr id="35847" name="Text Box 7">
            <a:extLst>
              <a:ext uri="{FF2B5EF4-FFF2-40B4-BE49-F238E27FC236}">
                <a16:creationId xmlns:a16="http://schemas.microsoft.com/office/drawing/2014/main" id="{D9427D31-1088-1744-B918-3EB20EC71717}"/>
              </a:ext>
            </a:extLst>
          </p:cNvPr>
          <p:cNvSpPr txBox="1">
            <a:spLocks noChangeArrowheads="1"/>
          </p:cNvSpPr>
          <p:nvPr/>
        </p:nvSpPr>
        <p:spPr bwMode="auto">
          <a:xfrm>
            <a:off x="48770" y="5543761"/>
            <a:ext cx="3805850" cy="4994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Duplicate block in free list</a:t>
            </a:r>
          </a:p>
        </p:txBody>
      </p:sp>
      <p:sp>
        <p:nvSpPr>
          <p:cNvPr id="35848" name="Text Box 8">
            <a:extLst>
              <a:ext uri="{FF2B5EF4-FFF2-40B4-BE49-F238E27FC236}">
                <a16:creationId xmlns:a16="http://schemas.microsoft.com/office/drawing/2014/main" id="{A539ADFA-CE60-E243-9978-69C3C26C157C}"/>
              </a:ext>
            </a:extLst>
          </p:cNvPr>
          <p:cNvSpPr txBox="1">
            <a:spLocks noChangeArrowheads="1"/>
          </p:cNvSpPr>
          <p:nvPr/>
        </p:nvSpPr>
        <p:spPr bwMode="auto">
          <a:xfrm>
            <a:off x="4954664" y="5543761"/>
            <a:ext cx="3958135" cy="4994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Duplicate block in two files</a:t>
            </a:r>
          </a:p>
        </p:txBody>
      </p:sp>
      <p:sp>
        <p:nvSpPr>
          <p:cNvPr id="35849" name="AutoShape 9">
            <a:extLst>
              <a:ext uri="{FF2B5EF4-FFF2-40B4-BE49-F238E27FC236}">
                <a16:creationId xmlns:a16="http://schemas.microsoft.com/office/drawing/2014/main" id="{6061E413-B682-704B-8166-818B5CC68E8E}"/>
              </a:ext>
            </a:extLst>
          </p:cNvPr>
          <p:cNvSpPr>
            <a:spLocks noChangeArrowheads="1"/>
          </p:cNvSpPr>
          <p:nvPr/>
        </p:nvSpPr>
        <p:spPr bwMode="auto">
          <a:xfrm>
            <a:off x="5628287" y="2267902"/>
            <a:ext cx="251989" cy="1259946"/>
          </a:xfrm>
          <a:prstGeom prst="roundRect">
            <a:avLst>
              <a:gd name="adj" fmla="val 16667"/>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Tree>
    <p:extLst>
      <p:ext uri="{BB962C8B-B14F-4D97-AF65-F5344CB8AC3E}">
        <p14:creationId xmlns:p14="http://schemas.microsoft.com/office/powerpoint/2010/main" val="1316130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5FEA1-AD7E-5840-9446-7146D0B5B392}"/>
              </a:ext>
            </a:extLst>
          </p:cNvPr>
          <p:cNvSpPr>
            <a:spLocks noGrp="1"/>
          </p:cNvSpPr>
          <p:nvPr>
            <p:ph type="title"/>
          </p:nvPr>
        </p:nvSpPr>
        <p:spPr/>
        <p:txBody>
          <a:bodyPr/>
          <a:lstStyle/>
          <a:p>
            <a:r>
              <a:rPr lang="en-US" dirty="0"/>
              <a:t>Problem of the Day – Part 2</a:t>
            </a:r>
          </a:p>
        </p:txBody>
      </p:sp>
      <p:sp>
        <p:nvSpPr>
          <p:cNvPr id="3" name="Content Placeholder 2">
            <a:extLst>
              <a:ext uri="{FF2B5EF4-FFF2-40B4-BE49-F238E27FC236}">
                <a16:creationId xmlns:a16="http://schemas.microsoft.com/office/drawing/2014/main" id="{CE190FF6-AAD9-E142-BD4A-3CD72684F6B0}"/>
              </a:ext>
            </a:extLst>
          </p:cNvPr>
          <p:cNvSpPr>
            <a:spLocks noGrp="1"/>
          </p:cNvSpPr>
          <p:nvPr>
            <p:ph idx="1"/>
          </p:nvPr>
        </p:nvSpPr>
        <p:spPr/>
        <p:txBody>
          <a:bodyPr/>
          <a:lstStyle/>
          <a:p>
            <a:r>
              <a:rPr lang="en-US" dirty="0"/>
              <a:t>How does a file system hide disk access delays?</a:t>
            </a:r>
          </a:p>
          <a:p>
            <a:r>
              <a:rPr lang="en-US" dirty="0"/>
              <a:t>Answer: Caching</a:t>
            </a:r>
          </a:p>
        </p:txBody>
      </p:sp>
      <p:sp>
        <p:nvSpPr>
          <p:cNvPr id="4" name="Footer Placeholder 3">
            <a:extLst>
              <a:ext uri="{FF2B5EF4-FFF2-40B4-BE49-F238E27FC236}">
                <a16:creationId xmlns:a16="http://schemas.microsoft.com/office/drawing/2014/main" id="{75C682B9-3CF4-0B42-81F1-B20AEA1AFD69}"/>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F60FCCDF-1BFF-8A46-81CE-F086CBF38296}"/>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11</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86701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3CBDDEFB-3874-B045-AC62-0D674C39A8A4}"/>
              </a:ext>
            </a:extLst>
          </p:cNvPr>
          <p:cNvSpPr>
            <a:spLocks noGrp="1" noChangeArrowheads="1"/>
          </p:cNvSpPr>
          <p:nvPr>
            <p:ph type="title"/>
          </p:nvPr>
        </p:nvSpPr>
        <p:spPr/>
        <p:txBody>
          <a:bodyPr/>
          <a:lstStyle/>
          <a:p>
            <a:r>
              <a:rPr lang="en-US" altLang="en-US"/>
              <a:t>File block cache data structures</a:t>
            </a:r>
          </a:p>
        </p:txBody>
      </p:sp>
      <p:sp>
        <p:nvSpPr>
          <p:cNvPr id="8" name="Content Placeholder 7">
            <a:extLst>
              <a:ext uri="{FF2B5EF4-FFF2-40B4-BE49-F238E27FC236}">
                <a16:creationId xmlns:a16="http://schemas.microsoft.com/office/drawing/2014/main" id="{F27DE5A9-FDD7-494D-BFAB-595C129E1277}"/>
              </a:ext>
            </a:extLst>
          </p:cNvPr>
          <p:cNvSpPr>
            <a:spLocks noGrp="1"/>
          </p:cNvSpPr>
          <p:nvPr>
            <p:ph idx="1"/>
          </p:nvPr>
        </p:nvSpPr>
        <p:spPr/>
        <p:txBody>
          <a:bodyPr/>
          <a:lstStyle/>
          <a:p>
            <a:endParaRPr lang="en-US"/>
          </a:p>
        </p:txBody>
      </p:sp>
      <p:sp>
        <p:nvSpPr>
          <p:cNvPr id="4" name="Footer Placeholder 2">
            <a:extLst>
              <a:ext uri="{FF2B5EF4-FFF2-40B4-BE49-F238E27FC236}">
                <a16:creationId xmlns:a16="http://schemas.microsoft.com/office/drawing/2014/main" id="{1ACB8F50-46B4-C04F-84F3-11D895A9A2BB}"/>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5" name="Slide Number Placeholder 3">
            <a:extLst>
              <a:ext uri="{FF2B5EF4-FFF2-40B4-BE49-F238E27FC236}">
                <a16:creationId xmlns:a16="http://schemas.microsoft.com/office/drawing/2014/main" id="{52BC6684-E82C-1146-B806-D0852DA986D6}"/>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F78F972-89CD-8341-973A-2B44FE789B85}"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12</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36868" name="Picture 4" descr="6-27">
            <a:extLst>
              <a:ext uri="{FF2B5EF4-FFF2-40B4-BE49-F238E27FC236}">
                <a16:creationId xmlns:a16="http://schemas.microsoft.com/office/drawing/2014/main" id="{FCC1F48C-06DB-DA4F-9844-7F5B6E394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18" y="2183906"/>
            <a:ext cx="9619337" cy="3324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452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4">
            <a:extLst>
              <a:ext uri="{FF2B5EF4-FFF2-40B4-BE49-F238E27FC236}">
                <a16:creationId xmlns:a16="http://schemas.microsoft.com/office/drawing/2014/main" id="{60101607-01C0-464A-B08B-3AB38BF93B72}"/>
              </a:ext>
            </a:extLst>
          </p:cNvPr>
          <p:cNvSpPr>
            <a:spLocks noGrp="1" noChangeArrowheads="1"/>
          </p:cNvSpPr>
          <p:nvPr>
            <p:ph type="title"/>
          </p:nvPr>
        </p:nvSpPr>
        <p:spPr/>
        <p:txBody>
          <a:bodyPr/>
          <a:lstStyle/>
          <a:p>
            <a:r>
              <a:rPr lang="en-US" altLang="en-US"/>
              <a:t>Log-structured file systems</a:t>
            </a:r>
          </a:p>
        </p:txBody>
      </p:sp>
      <p:sp>
        <p:nvSpPr>
          <p:cNvPr id="38917" name="Rectangle 5">
            <a:extLst>
              <a:ext uri="{FF2B5EF4-FFF2-40B4-BE49-F238E27FC236}">
                <a16:creationId xmlns:a16="http://schemas.microsoft.com/office/drawing/2014/main" id="{708AB974-D717-DC4E-BDE9-D2BB454C5A63}"/>
              </a:ext>
            </a:extLst>
          </p:cNvPr>
          <p:cNvSpPr>
            <a:spLocks noGrp="1" noChangeArrowheads="1"/>
          </p:cNvSpPr>
          <p:nvPr>
            <p:ph idx="1"/>
          </p:nvPr>
        </p:nvSpPr>
        <p:spPr/>
        <p:txBody>
          <a:bodyPr>
            <a:normAutofit lnSpcReduction="10000"/>
          </a:bodyPr>
          <a:lstStyle/>
          <a:p>
            <a:r>
              <a:rPr lang="en-US" altLang="en-US" dirty="0"/>
              <a:t>Trends in disk &amp; memory</a:t>
            </a:r>
          </a:p>
          <a:p>
            <a:pPr lvl="1"/>
            <a:r>
              <a:rPr lang="en-US" altLang="en-US" dirty="0"/>
              <a:t>Faster CPUs</a:t>
            </a:r>
          </a:p>
          <a:p>
            <a:pPr lvl="1"/>
            <a:r>
              <a:rPr lang="en-US" altLang="en-US" dirty="0"/>
              <a:t>Larger memories</a:t>
            </a:r>
          </a:p>
          <a:p>
            <a:r>
              <a:rPr lang="en-US" altLang="en-US" dirty="0"/>
              <a:t>Result</a:t>
            </a:r>
          </a:p>
          <a:p>
            <a:pPr lvl="1"/>
            <a:r>
              <a:rPr lang="en-US" altLang="en-US" dirty="0"/>
              <a:t>More memory -&gt; disk caches can also be larger</a:t>
            </a:r>
          </a:p>
          <a:p>
            <a:pPr lvl="1"/>
            <a:r>
              <a:rPr lang="en-US" altLang="en-US" dirty="0"/>
              <a:t>Increasing number of read requests can come from cache</a:t>
            </a:r>
          </a:p>
          <a:p>
            <a:pPr lvl="1"/>
            <a:r>
              <a:rPr lang="en-US" altLang="en-US" dirty="0"/>
              <a:t>Thus, most disk accesses will be writes</a:t>
            </a:r>
          </a:p>
          <a:p>
            <a:r>
              <a:rPr lang="en-US" altLang="en-US" dirty="0"/>
              <a:t>LFS structures entire disk as a log</a:t>
            </a:r>
          </a:p>
          <a:p>
            <a:pPr lvl="1"/>
            <a:r>
              <a:rPr lang="en-US" altLang="en-US" dirty="0"/>
              <a:t>All writes initially buffered in memory</a:t>
            </a:r>
          </a:p>
          <a:p>
            <a:pPr lvl="1"/>
            <a:r>
              <a:rPr lang="en-US" altLang="en-US" dirty="0"/>
              <a:t>Periodically write these to the end of the disk log</a:t>
            </a:r>
          </a:p>
          <a:p>
            <a:pPr lvl="1"/>
            <a:r>
              <a:rPr lang="en-US" altLang="en-US" dirty="0"/>
              <a:t>When file opened, locate </a:t>
            </a:r>
            <a:r>
              <a:rPr lang="en-US" altLang="en-US" dirty="0" err="1"/>
              <a:t>i</a:t>
            </a:r>
            <a:r>
              <a:rPr lang="en-US" altLang="en-US" dirty="0"/>
              <a:t>-node, then find blocks</a:t>
            </a:r>
          </a:p>
          <a:p>
            <a:r>
              <a:rPr lang="en-US" altLang="en-US" dirty="0"/>
              <a:t>Issue: what happens when blocks are deleted?</a:t>
            </a:r>
          </a:p>
        </p:txBody>
      </p:sp>
      <p:sp>
        <p:nvSpPr>
          <p:cNvPr id="4" name="Footer Placeholder 3">
            <a:extLst>
              <a:ext uri="{FF2B5EF4-FFF2-40B4-BE49-F238E27FC236}">
                <a16:creationId xmlns:a16="http://schemas.microsoft.com/office/drawing/2014/main" id="{CB8205FE-5549-F64B-B1CF-62CA24FF10B2}"/>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5" name="Slide Number Placeholder 4">
            <a:extLst>
              <a:ext uri="{FF2B5EF4-FFF2-40B4-BE49-F238E27FC236}">
                <a16:creationId xmlns:a16="http://schemas.microsoft.com/office/drawing/2014/main" id="{E2D56897-F115-3944-BA65-D360BD28DB5A}"/>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9436073C-0777-284F-8761-8D380BE40AD7}"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13</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203085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6339D-4F90-491A-890C-02BEECC5FF15}"/>
              </a:ext>
            </a:extLst>
          </p:cNvPr>
          <p:cNvSpPr>
            <a:spLocks noGrp="1"/>
          </p:cNvSpPr>
          <p:nvPr>
            <p:ph type="title"/>
          </p:nvPr>
        </p:nvSpPr>
        <p:spPr/>
        <p:txBody>
          <a:bodyPr/>
          <a:lstStyle/>
          <a:p>
            <a:r>
              <a:rPr lang="en-US" dirty="0"/>
              <a:t>Log Structured File System</a:t>
            </a:r>
          </a:p>
        </p:txBody>
      </p:sp>
      <p:sp>
        <p:nvSpPr>
          <p:cNvPr id="3" name="Content Placeholder 2">
            <a:extLst>
              <a:ext uri="{FF2B5EF4-FFF2-40B4-BE49-F238E27FC236}">
                <a16:creationId xmlns:a16="http://schemas.microsoft.com/office/drawing/2014/main" id="{E5F033AE-9452-4CEC-B3A3-68B33B0EB812}"/>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63EFB7D-F89A-414D-B899-CEE4392A6A71}"/>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72918B90-5418-4580-BF78-40B4C3345E05}"/>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14</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7" name="Picture 6">
            <a:extLst>
              <a:ext uri="{FF2B5EF4-FFF2-40B4-BE49-F238E27FC236}">
                <a16:creationId xmlns:a16="http://schemas.microsoft.com/office/drawing/2014/main" id="{FD6AE555-B13B-40CD-BABA-95554299EF96}"/>
              </a:ext>
            </a:extLst>
          </p:cNvPr>
          <p:cNvPicPr>
            <a:picLocks noChangeAspect="1"/>
          </p:cNvPicPr>
          <p:nvPr/>
        </p:nvPicPr>
        <p:blipFill>
          <a:blip r:embed="rId2"/>
          <a:stretch>
            <a:fillRect/>
          </a:stretch>
        </p:blipFill>
        <p:spPr>
          <a:xfrm>
            <a:off x="858416" y="1273443"/>
            <a:ext cx="8463319" cy="5643341"/>
          </a:xfrm>
          <a:prstGeom prst="rect">
            <a:avLst/>
          </a:prstGeom>
        </p:spPr>
      </p:pic>
    </p:spTree>
    <p:extLst>
      <p:ext uri="{BB962C8B-B14F-4D97-AF65-F5344CB8AC3E}">
        <p14:creationId xmlns:p14="http://schemas.microsoft.com/office/powerpoint/2010/main" val="3193974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5323E-6695-4804-94FB-BB0A5BD848E8}"/>
              </a:ext>
            </a:extLst>
          </p:cNvPr>
          <p:cNvSpPr>
            <a:spLocks noGrp="1"/>
          </p:cNvSpPr>
          <p:nvPr>
            <p:ph type="title"/>
          </p:nvPr>
        </p:nvSpPr>
        <p:spPr/>
        <p:txBody>
          <a:bodyPr/>
          <a:lstStyle/>
          <a:p>
            <a:r>
              <a:rPr lang="en-US"/>
              <a:t>Log Structured File System</a:t>
            </a:r>
          </a:p>
        </p:txBody>
      </p:sp>
      <p:sp>
        <p:nvSpPr>
          <p:cNvPr id="3" name="Content Placeholder 2">
            <a:extLst>
              <a:ext uri="{FF2B5EF4-FFF2-40B4-BE49-F238E27FC236}">
                <a16:creationId xmlns:a16="http://schemas.microsoft.com/office/drawing/2014/main" id="{5192145F-6111-419F-950C-2A9121948EB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D86AA4D9-2840-40DC-BE22-A714D62736ED}"/>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46037AC6-2924-4F42-9425-8F8E1F2F07C4}"/>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15</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10" name="Picture 9">
            <a:extLst>
              <a:ext uri="{FF2B5EF4-FFF2-40B4-BE49-F238E27FC236}">
                <a16:creationId xmlns:a16="http://schemas.microsoft.com/office/drawing/2014/main" id="{E77A3C14-B197-418C-8ECC-A6F7DC44D1AA}"/>
              </a:ext>
            </a:extLst>
          </p:cNvPr>
          <p:cNvPicPr>
            <a:picLocks noChangeAspect="1"/>
          </p:cNvPicPr>
          <p:nvPr/>
        </p:nvPicPr>
        <p:blipFill>
          <a:blip r:embed="rId2"/>
          <a:stretch>
            <a:fillRect/>
          </a:stretch>
        </p:blipFill>
        <p:spPr>
          <a:xfrm>
            <a:off x="1124729" y="1155557"/>
            <a:ext cx="8532908" cy="5689743"/>
          </a:xfrm>
          <a:prstGeom prst="rect">
            <a:avLst/>
          </a:prstGeom>
        </p:spPr>
      </p:pic>
    </p:spTree>
    <p:extLst>
      <p:ext uri="{BB962C8B-B14F-4D97-AF65-F5344CB8AC3E}">
        <p14:creationId xmlns:p14="http://schemas.microsoft.com/office/powerpoint/2010/main" val="22385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5ECD924E-DC6A-3F4D-996C-0E0C6EE8F73B}"/>
              </a:ext>
            </a:extLst>
          </p:cNvPr>
          <p:cNvSpPr>
            <a:spLocks noGrp="1" noChangeArrowheads="1"/>
          </p:cNvSpPr>
          <p:nvPr>
            <p:ph type="title"/>
          </p:nvPr>
        </p:nvSpPr>
        <p:spPr/>
        <p:txBody>
          <a:bodyPr/>
          <a:lstStyle/>
          <a:p>
            <a:r>
              <a:rPr lang="en-US" altLang="en-US"/>
              <a:t>Disk block size</a:t>
            </a:r>
          </a:p>
        </p:txBody>
      </p:sp>
      <p:sp>
        <p:nvSpPr>
          <p:cNvPr id="29699" name="Rectangle 3">
            <a:extLst>
              <a:ext uri="{FF2B5EF4-FFF2-40B4-BE49-F238E27FC236}">
                <a16:creationId xmlns:a16="http://schemas.microsoft.com/office/drawing/2014/main" id="{B6C7BBCB-7188-0442-AAB6-11B060093F82}"/>
              </a:ext>
            </a:extLst>
          </p:cNvPr>
          <p:cNvSpPr>
            <a:spLocks noGrp="1" noChangeArrowheads="1"/>
          </p:cNvSpPr>
          <p:nvPr>
            <p:ph idx="1"/>
          </p:nvPr>
        </p:nvSpPr>
        <p:spPr/>
        <p:txBody>
          <a:bodyPr/>
          <a:lstStyle/>
          <a:p>
            <a:r>
              <a:rPr lang="en-US" altLang="en-US"/>
              <a:t>Dark line (left hand scale) gives data rate of a disk</a:t>
            </a:r>
          </a:p>
          <a:p>
            <a:r>
              <a:rPr lang="en-US" altLang="en-US"/>
              <a:t>Dotted line (right hand scale) gives disk space efficiency</a:t>
            </a:r>
          </a:p>
          <a:p>
            <a:r>
              <a:rPr lang="en-US" altLang="en-US"/>
              <a:t>All files 2KB</a:t>
            </a:r>
          </a:p>
        </p:txBody>
      </p:sp>
      <p:sp>
        <p:nvSpPr>
          <p:cNvPr id="7" name="Footer Placeholder 3">
            <a:extLst>
              <a:ext uri="{FF2B5EF4-FFF2-40B4-BE49-F238E27FC236}">
                <a16:creationId xmlns:a16="http://schemas.microsoft.com/office/drawing/2014/main" id="{9A225DB9-213D-9047-98B1-6431AD95141E}"/>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8" name="Slide Number Placeholder 4">
            <a:extLst>
              <a:ext uri="{FF2B5EF4-FFF2-40B4-BE49-F238E27FC236}">
                <a16:creationId xmlns:a16="http://schemas.microsoft.com/office/drawing/2014/main" id="{9808DA6F-40D3-564D-BA14-DF70B9989E1A}"/>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543BEE1B-6DC2-544B-A081-D04252C2175E}"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16</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29700" name="Picture 4" descr="6-20">
            <a:extLst>
              <a:ext uri="{FF2B5EF4-FFF2-40B4-BE49-F238E27FC236}">
                <a16:creationId xmlns:a16="http://schemas.microsoft.com/office/drawing/2014/main" id="{01ECE8E7-25C6-9C4D-96ED-CAFF13489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286" y="3234540"/>
            <a:ext cx="9330599" cy="3548847"/>
          </a:xfrm>
          <a:prstGeom prst="rect">
            <a:avLst/>
          </a:prstGeom>
          <a:noFill/>
          <a:extLst>
            <a:ext uri="{909E8E84-426E-40DD-AFC4-6F175D3DCCD1}">
              <a14:hiddenFill xmlns:a14="http://schemas.microsoft.com/office/drawing/2010/main">
                <a:solidFill>
                  <a:srgbClr val="FFFFFF"/>
                </a:solidFill>
              </a14:hiddenFill>
            </a:ext>
          </a:extLst>
        </p:spPr>
      </p:pic>
      <p:sp>
        <p:nvSpPr>
          <p:cNvPr id="29701" name="Rectangle 5">
            <a:extLst>
              <a:ext uri="{FF2B5EF4-FFF2-40B4-BE49-F238E27FC236}">
                <a16:creationId xmlns:a16="http://schemas.microsoft.com/office/drawing/2014/main" id="{49DA2FBE-2DB3-3548-A2AA-86E50793CFA1}"/>
              </a:ext>
            </a:extLst>
          </p:cNvPr>
          <p:cNvSpPr>
            <a:spLocks noChangeArrowheads="1"/>
          </p:cNvSpPr>
          <p:nvPr/>
        </p:nvSpPr>
        <p:spPr bwMode="auto">
          <a:xfrm>
            <a:off x="4090104" y="5010035"/>
            <a:ext cx="1823422" cy="32198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9702" name="Text Box 6">
            <a:extLst>
              <a:ext uri="{FF2B5EF4-FFF2-40B4-BE49-F238E27FC236}">
                <a16:creationId xmlns:a16="http://schemas.microsoft.com/office/drawing/2014/main" id="{91A8ED2E-BBD0-8B4C-B884-178401D7DD23}"/>
              </a:ext>
            </a:extLst>
          </p:cNvPr>
          <p:cNvSpPr txBox="1">
            <a:spLocks noChangeArrowheads="1"/>
          </p:cNvSpPr>
          <p:nvPr/>
        </p:nvSpPr>
        <p:spPr bwMode="auto">
          <a:xfrm>
            <a:off x="4378841" y="5052033"/>
            <a:ext cx="1202573" cy="3638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Helvetica" pitchFamily="2" charset="0"/>
                <a:ea typeface="+mn-ea"/>
                <a:cs typeface="Arial"/>
              </a:rPr>
              <a:t>Block size</a:t>
            </a:r>
            <a:endParaRPr kumimoji="0" lang="en-US" altLang="en-US" sz="3527"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endParaRPr>
          </a:p>
        </p:txBody>
      </p:sp>
    </p:spTree>
    <p:extLst>
      <p:ext uri="{BB962C8B-B14F-4D97-AF65-F5344CB8AC3E}">
        <p14:creationId xmlns:p14="http://schemas.microsoft.com/office/powerpoint/2010/main" val="613526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5FEA1-AD7E-5840-9446-7146D0B5B392}"/>
              </a:ext>
            </a:extLst>
          </p:cNvPr>
          <p:cNvSpPr>
            <a:spLocks noGrp="1"/>
          </p:cNvSpPr>
          <p:nvPr>
            <p:ph type="title"/>
          </p:nvPr>
        </p:nvSpPr>
        <p:spPr/>
        <p:txBody>
          <a:bodyPr/>
          <a:lstStyle/>
          <a:p>
            <a:r>
              <a:rPr lang="en-US" dirty="0"/>
              <a:t>Problem of the Day – Part 3</a:t>
            </a:r>
          </a:p>
        </p:txBody>
      </p:sp>
      <p:sp>
        <p:nvSpPr>
          <p:cNvPr id="3" name="Content Placeholder 2">
            <a:extLst>
              <a:ext uri="{FF2B5EF4-FFF2-40B4-BE49-F238E27FC236}">
                <a16:creationId xmlns:a16="http://schemas.microsoft.com/office/drawing/2014/main" id="{CE190FF6-AAD9-E142-BD4A-3CD72684F6B0}"/>
              </a:ext>
            </a:extLst>
          </p:cNvPr>
          <p:cNvSpPr>
            <a:spLocks noGrp="1"/>
          </p:cNvSpPr>
          <p:nvPr>
            <p:ph idx="1"/>
          </p:nvPr>
        </p:nvSpPr>
        <p:spPr/>
        <p:txBody>
          <a:bodyPr/>
          <a:lstStyle/>
          <a:p>
            <a:r>
              <a:rPr lang="en-US" dirty="0"/>
              <a:t>How do device drivers program I/O devices?</a:t>
            </a:r>
          </a:p>
          <a:p>
            <a:r>
              <a:rPr lang="en-US" dirty="0"/>
              <a:t>Answer: three methods</a:t>
            </a:r>
          </a:p>
          <a:p>
            <a:pPr lvl="1"/>
            <a:r>
              <a:rPr lang="en-US" dirty="0"/>
              <a:t>polling</a:t>
            </a:r>
          </a:p>
          <a:p>
            <a:pPr lvl="1"/>
            <a:r>
              <a:rPr lang="en-US" dirty="0"/>
              <a:t>Interrupts</a:t>
            </a:r>
          </a:p>
          <a:p>
            <a:pPr lvl="1"/>
            <a:r>
              <a:rPr lang="en-US" dirty="0"/>
              <a:t>DMA</a:t>
            </a:r>
          </a:p>
        </p:txBody>
      </p:sp>
      <p:sp>
        <p:nvSpPr>
          <p:cNvPr id="4" name="Footer Placeholder 3">
            <a:extLst>
              <a:ext uri="{FF2B5EF4-FFF2-40B4-BE49-F238E27FC236}">
                <a16:creationId xmlns:a16="http://schemas.microsoft.com/office/drawing/2014/main" id="{75C682B9-3CF4-0B42-81F1-B20AEA1AFD69}"/>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F60FCCDF-1BFF-8A46-81CE-F086CBF38296}"/>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17</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51111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AD6BD7BF-D0D2-864C-B33B-A18C5C2D42C7}"/>
              </a:ext>
            </a:extLst>
          </p:cNvPr>
          <p:cNvSpPr>
            <a:spLocks noGrp="1" noChangeArrowheads="1"/>
          </p:cNvSpPr>
          <p:nvPr>
            <p:ph type="title"/>
          </p:nvPr>
        </p:nvSpPr>
        <p:spPr/>
        <p:txBody>
          <a:bodyPr/>
          <a:lstStyle/>
          <a:p>
            <a:r>
              <a:rPr lang="en-US" altLang="en-US"/>
              <a:t>How are I/O devices connected?</a:t>
            </a:r>
          </a:p>
        </p:txBody>
      </p:sp>
      <p:sp>
        <p:nvSpPr>
          <p:cNvPr id="31747" name="Rectangle 3">
            <a:extLst>
              <a:ext uri="{FF2B5EF4-FFF2-40B4-BE49-F238E27FC236}">
                <a16:creationId xmlns:a16="http://schemas.microsoft.com/office/drawing/2014/main" id="{B3DCDC82-4DC0-A840-9B94-D67003750C25}"/>
              </a:ext>
            </a:extLst>
          </p:cNvPr>
          <p:cNvSpPr>
            <a:spLocks noGrp="1" noChangeArrowheads="1"/>
          </p:cNvSpPr>
          <p:nvPr>
            <p:ph idx="1"/>
          </p:nvPr>
        </p:nvSpPr>
        <p:spPr>
          <a:xfrm>
            <a:off x="0" y="775504"/>
            <a:ext cx="5460295" cy="6506358"/>
          </a:xfrm>
        </p:spPr>
        <p:txBody>
          <a:bodyPr>
            <a:normAutofit lnSpcReduction="10000"/>
          </a:bodyPr>
          <a:lstStyle/>
          <a:p>
            <a:r>
              <a:rPr lang="en-US" altLang="en-US"/>
              <a:t>Single-bus</a:t>
            </a:r>
          </a:p>
          <a:p>
            <a:pPr lvl="1"/>
            <a:r>
              <a:rPr lang="en-US" altLang="en-US"/>
              <a:t>All memory accesses go over a shared bus</a:t>
            </a:r>
          </a:p>
          <a:p>
            <a:pPr lvl="1"/>
            <a:r>
              <a:rPr lang="en-US" altLang="en-US"/>
              <a:t>I/O and RAM accesses compete for bandwidth</a:t>
            </a:r>
          </a:p>
          <a:p>
            <a:r>
              <a:rPr lang="en-US" altLang="en-US"/>
              <a:t>Dual-bus</a:t>
            </a:r>
          </a:p>
          <a:p>
            <a:pPr lvl="1"/>
            <a:r>
              <a:rPr lang="en-US" altLang="en-US"/>
              <a:t>RAM access over high-speed bus</a:t>
            </a:r>
          </a:p>
          <a:p>
            <a:pPr lvl="1"/>
            <a:r>
              <a:rPr lang="en-US" altLang="en-US"/>
              <a:t>I/O access over lower-speed bus</a:t>
            </a:r>
          </a:p>
          <a:p>
            <a:pPr lvl="1"/>
            <a:r>
              <a:rPr lang="en-US" altLang="en-US"/>
              <a:t>Less competition</a:t>
            </a:r>
          </a:p>
          <a:p>
            <a:pPr lvl="1"/>
            <a:r>
              <a:rPr lang="en-US" altLang="en-US"/>
              <a:t>More hardware (more expensive…)</a:t>
            </a:r>
          </a:p>
          <a:p>
            <a:pPr lvl="1"/>
            <a:endParaRPr lang="en-US" altLang="en-US"/>
          </a:p>
        </p:txBody>
      </p:sp>
      <p:sp>
        <p:nvSpPr>
          <p:cNvPr id="17" name="Footer Placeholder 4">
            <a:extLst>
              <a:ext uri="{FF2B5EF4-FFF2-40B4-BE49-F238E27FC236}">
                <a16:creationId xmlns:a16="http://schemas.microsoft.com/office/drawing/2014/main" id="{B50B40A2-2B6C-BB4C-864D-3B264814E21D}"/>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18" name="Slide Number Placeholder 5">
            <a:extLst>
              <a:ext uri="{FF2B5EF4-FFF2-40B4-BE49-F238E27FC236}">
                <a16:creationId xmlns:a16="http://schemas.microsoft.com/office/drawing/2014/main" id="{E342A218-036A-4244-A8F7-34E4E5F520A4}"/>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C0900BB4-F804-3046-9279-8F4498EB04EA}"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18</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cxnSp>
        <p:nvCxnSpPr>
          <p:cNvPr id="31757" name="AutoShape 13">
            <a:extLst>
              <a:ext uri="{FF2B5EF4-FFF2-40B4-BE49-F238E27FC236}">
                <a16:creationId xmlns:a16="http://schemas.microsoft.com/office/drawing/2014/main" id="{011B6319-AE96-1C42-B81F-1EE5D66EE8EA}"/>
              </a:ext>
            </a:extLst>
          </p:cNvPr>
          <p:cNvCxnSpPr>
            <a:cxnSpLocks noChangeShapeType="1"/>
            <a:stCxn id="31749" idx="2"/>
            <a:endCxn id="31750" idx="2"/>
          </p:cNvCxnSpPr>
          <p:nvPr/>
        </p:nvCxnSpPr>
        <p:spPr bwMode="auto">
          <a:xfrm rot="16200000" flipH="1">
            <a:off x="6677367" y="2226779"/>
            <a:ext cx="1750" cy="1427939"/>
          </a:xfrm>
          <a:prstGeom prst="bentConnector3">
            <a:avLst>
              <a:gd name="adj1" fmla="val 14400000"/>
            </a:avLst>
          </a:prstGeom>
          <a:noFill/>
          <a:ln w="762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758" name="AutoShape 14">
            <a:extLst>
              <a:ext uri="{FF2B5EF4-FFF2-40B4-BE49-F238E27FC236}">
                <a16:creationId xmlns:a16="http://schemas.microsoft.com/office/drawing/2014/main" id="{EA3BA726-BF01-054B-A2C6-5B97B5EC06DA}"/>
              </a:ext>
            </a:extLst>
          </p:cNvPr>
          <p:cNvCxnSpPr>
            <a:cxnSpLocks noChangeShapeType="1"/>
            <a:stCxn id="31750" idx="2"/>
            <a:endCxn id="31751" idx="2"/>
          </p:cNvCxnSpPr>
          <p:nvPr/>
        </p:nvCxnSpPr>
        <p:spPr bwMode="auto">
          <a:xfrm rot="16200000" flipH="1">
            <a:off x="8147303" y="2184781"/>
            <a:ext cx="1750" cy="1511935"/>
          </a:xfrm>
          <a:prstGeom prst="bentConnector3">
            <a:avLst>
              <a:gd name="adj1" fmla="val 14400000"/>
            </a:avLst>
          </a:prstGeom>
          <a:noFill/>
          <a:ln w="762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749" name="Rectangle 5">
            <a:extLst>
              <a:ext uri="{FF2B5EF4-FFF2-40B4-BE49-F238E27FC236}">
                <a16:creationId xmlns:a16="http://schemas.microsoft.com/office/drawing/2014/main" id="{E01C06AA-C2B9-644B-9384-227788512B69}"/>
              </a:ext>
            </a:extLst>
          </p:cNvPr>
          <p:cNvSpPr>
            <a:spLocks noChangeArrowheads="1"/>
          </p:cNvSpPr>
          <p:nvPr/>
        </p:nvSpPr>
        <p:spPr bwMode="auto">
          <a:xfrm>
            <a:off x="5544290" y="1847920"/>
            <a:ext cx="839964" cy="1091953"/>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CPU</a:t>
            </a:r>
          </a:p>
        </p:txBody>
      </p:sp>
      <p:sp>
        <p:nvSpPr>
          <p:cNvPr id="31750" name="Rectangle 6">
            <a:extLst>
              <a:ext uri="{FF2B5EF4-FFF2-40B4-BE49-F238E27FC236}">
                <a16:creationId xmlns:a16="http://schemas.microsoft.com/office/drawing/2014/main" id="{17C4C30B-8771-EB42-82D2-38AD30A853A7}"/>
              </a:ext>
            </a:extLst>
          </p:cNvPr>
          <p:cNvSpPr>
            <a:spLocks noChangeArrowheads="1"/>
          </p:cNvSpPr>
          <p:nvPr/>
        </p:nvSpPr>
        <p:spPr bwMode="auto">
          <a:xfrm>
            <a:off x="6888232" y="1847920"/>
            <a:ext cx="1007957" cy="109195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Memory</a:t>
            </a:r>
          </a:p>
        </p:txBody>
      </p:sp>
      <p:sp>
        <p:nvSpPr>
          <p:cNvPr id="31751" name="Rectangle 7">
            <a:extLst>
              <a:ext uri="{FF2B5EF4-FFF2-40B4-BE49-F238E27FC236}">
                <a16:creationId xmlns:a16="http://schemas.microsoft.com/office/drawing/2014/main" id="{96DCDAE2-8834-0746-A605-1C511DCC36B8}"/>
              </a:ext>
            </a:extLst>
          </p:cNvPr>
          <p:cNvSpPr>
            <a:spLocks noChangeArrowheads="1"/>
          </p:cNvSpPr>
          <p:nvPr/>
        </p:nvSpPr>
        <p:spPr bwMode="auto">
          <a:xfrm>
            <a:off x="8484164" y="1847920"/>
            <a:ext cx="839964" cy="1091953"/>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I/O</a:t>
            </a:r>
          </a:p>
        </p:txBody>
      </p:sp>
      <p:cxnSp>
        <p:nvCxnSpPr>
          <p:cNvPr id="31759" name="AutoShape 15">
            <a:extLst>
              <a:ext uri="{FF2B5EF4-FFF2-40B4-BE49-F238E27FC236}">
                <a16:creationId xmlns:a16="http://schemas.microsoft.com/office/drawing/2014/main" id="{7230B09B-9809-BC46-9D0A-0FACDDEF5E89}"/>
              </a:ext>
            </a:extLst>
          </p:cNvPr>
          <p:cNvCxnSpPr>
            <a:cxnSpLocks noChangeShapeType="1"/>
            <a:stCxn id="31761" idx="2"/>
            <a:endCxn id="31762" idx="2"/>
          </p:cNvCxnSpPr>
          <p:nvPr/>
        </p:nvCxnSpPr>
        <p:spPr bwMode="auto">
          <a:xfrm rot="16200000" flipH="1">
            <a:off x="6677367" y="4662674"/>
            <a:ext cx="1750" cy="1427939"/>
          </a:xfrm>
          <a:prstGeom prst="bentConnector3">
            <a:avLst>
              <a:gd name="adj1" fmla="val 14400000"/>
            </a:avLst>
          </a:prstGeom>
          <a:noFill/>
          <a:ln w="762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760" name="AutoShape 16">
            <a:extLst>
              <a:ext uri="{FF2B5EF4-FFF2-40B4-BE49-F238E27FC236}">
                <a16:creationId xmlns:a16="http://schemas.microsoft.com/office/drawing/2014/main" id="{AC0D6D15-6E50-8448-B8C4-AF0C6A0EB194}"/>
              </a:ext>
            </a:extLst>
          </p:cNvPr>
          <p:cNvCxnSpPr>
            <a:cxnSpLocks noChangeShapeType="1"/>
            <a:stCxn id="31762" idx="2"/>
            <a:endCxn id="31763" idx="2"/>
          </p:cNvCxnSpPr>
          <p:nvPr/>
        </p:nvCxnSpPr>
        <p:spPr bwMode="auto">
          <a:xfrm rot="16200000" flipH="1">
            <a:off x="8147303" y="4620676"/>
            <a:ext cx="1750" cy="1511935"/>
          </a:xfrm>
          <a:prstGeom prst="bentConnector3">
            <a:avLst>
              <a:gd name="adj1" fmla="val 14400000"/>
            </a:avLst>
          </a:prstGeom>
          <a:noFill/>
          <a:ln w="762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761" name="Rectangle 17">
            <a:extLst>
              <a:ext uri="{FF2B5EF4-FFF2-40B4-BE49-F238E27FC236}">
                <a16:creationId xmlns:a16="http://schemas.microsoft.com/office/drawing/2014/main" id="{28D3EE44-B0E6-0B41-B483-589D29AADDE2}"/>
              </a:ext>
            </a:extLst>
          </p:cNvPr>
          <p:cNvSpPr>
            <a:spLocks noChangeArrowheads="1"/>
          </p:cNvSpPr>
          <p:nvPr/>
        </p:nvSpPr>
        <p:spPr bwMode="auto">
          <a:xfrm>
            <a:off x="5544290" y="4283815"/>
            <a:ext cx="839964" cy="1091953"/>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CPU</a:t>
            </a:r>
          </a:p>
        </p:txBody>
      </p:sp>
      <p:sp>
        <p:nvSpPr>
          <p:cNvPr id="31762" name="Rectangle 18">
            <a:extLst>
              <a:ext uri="{FF2B5EF4-FFF2-40B4-BE49-F238E27FC236}">
                <a16:creationId xmlns:a16="http://schemas.microsoft.com/office/drawing/2014/main" id="{61832640-1A7B-B242-8434-D75EEDBADC30}"/>
              </a:ext>
            </a:extLst>
          </p:cNvPr>
          <p:cNvSpPr>
            <a:spLocks noChangeArrowheads="1"/>
          </p:cNvSpPr>
          <p:nvPr/>
        </p:nvSpPr>
        <p:spPr bwMode="auto">
          <a:xfrm>
            <a:off x="6888232" y="4283815"/>
            <a:ext cx="1007957" cy="109195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Memory</a:t>
            </a:r>
          </a:p>
        </p:txBody>
      </p:sp>
      <p:sp>
        <p:nvSpPr>
          <p:cNvPr id="31763" name="Rectangle 19">
            <a:extLst>
              <a:ext uri="{FF2B5EF4-FFF2-40B4-BE49-F238E27FC236}">
                <a16:creationId xmlns:a16="http://schemas.microsoft.com/office/drawing/2014/main" id="{08AECE6B-BD66-1249-BB5C-5788D23C8364}"/>
              </a:ext>
            </a:extLst>
          </p:cNvPr>
          <p:cNvSpPr>
            <a:spLocks noChangeArrowheads="1"/>
          </p:cNvSpPr>
          <p:nvPr/>
        </p:nvSpPr>
        <p:spPr bwMode="auto">
          <a:xfrm>
            <a:off x="8484164" y="4283815"/>
            <a:ext cx="839964" cy="1091953"/>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I/O</a:t>
            </a:r>
          </a:p>
        </p:txBody>
      </p:sp>
      <p:cxnSp>
        <p:nvCxnSpPr>
          <p:cNvPr id="31764" name="AutoShape 20">
            <a:extLst>
              <a:ext uri="{FF2B5EF4-FFF2-40B4-BE49-F238E27FC236}">
                <a16:creationId xmlns:a16="http://schemas.microsoft.com/office/drawing/2014/main" id="{F88208EE-D798-D043-AA08-C675D19BBD6C}"/>
              </a:ext>
            </a:extLst>
          </p:cNvPr>
          <p:cNvCxnSpPr>
            <a:cxnSpLocks noChangeShapeType="1"/>
            <a:stCxn id="31761" idx="3"/>
            <a:endCxn id="31762" idx="1"/>
          </p:cNvCxnSpPr>
          <p:nvPr/>
        </p:nvCxnSpPr>
        <p:spPr bwMode="auto">
          <a:xfrm>
            <a:off x="6384254" y="4829792"/>
            <a:ext cx="503978" cy="0"/>
          </a:xfrm>
          <a:prstGeom prst="straightConnector1">
            <a:avLst/>
          </a:prstGeom>
          <a:noFill/>
          <a:ln w="203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765" name="Text Box 21">
            <a:extLst>
              <a:ext uri="{FF2B5EF4-FFF2-40B4-BE49-F238E27FC236}">
                <a16:creationId xmlns:a16="http://schemas.microsoft.com/office/drawing/2014/main" id="{1530AC1A-0E6F-294A-8E0F-1F1D0EEC20C8}"/>
              </a:ext>
            </a:extLst>
          </p:cNvPr>
          <p:cNvSpPr txBox="1">
            <a:spLocks noChangeArrowheads="1"/>
          </p:cNvSpPr>
          <p:nvPr/>
        </p:nvSpPr>
        <p:spPr bwMode="auto">
          <a:xfrm>
            <a:off x="6208508" y="6131736"/>
            <a:ext cx="3385862" cy="77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This port allows I/O devices</a:t>
            </a:r>
            <a:b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access into memory</a:t>
            </a:r>
          </a:p>
        </p:txBody>
      </p:sp>
      <p:cxnSp>
        <p:nvCxnSpPr>
          <p:cNvPr id="31767" name="AutoShape 23">
            <a:extLst>
              <a:ext uri="{FF2B5EF4-FFF2-40B4-BE49-F238E27FC236}">
                <a16:creationId xmlns:a16="http://schemas.microsoft.com/office/drawing/2014/main" id="{1707B1BB-EE96-1C4C-9F3F-EF1E3681C874}"/>
              </a:ext>
            </a:extLst>
          </p:cNvPr>
          <p:cNvCxnSpPr>
            <a:cxnSpLocks noChangeShapeType="1"/>
            <a:stCxn id="31765" idx="0"/>
          </p:cNvCxnSpPr>
          <p:nvPr/>
        </p:nvCxnSpPr>
        <p:spPr bwMode="auto">
          <a:xfrm flipH="1" flipV="1">
            <a:off x="7520940" y="5463540"/>
            <a:ext cx="380499" cy="6681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24907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991D1687-5C33-D247-A595-BBA43222F12E}"/>
              </a:ext>
            </a:extLst>
          </p:cNvPr>
          <p:cNvSpPr>
            <a:spLocks noGrp="1" noChangeArrowheads="1"/>
          </p:cNvSpPr>
          <p:nvPr>
            <p:ph type="title"/>
          </p:nvPr>
        </p:nvSpPr>
        <p:spPr/>
        <p:txBody>
          <a:bodyPr/>
          <a:lstStyle/>
          <a:p>
            <a:r>
              <a:rPr lang="en-US" altLang="en-US"/>
              <a:t>Memory-Mapped vs. separate I/O Space</a:t>
            </a:r>
          </a:p>
        </p:txBody>
      </p:sp>
      <p:sp>
        <p:nvSpPr>
          <p:cNvPr id="5" name="Content Placeholder 4">
            <a:extLst>
              <a:ext uri="{FF2B5EF4-FFF2-40B4-BE49-F238E27FC236}">
                <a16:creationId xmlns:a16="http://schemas.microsoft.com/office/drawing/2014/main" id="{65C26ECD-E393-EA44-B5B0-ECB9FE16DF99}"/>
              </a:ext>
            </a:extLst>
          </p:cNvPr>
          <p:cNvSpPr>
            <a:spLocks noGrp="1"/>
          </p:cNvSpPr>
          <p:nvPr>
            <p:ph idx="1"/>
          </p:nvPr>
        </p:nvSpPr>
        <p:spPr/>
        <p:txBody>
          <a:bodyPr/>
          <a:lstStyle/>
          <a:p>
            <a:endParaRPr lang="en-US"/>
          </a:p>
        </p:txBody>
      </p:sp>
      <p:sp>
        <p:nvSpPr>
          <p:cNvPr id="21" name="Footer Placeholder 2">
            <a:extLst>
              <a:ext uri="{FF2B5EF4-FFF2-40B4-BE49-F238E27FC236}">
                <a16:creationId xmlns:a16="http://schemas.microsoft.com/office/drawing/2014/main" id="{6002326B-1660-D042-9B45-323554E1AFB8}"/>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22" name="Slide Number Placeholder 3">
            <a:extLst>
              <a:ext uri="{FF2B5EF4-FFF2-40B4-BE49-F238E27FC236}">
                <a16:creationId xmlns:a16="http://schemas.microsoft.com/office/drawing/2014/main" id="{309B2463-6EC9-8646-A346-A59B659D344E}"/>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58A011C1-8B82-F444-A873-15593915CDC5}"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19</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7175" name="Rectangle 7">
            <a:extLst>
              <a:ext uri="{FF2B5EF4-FFF2-40B4-BE49-F238E27FC236}">
                <a16:creationId xmlns:a16="http://schemas.microsoft.com/office/drawing/2014/main" id="{5112C674-9810-9A45-ACFE-5BF8B2872E46}"/>
              </a:ext>
            </a:extLst>
          </p:cNvPr>
          <p:cNvSpPr>
            <a:spLocks noChangeArrowheads="1"/>
          </p:cNvSpPr>
          <p:nvPr/>
        </p:nvSpPr>
        <p:spPr bwMode="auto">
          <a:xfrm>
            <a:off x="1344471" y="2519891"/>
            <a:ext cx="923960" cy="201591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76" name="Rectangle 8">
            <a:extLst>
              <a:ext uri="{FF2B5EF4-FFF2-40B4-BE49-F238E27FC236}">
                <a16:creationId xmlns:a16="http://schemas.microsoft.com/office/drawing/2014/main" id="{B33C6234-F8DC-854E-B5D0-423D71699740}"/>
              </a:ext>
            </a:extLst>
          </p:cNvPr>
          <p:cNvSpPr>
            <a:spLocks noChangeArrowheads="1"/>
          </p:cNvSpPr>
          <p:nvPr/>
        </p:nvSpPr>
        <p:spPr bwMode="auto">
          <a:xfrm>
            <a:off x="2352428" y="4115823"/>
            <a:ext cx="923960" cy="419982"/>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77" name="Text Box 9">
            <a:extLst>
              <a:ext uri="{FF2B5EF4-FFF2-40B4-BE49-F238E27FC236}">
                <a16:creationId xmlns:a16="http://schemas.microsoft.com/office/drawing/2014/main" id="{E1E14D51-A30A-E54A-975D-8B67FC85C4AC}"/>
              </a:ext>
            </a:extLst>
          </p:cNvPr>
          <p:cNvSpPr txBox="1">
            <a:spLocks noChangeArrowheads="1"/>
          </p:cNvSpPr>
          <p:nvPr/>
        </p:nvSpPr>
        <p:spPr bwMode="auto">
          <a:xfrm>
            <a:off x="1344803" y="5543761"/>
            <a:ext cx="1863010" cy="1110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Separate</a:t>
            </a:r>
            <a:b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I/O &amp; memory</a:t>
            </a:r>
            <a:b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space</a:t>
            </a:r>
          </a:p>
        </p:txBody>
      </p:sp>
      <p:sp>
        <p:nvSpPr>
          <p:cNvPr id="7178" name="Text Box 10">
            <a:extLst>
              <a:ext uri="{FF2B5EF4-FFF2-40B4-BE49-F238E27FC236}">
                <a16:creationId xmlns:a16="http://schemas.microsoft.com/office/drawing/2014/main" id="{BD6124B4-99A5-6149-BF1C-6B3CBFAC8F34}"/>
              </a:ext>
            </a:extLst>
          </p:cNvPr>
          <p:cNvSpPr txBox="1">
            <a:spLocks noChangeArrowheads="1"/>
          </p:cNvSpPr>
          <p:nvPr/>
        </p:nvSpPr>
        <p:spPr bwMode="auto">
          <a:xfrm>
            <a:off x="263459" y="2351899"/>
            <a:ext cx="1116011" cy="397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0xFFF…</a:t>
            </a:r>
          </a:p>
        </p:txBody>
      </p:sp>
      <p:sp>
        <p:nvSpPr>
          <p:cNvPr id="7179" name="Text Box 11">
            <a:extLst>
              <a:ext uri="{FF2B5EF4-FFF2-40B4-BE49-F238E27FC236}">
                <a16:creationId xmlns:a16="http://schemas.microsoft.com/office/drawing/2014/main" id="{A3B33840-E875-D742-A56F-3E5B63C676A8}"/>
              </a:ext>
            </a:extLst>
          </p:cNvPr>
          <p:cNvSpPr txBox="1">
            <a:spLocks noChangeArrowheads="1"/>
          </p:cNvSpPr>
          <p:nvPr/>
        </p:nvSpPr>
        <p:spPr bwMode="auto">
          <a:xfrm>
            <a:off x="1068166" y="4283816"/>
            <a:ext cx="311303" cy="397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0</a:t>
            </a:r>
          </a:p>
        </p:txBody>
      </p:sp>
      <p:sp>
        <p:nvSpPr>
          <p:cNvPr id="7180" name="Text Box 12">
            <a:extLst>
              <a:ext uri="{FF2B5EF4-FFF2-40B4-BE49-F238E27FC236}">
                <a16:creationId xmlns:a16="http://schemas.microsoft.com/office/drawing/2014/main" id="{F663C4D2-07CE-7140-B1AA-8079D79B7FCE}"/>
              </a:ext>
            </a:extLst>
          </p:cNvPr>
          <p:cNvSpPr txBox="1">
            <a:spLocks noChangeArrowheads="1"/>
          </p:cNvSpPr>
          <p:nvPr/>
        </p:nvSpPr>
        <p:spPr bwMode="auto">
          <a:xfrm>
            <a:off x="2100439" y="1931917"/>
            <a:ext cx="1157689"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Memory</a:t>
            </a:r>
          </a:p>
        </p:txBody>
      </p:sp>
      <p:sp>
        <p:nvSpPr>
          <p:cNvPr id="7181" name="Text Box 13">
            <a:extLst>
              <a:ext uri="{FF2B5EF4-FFF2-40B4-BE49-F238E27FC236}">
                <a16:creationId xmlns:a16="http://schemas.microsoft.com/office/drawing/2014/main" id="{3641203B-94D5-4840-AB2E-85340A9EA08E}"/>
              </a:ext>
            </a:extLst>
          </p:cNvPr>
          <p:cNvSpPr txBox="1">
            <a:spLocks noChangeArrowheads="1"/>
          </p:cNvSpPr>
          <p:nvPr/>
        </p:nvSpPr>
        <p:spPr bwMode="auto">
          <a:xfrm>
            <a:off x="2688413" y="3107866"/>
            <a:ext cx="1197764"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I/O ports</a:t>
            </a:r>
          </a:p>
        </p:txBody>
      </p:sp>
      <p:cxnSp>
        <p:nvCxnSpPr>
          <p:cNvPr id="7182" name="AutoShape 14">
            <a:extLst>
              <a:ext uri="{FF2B5EF4-FFF2-40B4-BE49-F238E27FC236}">
                <a16:creationId xmlns:a16="http://schemas.microsoft.com/office/drawing/2014/main" id="{DF0390BE-4692-1E42-B36C-F5FB403FA57D}"/>
              </a:ext>
            </a:extLst>
          </p:cNvPr>
          <p:cNvCxnSpPr>
            <a:cxnSpLocks noChangeShapeType="1"/>
            <a:stCxn id="7180" idx="2"/>
            <a:endCxn id="7175" idx="3"/>
          </p:cNvCxnSpPr>
          <p:nvPr/>
        </p:nvCxnSpPr>
        <p:spPr bwMode="auto">
          <a:xfrm rot="5400000">
            <a:off x="1891721" y="2740285"/>
            <a:ext cx="1164274" cy="410853"/>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83" name="AutoShape 15">
            <a:extLst>
              <a:ext uri="{FF2B5EF4-FFF2-40B4-BE49-F238E27FC236}">
                <a16:creationId xmlns:a16="http://schemas.microsoft.com/office/drawing/2014/main" id="{7EE77635-9A95-7946-AB57-C932FEEF0EE9}"/>
              </a:ext>
            </a:extLst>
          </p:cNvPr>
          <p:cNvCxnSpPr>
            <a:cxnSpLocks noChangeShapeType="1"/>
            <a:stCxn id="7181" idx="2"/>
            <a:endCxn id="7176" idx="0"/>
          </p:cNvCxnSpPr>
          <p:nvPr/>
        </p:nvCxnSpPr>
        <p:spPr bwMode="auto">
          <a:xfrm rot="5400000">
            <a:off x="2762702" y="3591230"/>
            <a:ext cx="576300" cy="472887"/>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84" name="Rectangle 16">
            <a:extLst>
              <a:ext uri="{FF2B5EF4-FFF2-40B4-BE49-F238E27FC236}">
                <a16:creationId xmlns:a16="http://schemas.microsoft.com/office/drawing/2014/main" id="{B1EF50AD-1047-D649-8D08-7B2E8E20C12B}"/>
              </a:ext>
            </a:extLst>
          </p:cNvPr>
          <p:cNvSpPr>
            <a:spLocks noChangeArrowheads="1"/>
          </p:cNvSpPr>
          <p:nvPr/>
        </p:nvSpPr>
        <p:spPr bwMode="auto">
          <a:xfrm>
            <a:off x="4704327" y="2519891"/>
            <a:ext cx="923960" cy="201591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85" name="Rectangle 17">
            <a:extLst>
              <a:ext uri="{FF2B5EF4-FFF2-40B4-BE49-F238E27FC236}">
                <a16:creationId xmlns:a16="http://schemas.microsoft.com/office/drawing/2014/main" id="{538C242F-CE20-E140-808D-A3A7CC6BD9B1}"/>
              </a:ext>
            </a:extLst>
          </p:cNvPr>
          <p:cNvSpPr>
            <a:spLocks noChangeArrowheads="1"/>
          </p:cNvSpPr>
          <p:nvPr/>
        </p:nvSpPr>
        <p:spPr bwMode="auto">
          <a:xfrm>
            <a:off x="4704327" y="2099909"/>
            <a:ext cx="923960" cy="419982"/>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86" name="Text Box 18">
            <a:extLst>
              <a:ext uri="{FF2B5EF4-FFF2-40B4-BE49-F238E27FC236}">
                <a16:creationId xmlns:a16="http://schemas.microsoft.com/office/drawing/2014/main" id="{3B4CE4E4-2DE1-454B-9294-EFDBA632D0BD}"/>
              </a:ext>
            </a:extLst>
          </p:cNvPr>
          <p:cNvSpPr txBox="1">
            <a:spLocks noChangeArrowheads="1"/>
          </p:cNvSpPr>
          <p:nvPr/>
        </p:nvSpPr>
        <p:spPr bwMode="auto">
          <a:xfrm>
            <a:off x="3924367" y="5543762"/>
            <a:ext cx="2592376"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Memory-mapped I/O</a:t>
            </a:r>
          </a:p>
        </p:txBody>
      </p:sp>
      <p:sp>
        <p:nvSpPr>
          <p:cNvPr id="7187" name="Line 19">
            <a:extLst>
              <a:ext uri="{FF2B5EF4-FFF2-40B4-BE49-F238E27FC236}">
                <a16:creationId xmlns:a16="http://schemas.microsoft.com/office/drawing/2014/main" id="{4EACA4BC-DC92-B443-B9A4-FDD298FB4FDE}"/>
              </a:ext>
            </a:extLst>
          </p:cNvPr>
          <p:cNvSpPr>
            <a:spLocks noChangeShapeType="1"/>
          </p:cNvSpPr>
          <p:nvPr/>
        </p:nvSpPr>
        <p:spPr bwMode="auto">
          <a:xfrm>
            <a:off x="3864363" y="1763924"/>
            <a:ext cx="0" cy="4955787"/>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88" name="Line 20">
            <a:extLst>
              <a:ext uri="{FF2B5EF4-FFF2-40B4-BE49-F238E27FC236}">
                <a16:creationId xmlns:a16="http://schemas.microsoft.com/office/drawing/2014/main" id="{55950A9D-F1F4-BB4A-BF1B-4093ECAB3297}"/>
              </a:ext>
            </a:extLst>
          </p:cNvPr>
          <p:cNvSpPr>
            <a:spLocks noChangeShapeType="1"/>
          </p:cNvSpPr>
          <p:nvPr/>
        </p:nvSpPr>
        <p:spPr bwMode="auto">
          <a:xfrm>
            <a:off x="6636243" y="1763924"/>
            <a:ext cx="0" cy="4955787"/>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89" name="Text Box 21">
            <a:extLst>
              <a:ext uri="{FF2B5EF4-FFF2-40B4-BE49-F238E27FC236}">
                <a16:creationId xmlns:a16="http://schemas.microsoft.com/office/drawing/2014/main" id="{CB1C780A-85FB-594C-84C2-2971E5191CFE}"/>
              </a:ext>
            </a:extLst>
          </p:cNvPr>
          <p:cNvSpPr txBox="1">
            <a:spLocks noChangeArrowheads="1"/>
          </p:cNvSpPr>
          <p:nvPr/>
        </p:nvSpPr>
        <p:spPr bwMode="auto">
          <a:xfrm>
            <a:off x="6982441" y="5543761"/>
            <a:ext cx="2403222" cy="1110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Hybrid: both</a:t>
            </a:r>
            <a:b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memory-mapped &amp;</a:t>
            </a:r>
            <a:b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separate spaces</a:t>
            </a:r>
          </a:p>
        </p:txBody>
      </p:sp>
      <p:sp>
        <p:nvSpPr>
          <p:cNvPr id="7190" name="Rectangle 22">
            <a:extLst>
              <a:ext uri="{FF2B5EF4-FFF2-40B4-BE49-F238E27FC236}">
                <a16:creationId xmlns:a16="http://schemas.microsoft.com/office/drawing/2014/main" id="{FBFE1C9E-8CCC-2C41-A2E6-0F019CAD153A}"/>
              </a:ext>
            </a:extLst>
          </p:cNvPr>
          <p:cNvSpPr>
            <a:spLocks noChangeArrowheads="1"/>
          </p:cNvSpPr>
          <p:nvPr/>
        </p:nvSpPr>
        <p:spPr bwMode="auto">
          <a:xfrm>
            <a:off x="7308215" y="2519891"/>
            <a:ext cx="923960" cy="201591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91" name="Rectangle 23">
            <a:extLst>
              <a:ext uri="{FF2B5EF4-FFF2-40B4-BE49-F238E27FC236}">
                <a16:creationId xmlns:a16="http://schemas.microsoft.com/office/drawing/2014/main" id="{DB9C76DA-E922-9248-8F89-4BD4A8D9B767}"/>
              </a:ext>
            </a:extLst>
          </p:cNvPr>
          <p:cNvSpPr>
            <a:spLocks noChangeArrowheads="1"/>
          </p:cNvSpPr>
          <p:nvPr/>
        </p:nvSpPr>
        <p:spPr bwMode="auto">
          <a:xfrm>
            <a:off x="7308215" y="2099909"/>
            <a:ext cx="923960" cy="419982"/>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92" name="Rectangle 24">
            <a:extLst>
              <a:ext uri="{FF2B5EF4-FFF2-40B4-BE49-F238E27FC236}">
                <a16:creationId xmlns:a16="http://schemas.microsoft.com/office/drawing/2014/main" id="{4B8E9536-BA4D-AE47-AEA0-7A3080DB1C99}"/>
              </a:ext>
            </a:extLst>
          </p:cNvPr>
          <p:cNvSpPr>
            <a:spLocks noChangeArrowheads="1"/>
          </p:cNvSpPr>
          <p:nvPr/>
        </p:nvSpPr>
        <p:spPr bwMode="auto">
          <a:xfrm>
            <a:off x="8400168" y="4115823"/>
            <a:ext cx="923960" cy="419982"/>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Tree>
    <p:extLst>
      <p:ext uri="{BB962C8B-B14F-4D97-AF65-F5344CB8AC3E}">
        <p14:creationId xmlns:p14="http://schemas.microsoft.com/office/powerpoint/2010/main" val="1352614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EA720-F5B4-463B-B14C-1970BB85B2C8}"/>
              </a:ext>
            </a:extLst>
          </p:cNvPr>
          <p:cNvSpPr>
            <a:spLocks noGrp="1"/>
          </p:cNvSpPr>
          <p:nvPr>
            <p:ph type="title"/>
          </p:nvPr>
        </p:nvSpPr>
        <p:spPr/>
        <p:txBody>
          <a:bodyPr/>
          <a:lstStyle/>
          <a:p>
            <a:r>
              <a:rPr lang="en-US"/>
              <a:t>Announcements</a:t>
            </a:r>
          </a:p>
        </p:txBody>
      </p:sp>
      <p:sp>
        <p:nvSpPr>
          <p:cNvPr id="3" name="Content Placeholder 2">
            <a:extLst>
              <a:ext uri="{FF2B5EF4-FFF2-40B4-BE49-F238E27FC236}">
                <a16:creationId xmlns:a16="http://schemas.microsoft.com/office/drawing/2014/main" id="{2466C52D-9A48-4683-BE7F-268D8DB7FAAD}"/>
              </a:ext>
            </a:extLst>
          </p:cNvPr>
          <p:cNvSpPr>
            <a:spLocks noGrp="1"/>
          </p:cNvSpPr>
          <p:nvPr>
            <p:ph idx="1"/>
          </p:nvPr>
        </p:nvSpPr>
        <p:spPr/>
        <p:txBody>
          <a:bodyPr>
            <a:normAutofit/>
          </a:bodyPr>
          <a:lstStyle/>
          <a:p>
            <a:r>
              <a:rPr lang="en-US" dirty="0"/>
              <a:t>Upcoming deadlines:</a:t>
            </a:r>
          </a:p>
          <a:p>
            <a:pPr lvl="1"/>
            <a:r>
              <a:rPr lang="en-US" dirty="0"/>
              <a:t>Homework 11: due on 4/18</a:t>
            </a:r>
          </a:p>
          <a:p>
            <a:pPr lvl="1"/>
            <a:r>
              <a:rPr lang="en-US" dirty="0"/>
              <a:t>Project 3: Late due date on 4/13</a:t>
            </a:r>
          </a:p>
          <a:p>
            <a:pPr lvl="2"/>
            <a:r>
              <a:rPr lang="en-US" dirty="0"/>
              <a:t>Late penalty waived</a:t>
            </a:r>
          </a:p>
          <a:p>
            <a:pPr lvl="1"/>
            <a:r>
              <a:rPr lang="en-US" dirty="0"/>
              <a:t>Lab 4: due on 4/15</a:t>
            </a:r>
          </a:p>
          <a:p>
            <a:pPr lvl="1"/>
            <a:r>
              <a:rPr lang="en-US" dirty="0"/>
              <a:t>Quiz 3: due on 4/15</a:t>
            </a:r>
          </a:p>
          <a:p>
            <a:pPr lvl="1"/>
            <a:r>
              <a:rPr lang="en-US" dirty="0"/>
              <a:t>Homework 12: due on 4/25</a:t>
            </a:r>
          </a:p>
          <a:p>
            <a:pPr lvl="1"/>
            <a:r>
              <a:rPr lang="en-US" dirty="0"/>
              <a:t>Lab 5: due on 5/2</a:t>
            </a:r>
          </a:p>
          <a:p>
            <a:pPr lvl="1"/>
            <a:r>
              <a:rPr lang="en-US" dirty="0"/>
              <a:t>Project 4 and Quiz 4: due on 5/2</a:t>
            </a:r>
          </a:p>
          <a:p>
            <a:pPr lvl="1"/>
            <a:r>
              <a:rPr lang="en-US" dirty="0"/>
              <a:t>Bonus Homework: due on 5/2</a:t>
            </a:r>
          </a:p>
          <a:p>
            <a:pPr lvl="1"/>
            <a:r>
              <a:rPr lang="en-US" dirty="0"/>
              <a:t>Course Post-Test: due </a:t>
            </a:r>
            <a:r>
              <a:rPr lang="en-US"/>
              <a:t>on 5/2</a:t>
            </a:r>
            <a:endParaRPr lang="en-US" dirty="0"/>
          </a:p>
        </p:txBody>
      </p:sp>
      <p:sp>
        <p:nvSpPr>
          <p:cNvPr id="4" name="Footer Placeholder 3">
            <a:extLst>
              <a:ext uri="{FF2B5EF4-FFF2-40B4-BE49-F238E27FC236}">
                <a16:creationId xmlns:a16="http://schemas.microsoft.com/office/drawing/2014/main" id="{1F01509E-F3AE-471C-8BB2-E55078C4C863}"/>
              </a:ext>
            </a:extLst>
          </p:cNvPr>
          <p:cNvSpPr>
            <a:spLocks noGrp="1"/>
          </p:cNvSpPr>
          <p:nvPr>
            <p:ph type="ftr" idx="11"/>
          </p:nvPr>
        </p:nvSpPr>
        <p:spPr/>
        <p:txBody>
          <a:bodyPr/>
          <a:lstStyle/>
          <a:p>
            <a:pPr>
              <a:defRPr/>
            </a:pPr>
            <a:r>
              <a:rPr lang="en-US">
                <a:latin typeface="+mn-lt"/>
              </a:rPr>
              <a:t>CS 1550 – Operating Systems – Sherif Khattab</a:t>
            </a:r>
            <a:endParaRPr lang="en-GB"/>
          </a:p>
        </p:txBody>
      </p:sp>
    </p:spTree>
    <p:extLst>
      <p:ext uri="{BB962C8B-B14F-4D97-AF65-F5344CB8AC3E}">
        <p14:creationId xmlns:p14="http://schemas.microsoft.com/office/powerpoint/2010/main" val="70236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604A2-3611-A741-83BB-9C894F36BB5B}"/>
              </a:ext>
            </a:extLst>
          </p:cNvPr>
          <p:cNvSpPr>
            <a:spLocks noGrp="1"/>
          </p:cNvSpPr>
          <p:nvPr>
            <p:ph type="title"/>
          </p:nvPr>
        </p:nvSpPr>
        <p:spPr/>
        <p:txBody>
          <a:bodyPr>
            <a:normAutofit fontScale="90000"/>
          </a:bodyPr>
          <a:lstStyle/>
          <a:p>
            <a:r>
              <a:rPr lang="en-US"/>
              <a:t>Example: Dynamic Frequency on </a:t>
            </a:r>
            <a:r>
              <a:rPr lang="en-US" err="1"/>
              <a:t>XScale</a:t>
            </a:r>
            <a:endParaRPr lang="en-US"/>
          </a:p>
        </p:txBody>
      </p:sp>
      <p:sp>
        <p:nvSpPr>
          <p:cNvPr id="12" name="Content Placeholder 11">
            <a:extLst>
              <a:ext uri="{FF2B5EF4-FFF2-40B4-BE49-F238E27FC236}">
                <a16:creationId xmlns:a16="http://schemas.microsoft.com/office/drawing/2014/main" id="{9477EEA2-23D0-B44C-A15B-2E8B0F2D67A4}"/>
              </a:ext>
            </a:extLst>
          </p:cNvPr>
          <p:cNvSpPr>
            <a:spLocks noGrp="1"/>
          </p:cNvSpPr>
          <p:nvPr>
            <p:ph idx="1"/>
          </p:nvPr>
        </p:nvSpPr>
        <p:spPr/>
        <p:txBody>
          <a:bodyPr/>
          <a:lstStyle/>
          <a:p>
            <a:endParaRPr lang="en-US"/>
          </a:p>
        </p:txBody>
      </p:sp>
      <p:sp>
        <p:nvSpPr>
          <p:cNvPr id="3" name="Footer Placeholder 2">
            <a:extLst>
              <a:ext uri="{FF2B5EF4-FFF2-40B4-BE49-F238E27FC236}">
                <a16:creationId xmlns:a16="http://schemas.microsoft.com/office/drawing/2014/main" id="{D250FF8E-8233-D641-9D19-7520AC020C57}"/>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4" name="Slide Number Placeholder 3">
            <a:extLst>
              <a:ext uri="{FF2B5EF4-FFF2-40B4-BE49-F238E27FC236}">
                <a16:creationId xmlns:a16="http://schemas.microsoft.com/office/drawing/2014/main" id="{414A662A-831E-AE4A-A7E8-10F25C65B0C3}"/>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50552376-47C3-2642-A9FC-DC288D9A7A1B}"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20</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7" name="Picture 6">
            <a:extLst>
              <a:ext uri="{FF2B5EF4-FFF2-40B4-BE49-F238E27FC236}">
                <a16:creationId xmlns:a16="http://schemas.microsoft.com/office/drawing/2014/main" id="{5B4E06EE-153E-7044-81E0-91EEA8DF48A2}"/>
              </a:ext>
            </a:extLst>
          </p:cNvPr>
          <p:cNvPicPr>
            <a:picLocks noChangeAspect="1"/>
          </p:cNvPicPr>
          <p:nvPr/>
        </p:nvPicPr>
        <p:blipFill>
          <a:blip r:embed="rId2"/>
          <a:stretch>
            <a:fillRect/>
          </a:stretch>
        </p:blipFill>
        <p:spPr>
          <a:xfrm>
            <a:off x="-1" y="1058961"/>
            <a:ext cx="10080625" cy="5670352"/>
          </a:xfrm>
          <a:prstGeom prst="rect">
            <a:avLst/>
          </a:prstGeom>
        </p:spPr>
      </p:pic>
    </p:spTree>
    <p:extLst>
      <p:ext uri="{BB962C8B-B14F-4D97-AF65-F5344CB8AC3E}">
        <p14:creationId xmlns:p14="http://schemas.microsoft.com/office/powerpoint/2010/main" val="4262918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A209F3EC-5572-B544-B4A2-49CAEE9204C0}"/>
              </a:ext>
            </a:extLst>
          </p:cNvPr>
          <p:cNvSpPr>
            <a:spLocks noGrp="1" noChangeArrowheads="1"/>
          </p:cNvSpPr>
          <p:nvPr>
            <p:ph type="title"/>
          </p:nvPr>
        </p:nvSpPr>
        <p:spPr/>
        <p:txBody>
          <a:bodyPr>
            <a:normAutofit fontScale="90000"/>
          </a:bodyPr>
          <a:lstStyle/>
          <a:p>
            <a:r>
              <a:rPr lang="en-US" altLang="en-US"/>
              <a:t>Programmed I/O example: printing a page</a:t>
            </a:r>
          </a:p>
        </p:txBody>
      </p:sp>
      <p:sp>
        <p:nvSpPr>
          <p:cNvPr id="5" name="Content Placeholder 4">
            <a:extLst>
              <a:ext uri="{FF2B5EF4-FFF2-40B4-BE49-F238E27FC236}">
                <a16:creationId xmlns:a16="http://schemas.microsoft.com/office/drawing/2014/main" id="{2A6FA168-5F3D-A749-A6E0-9E5318C8943D}"/>
              </a:ext>
            </a:extLst>
          </p:cNvPr>
          <p:cNvSpPr>
            <a:spLocks noGrp="1"/>
          </p:cNvSpPr>
          <p:nvPr>
            <p:ph idx="1"/>
          </p:nvPr>
        </p:nvSpPr>
        <p:spPr/>
        <p:txBody>
          <a:bodyPr/>
          <a:lstStyle/>
          <a:p>
            <a:endParaRPr lang="en-US"/>
          </a:p>
        </p:txBody>
      </p:sp>
      <p:sp>
        <p:nvSpPr>
          <p:cNvPr id="29" name="Footer Placeholder 2">
            <a:extLst>
              <a:ext uri="{FF2B5EF4-FFF2-40B4-BE49-F238E27FC236}">
                <a16:creationId xmlns:a16="http://schemas.microsoft.com/office/drawing/2014/main" id="{306FCD5C-7B8F-3E4E-B6A4-C765047D0274}"/>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30" name="Slide Number Placeholder 3">
            <a:extLst>
              <a:ext uri="{FF2B5EF4-FFF2-40B4-BE49-F238E27FC236}">
                <a16:creationId xmlns:a16="http://schemas.microsoft.com/office/drawing/2014/main" id="{CE1D0752-E5CF-FA47-8F59-4009B4B3E9E1}"/>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2E658E57-18FF-6249-B1CE-87CFDB3165B3}"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21</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3317" name="Rectangle 5">
            <a:extLst>
              <a:ext uri="{FF2B5EF4-FFF2-40B4-BE49-F238E27FC236}">
                <a16:creationId xmlns:a16="http://schemas.microsoft.com/office/drawing/2014/main" id="{39516106-0BA6-F040-B874-4A5E3DEF47CD}"/>
              </a:ext>
            </a:extLst>
          </p:cNvPr>
          <p:cNvSpPr>
            <a:spLocks noChangeArrowheads="1"/>
          </p:cNvSpPr>
          <p:nvPr/>
        </p:nvSpPr>
        <p:spPr bwMode="auto">
          <a:xfrm>
            <a:off x="1260474" y="2435895"/>
            <a:ext cx="1427939" cy="251989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18" name="Rectangle 6">
            <a:extLst>
              <a:ext uri="{FF2B5EF4-FFF2-40B4-BE49-F238E27FC236}">
                <a16:creationId xmlns:a16="http://schemas.microsoft.com/office/drawing/2014/main" id="{44B72C1F-549A-754B-81F8-01A3D6401F4B}"/>
              </a:ext>
            </a:extLst>
          </p:cNvPr>
          <p:cNvSpPr>
            <a:spLocks noChangeArrowheads="1"/>
          </p:cNvSpPr>
          <p:nvPr/>
        </p:nvSpPr>
        <p:spPr bwMode="auto">
          <a:xfrm>
            <a:off x="1260474" y="4955786"/>
            <a:ext cx="1427939" cy="1007957"/>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19" name="Rectangle 7">
            <a:extLst>
              <a:ext uri="{FF2B5EF4-FFF2-40B4-BE49-F238E27FC236}">
                <a16:creationId xmlns:a16="http://schemas.microsoft.com/office/drawing/2014/main" id="{208EF92A-7B06-7D4A-8744-43D4D43EF5E8}"/>
              </a:ext>
            </a:extLst>
          </p:cNvPr>
          <p:cNvSpPr>
            <a:spLocks noChangeArrowheads="1"/>
          </p:cNvSpPr>
          <p:nvPr/>
        </p:nvSpPr>
        <p:spPr bwMode="auto">
          <a:xfrm>
            <a:off x="2856406" y="4535804"/>
            <a:ext cx="755968" cy="1427939"/>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20" name="Text Box 8">
            <a:extLst>
              <a:ext uri="{FF2B5EF4-FFF2-40B4-BE49-F238E27FC236}">
                <a16:creationId xmlns:a16="http://schemas.microsoft.com/office/drawing/2014/main" id="{C8ED164B-A474-4E4C-958E-459B39A230EA}"/>
              </a:ext>
            </a:extLst>
          </p:cNvPr>
          <p:cNvSpPr txBox="1">
            <a:spLocks noChangeArrowheads="1"/>
          </p:cNvSpPr>
          <p:nvPr/>
        </p:nvSpPr>
        <p:spPr bwMode="auto">
          <a:xfrm>
            <a:off x="2901765" y="3300358"/>
            <a:ext cx="917239"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Printed</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page</a:t>
            </a:r>
          </a:p>
        </p:txBody>
      </p:sp>
      <p:cxnSp>
        <p:nvCxnSpPr>
          <p:cNvPr id="13321" name="AutoShape 9">
            <a:extLst>
              <a:ext uri="{FF2B5EF4-FFF2-40B4-BE49-F238E27FC236}">
                <a16:creationId xmlns:a16="http://schemas.microsoft.com/office/drawing/2014/main" id="{B7621468-CB5C-4C43-A9D0-E2A59D2E47EF}"/>
              </a:ext>
            </a:extLst>
          </p:cNvPr>
          <p:cNvCxnSpPr>
            <a:cxnSpLocks noChangeShapeType="1"/>
            <a:stCxn id="13320" idx="2"/>
            <a:endCxn id="13319" idx="0"/>
          </p:cNvCxnSpPr>
          <p:nvPr/>
        </p:nvCxnSpPr>
        <p:spPr bwMode="auto">
          <a:xfrm rot="5400000">
            <a:off x="3031172" y="4206590"/>
            <a:ext cx="532433" cy="125995"/>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22" name="Rectangle 10">
            <a:extLst>
              <a:ext uri="{FF2B5EF4-FFF2-40B4-BE49-F238E27FC236}">
                <a16:creationId xmlns:a16="http://schemas.microsoft.com/office/drawing/2014/main" id="{EC531BE9-39E4-504D-B824-4A0D3BB85BFE}"/>
              </a:ext>
            </a:extLst>
          </p:cNvPr>
          <p:cNvSpPr>
            <a:spLocks noChangeArrowheads="1"/>
          </p:cNvSpPr>
          <p:nvPr/>
        </p:nvSpPr>
        <p:spPr bwMode="auto">
          <a:xfrm>
            <a:off x="1512464" y="4199819"/>
            <a:ext cx="923960" cy="671971"/>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ABCD</a:t>
            </a:r>
            <a:b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EFGH</a:t>
            </a:r>
          </a:p>
        </p:txBody>
      </p:sp>
      <p:sp>
        <p:nvSpPr>
          <p:cNvPr id="13324" name="AutoShape 12">
            <a:extLst>
              <a:ext uri="{FF2B5EF4-FFF2-40B4-BE49-F238E27FC236}">
                <a16:creationId xmlns:a16="http://schemas.microsoft.com/office/drawing/2014/main" id="{672E88C2-1A39-004B-B2F9-8BFADDC26A74}"/>
              </a:ext>
            </a:extLst>
          </p:cNvPr>
          <p:cNvSpPr>
            <a:spLocks/>
          </p:cNvSpPr>
          <p:nvPr/>
        </p:nvSpPr>
        <p:spPr bwMode="auto">
          <a:xfrm>
            <a:off x="1092482" y="2435895"/>
            <a:ext cx="83996" cy="2519892"/>
          </a:xfrm>
          <a:prstGeom prst="leftBrace">
            <a:avLst>
              <a:gd name="adj1" fmla="val 250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25" name="AutoShape 13">
            <a:extLst>
              <a:ext uri="{FF2B5EF4-FFF2-40B4-BE49-F238E27FC236}">
                <a16:creationId xmlns:a16="http://schemas.microsoft.com/office/drawing/2014/main" id="{7C2043ED-2692-9E4B-8690-EA9F658646ED}"/>
              </a:ext>
            </a:extLst>
          </p:cNvPr>
          <p:cNvSpPr>
            <a:spLocks/>
          </p:cNvSpPr>
          <p:nvPr/>
        </p:nvSpPr>
        <p:spPr bwMode="auto">
          <a:xfrm>
            <a:off x="1092482" y="4955786"/>
            <a:ext cx="83996" cy="1007957"/>
          </a:xfrm>
          <a:prstGeom prst="leftBrace">
            <a:avLst>
              <a:gd name="adj1" fmla="val 100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26" name="Text Box 14">
            <a:extLst>
              <a:ext uri="{FF2B5EF4-FFF2-40B4-BE49-F238E27FC236}">
                <a16:creationId xmlns:a16="http://schemas.microsoft.com/office/drawing/2014/main" id="{1DE8270D-BC55-274D-A44A-653724DAE9B6}"/>
              </a:ext>
            </a:extLst>
          </p:cNvPr>
          <p:cNvSpPr txBox="1">
            <a:spLocks noChangeArrowheads="1"/>
          </p:cNvSpPr>
          <p:nvPr/>
        </p:nvSpPr>
        <p:spPr bwMode="auto">
          <a:xfrm rot="16200000">
            <a:off x="330992" y="5222063"/>
            <a:ext cx="952505"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Kernel</a:t>
            </a:r>
          </a:p>
        </p:txBody>
      </p:sp>
      <p:sp>
        <p:nvSpPr>
          <p:cNvPr id="13327" name="Text Box 15">
            <a:extLst>
              <a:ext uri="{FF2B5EF4-FFF2-40B4-BE49-F238E27FC236}">
                <a16:creationId xmlns:a16="http://schemas.microsoft.com/office/drawing/2014/main" id="{ABF37A48-4206-B840-A011-5C7A00956C67}"/>
              </a:ext>
            </a:extLst>
          </p:cNvPr>
          <p:cNvSpPr txBox="1">
            <a:spLocks noChangeArrowheads="1"/>
          </p:cNvSpPr>
          <p:nvPr/>
        </p:nvSpPr>
        <p:spPr bwMode="auto">
          <a:xfrm rot="16200000">
            <a:off x="448012" y="3425764"/>
            <a:ext cx="718466"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User</a:t>
            </a:r>
          </a:p>
        </p:txBody>
      </p:sp>
      <p:sp>
        <p:nvSpPr>
          <p:cNvPr id="13338" name="Rectangle 26">
            <a:extLst>
              <a:ext uri="{FF2B5EF4-FFF2-40B4-BE49-F238E27FC236}">
                <a16:creationId xmlns:a16="http://schemas.microsoft.com/office/drawing/2014/main" id="{F850F3BD-2239-ED4D-AADE-68B0A61B0F5F}"/>
              </a:ext>
            </a:extLst>
          </p:cNvPr>
          <p:cNvSpPr>
            <a:spLocks noChangeArrowheads="1"/>
          </p:cNvSpPr>
          <p:nvPr/>
        </p:nvSpPr>
        <p:spPr bwMode="auto">
          <a:xfrm>
            <a:off x="4200348" y="2435895"/>
            <a:ext cx="1427939" cy="251989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39" name="Rectangle 27">
            <a:extLst>
              <a:ext uri="{FF2B5EF4-FFF2-40B4-BE49-F238E27FC236}">
                <a16:creationId xmlns:a16="http://schemas.microsoft.com/office/drawing/2014/main" id="{5FD9DCAD-34B2-514D-A7CD-1F9255CEE44A}"/>
              </a:ext>
            </a:extLst>
          </p:cNvPr>
          <p:cNvSpPr>
            <a:spLocks noChangeArrowheads="1"/>
          </p:cNvSpPr>
          <p:nvPr/>
        </p:nvSpPr>
        <p:spPr bwMode="auto">
          <a:xfrm>
            <a:off x="4200348" y="4955786"/>
            <a:ext cx="1427939" cy="1007957"/>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40" name="Rectangle 28">
            <a:extLst>
              <a:ext uri="{FF2B5EF4-FFF2-40B4-BE49-F238E27FC236}">
                <a16:creationId xmlns:a16="http://schemas.microsoft.com/office/drawing/2014/main" id="{AAAE8FD4-5362-1345-B2B3-39A84CB5B883}"/>
              </a:ext>
            </a:extLst>
          </p:cNvPr>
          <p:cNvSpPr>
            <a:spLocks noChangeArrowheads="1"/>
          </p:cNvSpPr>
          <p:nvPr/>
        </p:nvSpPr>
        <p:spPr bwMode="auto">
          <a:xfrm>
            <a:off x="5796279" y="4535804"/>
            <a:ext cx="755968" cy="1427939"/>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a:t>
            </a:r>
          </a:p>
        </p:txBody>
      </p:sp>
      <p:sp>
        <p:nvSpPr>
          <p:cNvPr id="13341" name="Text Box 29">
            <a:extLst>
              <a:ext uri="{FF2B5EF4-FFF2-40B4-BE49-F238E27FC236}">
                <a16:creationId xmlns:a16="http://schemas.microsoft.com/office/drawing/2014/main" id="{17040081-DD5D-9245-9D9D-0F0C9B90EC9D}"/>
              </a:ext>
            </a:extLst>
          </p:cNvPr>
          <p:cNvSpPr txBox="1">
            <a:spLocks noChangeArrowheads="1"/>
          </p:cNvSpPr>
          <p:nvPr/>
        </p:nvSpPr>
        <p:spPr bwMode="auto">
          <a:xfrm>
            <a:off x="5841639" y="3300358"/>
            <a:ext cx="917239"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Printed</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page</a:t>
            </a:r>
          </a:p>
        </p:txBody>
      </p:sp>
      <p:cxnSp>
        <p:nvCxnSpPr>
          <p:cNvPr id="13342" name="AutoShape 30">
            <a:extLst>
              <a:ext uri="{FF2B5EF4-FFF2-40B4-BE49-F238E27FC236}">
                <a16:creationId xmlns:a16="http://schemas.microsoft.com/office/drawing/2014/main" id="{DFD3605B-F8B0-604B-804B-0311563EE3AD}"/>
              </a:ext>
            </a:extLst>
          </p:cNvPr>
          <p:cNvCxnSpPr>
            <a:cxnSpLocks noChangeShapeType="1"/>
            <a:stCxn id="13341" idx="2"/>
            <a:endCxn id="13340" idx="0"/>
          </p:cNvCxnSpPr>
          <p:nvPr/>
        </p:nvCxnSpPr>
        <p:spPr bwMode="auto">
          <a:xfrm rot="5400000">
            <a:off x="5971045" y="4206589"/>
            <a:ext cx="532433" cy="125996"/>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43" name="Rectangle 31">
            <a:extLst>
              <a:ext uri="{FF2B5EF4-FFF2-40B4-BE49-F238E27FC236}">
                <a16:creationId xmlns:a16="http://schemas.microsoft.com/office/drawing/2014/main" id="{FC866AF4-FCA5-8645-8337-99F6762E3554}"/>
              </a:ext>
            </a:extLst>
          </p:cNvPr>
          <p:cNvSpPr>
            <a:spLocks noChangeArrowheads="1"/>
          </p:cNvSpPr>
          <p:nvPr/>
        </p:nvSpPr>
        <p:spPr bwMode="auto">
          <a:xfrm>
            <a:off x="4452337" y="4199819"/>
            <a:ext cx="923960" cy="671971"/>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ABCD</a:t>
            </a:r>
            <a:b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EFGH</a:t>
            </a:r>
          </a:p>
        </p:txBody>
      </p:sp>
      <p:sp>
        <p:nvSpPr>
          <p:cNvPr id="13350" name="Rectangle 38">
            <a:extLst>
              <a:ext uri="{FF2B5EF4-FFF2-40B4-BE49-F238E27FC236}">
                <a16:creationId xmlns:a16="http://schemas.microsoft.com/office/drawing/2014/main" id="{88A7A919-C3A3-9147-8DD9-89D14B073F0E}"/>
              </a:ext>
            </a:extLst>
          </p:cNvPr>
          <p:cNvSpPr>
            <a:spLocks noChangeArrowheads="1"/>
          </p:cNvSpPr>
          <p:nvPr/>
        </p:nvSpPr>
        <p:spPr bwMode="auto">
          <a:xfrm>
            <a:off x="4452337" y="5123779"/>
            <a:ext cx="923960" cy="671971"/>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ABCD</a:t>
            </a:r>
            <a:b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EFGH</a:t>
            </a:r>
          </a:p>
        </p:txBody>
      </p:sp>
      <p:sp>
        <p:nvSpPr>
          <p:cNvPr id="13352" name="Rectangle 40">
            <a:extLst>
              <a:ext uri="{FF2B5EF4-FFF2-40B4-BE49-F238E27FC236}">
                <a16:creationId xmlns:a16="http://schemas.microsoft.com/office/drawing/2014/main" id="{7F831BBB-FDED-E941-9223-ED7B369B07BD}"/>
              </a:ext>
            </a:extLst>
          </p:cNvPr>
          <p:cNvSpPr>
            <a:spLocks noChangeArrowheads="1"/>
          </p:cNvSpPr>
          <p:nvPr/>
        </p:nvSpPr>
        <p:spPr bwMode="auto">
          <a:xfrm>
            <a:off x="4704327" y="5123779"/>
            <a:ext cx="251989" cy="335986"/>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53" name="Rectangle 41">
            <a:extLst>
              <a:ext uri="{FF2B5EF4-FFF2-40B4-BE49-F238E27FC236}">
                <a16:creationId xmlns:a16="http://schemas.microsoft.com/office/drawing/2014/main" id="{EC65C78A-0880-2B41-AE8A-8D2D4DAF1CAF}"/>
              </a:ext>
            </a:extLst>
          </p:cNvPr>
          <p:cNvSpPr>
            <a:spLocks noChangeArrowheads="1"/>
          </p:cNvSpPr>
          <p:nvPr/>
        </p:nvSpPr>
        <p:spPr bwMode="auto">
          <a:xfrm>
            <a:off x="7140222" y="2435895"/>
            <a:ext cx="1427939" cy="251989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54" name="Rectangle 42">
            <a:extLst>
              <a:ext uri="{FF2B5EF4-FFF2-40B4-BE49-F238E27FC236}">
                <a16:creationId xmlns:a16="http://schemas.microsoft.com/office/drawing/2014/main" id="{DC02D9E8-8E33-D347-AF36-83B9428A58B3}"/>
              </a:ext>
            </a:extLst>
          </p:cNvPr>
          <p:cNvSpPr>
            <a:spLocks noChangeArrowheads="1"/>
          </p:cNvSpPr>
          <p:nvPr/>
        </p:nvSpPr>
        <p:spPr bwMode="auto">
          <a:xfrm>
            <a:off x="7140222" y="4955786"/>
            <a:ext cx="1427939" cy="1007957"/>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55" name="Rectangle 43">
            <a:extLst>
              <a:ext uri="{FF2B5EF4-FFF2-40B4-BE49-F238E27FC236}">
                <a16:creationId xmlns:a16="http://schemas.microsoft.com/office/drawing/2014/main" id="{5E6CDC4E-E730-E74D-A155-938B9BB79A45}"/>
              </a:ext>
            </a:extLst>
          </p:cNvPr>
          <p:cNvSpPr>
            <a:spLocks noChangeArrowheads="1"/>
          </p:cNvSpPr>
          <p:nvPr/>
        </p:nvSpPr>
        <p:spPr bwMode="auto">
          <a:xfrm>
            <a:off x="8736153" y="4535804"/>
            <a:ext cx="755968" cy="1427939"/>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AB</a:t>
            </a:r>
          </a:p>
        </p:txBody>
      </p:sp>
      <p:sp>
        <p:nvSpPr>
          <p:cNvPr id="13356" name="Text Box 44">
            <a:extLst>
              <a:ext uri="{FF2B5EF4-FFF2-40B4-BE49-F238E27FC236}">
                <a16:creationId xmlns:a16="http://schemas.microsoft.com/office/drawing/2014/main" id="{544F26AF-B0B0-9341-B6D0-EBEEACA1A70F}"/>
              </a:ext>
            </a:extLst>
          </p:cNvPr>
          <p:cNvSpPr txBox="1">
            <a:spLocks noChangeArrowheads="1"/>
          </p:cNvSpPr>
          <p:nvPr/>
        </p:nvSpPr>
        <p:spPr bwMode="auto">
          <a:xfrm>
            <a:off x="8781513" y="3300358"/>
            <a:ext cx="917239"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Printed</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page</a:t>
            </a:r>
          </a:p>
        </p:txBody>
      </p:sp>
      <p:cxnSp>
        <p:nvCxnSpPr>
          <p:cNvPr id="13357" name="AutoShape 45">
            <a:extLst>
              <a:ext uri="{FF2B5EF4-FFF2-40B4-BE49-F238E27FC236}">
                <a16:creationId xmlns:a16="http://schemas.microsoft.com/office/drawing/2014/main" id="{D504A1CD-C39E-4640-8065-75C2DC6D79D2}"/>
              </a:ext>
            </a:extLst>
          </p:cNvPr>
          <p:cNvCxnSpPr>
            <a:cxnSpLocks noChangeShapeType="1"/>
            <a:stCxn id="13356" idx="2"/>
            <a:endCxn id="13355" idx="0"/>
          </p:cNvCxnSpPr>
          <p:nvPr/>
        </p:nvCxnSpPr>
        <p:spPr bwMode="auto">
          <a:xfrm rot="5400000">
            <a:off x="8910919" y="4206589"/>
            <a:ext cx="532433" cy="125996"/>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58" name="Rectangle 46">
            <a:extLst>
              <a:ext uri="{FF2B5EF4-FFF2-40B4-BE49-F238E27FC236}">
                <a16:creationId xmlns:a16="http://schemas.microsoft.com/office/drawing/2014/main" id="{F43D29FC-737A-D443-BC0B-BF50B11F43DC}"/>
              </a:ext>
            </a:extLst>
          </p:cNvPr>
          <p:cNvSpPr>
            <a:spLocks noChangeArrowheads="1"/>
          </p:cNvSpPr>
          <p:nvPr/>
        </p:nvSpPr>
        <p:spPr bwMode="auto">
          <a:xfrm>
            <a:off x="7392211" y="4199819"/>
            <a:ext cx="923960" cy="671971"/>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ABCD</a:t>
            </a:r>
            <a:b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EFGH</a:t>
            </a:r>
          </a:p>
        </p:txBody>
      </p:sp>
      <p:sp>
        <p:nvSpPr>
          <p:cNvPr id="13359" name="Rectangle 47">
            <a:extLst>
              <a:ext uri="{FF2B5EF4-FFF2-40B4-BE49-F238E27FC236}">
                <a16:creationId xmlns:a16="http://schemas.microsoft.com/office/drawing/2014/main" id="{8A6B6007-03A1-1144-9A50-18C1DD6E1EDD}"/>
              </a:ext>
            </a:extLst>
          </p:cNvPr>
          <p:cNvSpPr>
            <a:spLocks noChangeArrowheads="1"/>
          </p:cNvSpPr>
          <p:nvPr/>
        </p:nvSpPr>
        <p:spPr bwMode="auto">
          <a:xfrm>
            <a:off x="7392211" y="5123779"/>
            <a:ext cx="923960" cy="671971"/>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ABCD</a:t>
            </a:r>
            <a:b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EFGH</a:t>
            </a:r>
          </a:p>
        </p:txBody>
      </p:sp>
      <p:sp>
        <p:nvSpPr>
          <p:cNvPr id="13360" name="Rectangle 48">
            <a:extLst>
              <a:ext uri="{FF2B5EF4-FFF2-40B4-BE49-F238E27FC236}">
                <a16:creationId xmlns:a16="http://schemas.microsoft.com/office/drawing/2014/main" id="{0C5A8513-A533-5841-9870-D48CA2A1B81F}"/>
              </a:ext>
            </a:extLst>
          </p:cNvPr>
          <p:cNvSpPr>
            <a:spLocks noChangeArrowheads="1"/>
          </p:cNvSpPr>
          <p:nvPr/>
        </p:nvSpPr>
        <p:spPr bwMode="auto">
          <a:xfrm>
            <a:off x="7789333" y="5165777"/>
            <a:ext cx="251989" cy="335986"/>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Tree>
    <p:extLst>
      <p:ext uri="{BB962C8B-B14F-4D97-AF65-F5344CB8AC3E}">
        <p14:creationId xmlns:p14="http://schemas.microsoft.com/office/powerpoint/2010/main" val="367907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Rectangle 6">
            <a:extLst>
              <a:ext uri="{FF2B5EF4-FFF2-40B4-BE49-F238E27FC236}">
                <a16:creationId xmlns:a16="http://schemas.microsoft.com/office/drawing/2014/main" id="{980AC0A2-AF11-C949-BE1A-C88C5EB9DA3B}"/>
              </a:ext>
            </a:extLst>
          </p:cNvPr>
          <p:cNvSpPr>
            <a:spLocks noGrp="1" noChangeArrowheads="1"/>
          </p:cNvSpPr>
          <p:nvPr>
            <p:ph type="title"/>
          </p:nvPr>
        </p:nvSpPr>
        <p:spPr/>
        <p:txBody>
          <a:bodyPr/>
          <a:lstStyle/>
          <a:p>
            <a:r>
              <a:rPr lang="en-US" altLang="en-US"/>
              <a:t>Polling</a:t>
            </a:r>
          </a:p>
        </p:txBody>
      </p:sp>
      <p:sp>
        <p:nvSpPr>
          <p:cNvPr id="8" name="Content Placeholder 7">
            <a:extLst>
              <a:ext uri="{FF2B5EF4-FFF2-40B4-BE49-F238E27FC236}">
                <a16:creationId xmlns:a16="http://schemas.microsoft.com/office/drawing/2014/main" id="{AF236C0C-DC69-7E48-BB13-EE62E6DCDA6B}"/>
              </a:ext>
            </a:extLst>
          </p:cNvPr>
          <p:cNvSpPr>
            <a:spLocks noGrp="1"/>
          </p:cNvSpPr>
          <p:nvPr>
            <p:ph idx="1"/>
          </p:nvPr>
        </p:nvSpPr>
        <p:spPr/>
        <p:txBody>
          <a:bodyPr/>
          <a:lstStyle/>
          <a:p>
            <a:endParaRPr lang="en-US"/>
          </a:p>
        </p:txBody>
      </p:sp>
      <p:sp>
        <p:nvSpPr>
          <p:cNvPr id="4" name="Footer Placeholder 2">
            <a:extLst>
              <a:ext uri="{FF2B5EF4-FFF2-40B4-BE49-F238E27FC236}">
                <a16:creationId xmlns:a16="http://schemas.microsoft.com/office/drawing/2014/main" id="{70251CE5-A196-6E47-AFD8-B3D1EF6088E6}"/>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5" name="Slide Number Placeholder 3">
            <a:extLst>
              <a:ext uri="{FF2B5EF4-FFF2-40B4-BE49-F238E27FC236}">
                <a16:creationId xmlns:a16="http://schemas.microsoft.com/office/drawing/2014/main" id="{2A82CE70-4E88-0741-A1BA-DFCAC1E09538}"/>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2F86EE6B-C97B-8E4A-8F44-E35F6BE09E56}"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22</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4345" name="Text Box 9">
            <a:extLst>
              <a:ext uri="{FF2B5EF4-FFF2-40B4-BE49-F238E27FC236}">
                <a16:creationId xmlns:a16="http://schemas.microsoft.com/office/drawing/2014/main" id="{8C5CFBBF-A5A7-8B40-952E-408DCB888A7B}"/>
              </a:ext>
            </a:extLst>
          </p:cNvPr>
          <p:cNvSpPr txBox="1">
            <a:spLocks noChangeArrowheads="1"/>
          </p:cNvSpPr>
          <p:nvPr/>
        </p:nvSpPr>
        <p:spPr bwMode="auto">
          <a:xfrm>
            <a:off x="336515" y="1931917"/>
            <a:ext cx="9626353" cy="222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err="1">
                <a:ln>
                  <a:noFill/>
                </a:ln>
                <a:solidFill>
                  <a:srgbClr val="000000"/>
                </a:solidFill>
                <a:effectLst/>
                <a:uLnTx/>
                <a:uFillTx/>
                <a:latin typeface="Monaco" pitchFamily="2" charset="77"/>
                <a:ea typeface="+mn-ea"/>
                <a:cs typeface="Arial"/>
              </a:rPr>
              <a:t>copy_from_user</a:t>
            </a: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(buffer, p, count);  // copy into kernel buffer</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for (j = 0; j &lt; count; </a:t>
            </a:r>
            <a:r>
              <a:rPr kumimoji="0" lang="en-US" altLang="en-US" sz="1984" b="0" i="0" u="none" strike="noStrike" kern="1200" cap="none" spc="0" normalizeH="0" baseline="0" noProof="0" err="1">
                <a:ln>
                  <a:noFill/>
                </a:ln>
                <a:solidFill>
                  <a:srgbClr val="000000"/>
                </a:solidFill>
                <a:effectLst/>
                <a:uLnTx/>
                <a:uFillTx/>
                <a:latin typeface="Monaco" pitchFamily="2" charset="77"/>
                <a:ea typeface="+mn-ea"/>
                <a:cs typeface="Arial"/>
              </a:rPr>
              <a:t>j++</a:t>
            </a: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       // loop for each char</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while (*</a:t>
            </a:r>
            <a:r>
              <a:rPr kumimoji="0" lang="en-US" altLang="en-US" sz="1984" b="0" i="0" u="none" strike="noStrike" kern="1200" cap="none" spc="0" normalizeH="0" baseline="0" noProof="0" err="1">
                <a:ln>
                  <a:noFill/>
                </a:ln>
                <a:solidFill>
                  <a:srgbClr val="000000"/>
                </a:solidFill>
                <a:effectLst/>
                <a:uLnTx/>
                <a:uFillTx/>
                <a:latin typeface="Monaco" pitchFamily="2" charset="77"/>
                <a:ea typeface="+mn-ea"/>
                <a:cs typeface="Arial"/>
              </a:rPr>
              <a:t>printer_status_reg</a:t>
            </a: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 READY)</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                          // wait for printer to be ready</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a:t>
            </a:r>
            <a:r>
              <a:rPr kumimoji="0" lang="en-US" altLang="en-US" sz="1984" b="0" i="0" u="none" strike="noStrike" kern="1200" cap="none" spc="0" normalizeH="0" baseline="0" noProof="0" err="1">
                <a:ln>
                  <a:noFill/>
                </a:ln>
                <a:solidFill>
                  <a:srgbClr val="000000"/>
                </a:solidFill>
                <a:effectLst/>
                <a:uLnTx/>
                <a:uFillTx/>
                <a:latin typeface="Monaco" pitchFamily="2" charset="77"/>
                <a:ea typeface="+mn-ea"/>
                <a:cs typeface="Arial"/>
              </a:rPr>
              <a:t>printer_data_reg</a:t>
            </a: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 p[j];    // output a single character</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err="1">
                <a:ln>
                  <a:noFill/>
                </a:ln>
                <a:solidFill>
                  <a:srgbClr val="000000"/>
                </a:solidFill>
                <a:effectLst/>
                <a:uLnTx/>
                <a:uFillTx/>
                <a:latin typeface="Monaco" pitchFamily="2" charset="77"/>
                <a:ea typeface="+mn-ea"/>
                <a:cs typeface="Arial"/>
              </a:rPr>
              <a:t>return_to_user</a:t>
            </a: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a:t>
            </a:r>
          </a:p>
        </p:txBody>
      </p:sp>
    </p:spTree>
    <p:extLst>
      <p:ext uri="{BB962C8B-B14F-4D97-AF65-F5344CB8AC3E}">
        <p14:creationId xmlns:p14="http://schemas.microsoft.com/office/powerpoint/2010/main" val="4070714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1E8A652F-6260-5449-B73D-6D107C6005FD}"/>
              </a:ext>
            </a:extLst>
          </p:cNvPr>
          <p:cNvSpPr>
            <a:spLocks noGrp="1" noChangeArrowheads="1"/>
          </p:cNvSpPr>
          <p:nvPr>
            <p:ph type="title"/>
          </p:nvPr>
        </p:nvSpPr>
        <p:spPr/>
        <p:txBody>
          <a:bodyPr/>
          <a:lstStyle/>
          <a:p>
            <a:r>
              <a:rPr lang="en-US" altLang="en-US"/>
              <a:t>Hardware’s view of interrupts</a:t>
            </a:r>
          </a:p>
        </p:txBody>
      </p:sp>
      <p:sp>
        <p:nvSpPr>
          <p:cNvPr id="5" name="Content Placeholder 4">
            <a:extLst>
              <a:ext uri="{FF2B5EF4-FFF2-40B4-BE49-F238E27FC236}">
                <a16:creationId xmlns:a16="http://schemas.microsoft.com/office/drawing/2014/main" id="{9B22909B-752D-1A4A-9BD0-AE164C261C68}"/>
              </a:ext>
            </a:extLst>
          </p:cNvPr>
          <p:cNvSpPr>
            <a:spLocks noGrp="1"/>
          </p:cNvSpPr>
          <p:nvPr>
            <p:ph idx="1"/>
          </p:nvPr>
        </p:nvSpPr>
        <p:spPr/>
        <p:txBody>
          <a:bodyPr/>
          <a:lstStyle/>
          <a:p>
            <a:endParaRPr lang="en-US"/>
          </a:p>
        </p:txBody>
      </p:sp>
      <p:sp>
        <p:nvSpPr>
          <p:cNvPr id="6" name="Footer Placeholder 2">
            <a:extLst>
              <a:ext uri="{FF2B5EF4-FFF2-40B4-BE49-F238E27FC236}">
                <a16:creationId xmlns:a16="http://schemas.microsoft.com/office/drawing/2014/main" id="{9D57B227-BC76-BE47-A34E-3064B3A9E63A}"/>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7" name="Slide Number Placeholder 3">
            <a:extLst>
              <a:ext uri="{FF2B5EF4-FFF2-40B4-BE49-F238E27FC236}">
                <a16:creationId xmlns:a16="http://schemas.microsoft.com/office/drawing/2014/main" id="{DBF8A689-4CC6-D045-BC41-B63EFA00BAD1}"/>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501AA7D5-252F-D64D-854A-813622429AA0}"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23</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0244" name="Rectangle 4">
            <a:extLst>
              <a:ext uri="{FF2B5EF4-FFF2-40B4-BE49-F238E27FC236}">
                <a16:creationId xmlns:a16="http://schemas.microsoft.com/office/drawing/2014/main" id="{73A04EE5-F1BD-2745-AB9C-156097C9B1ED}"/>
              </a:ext>
            </a:extLst>
          </p:cNvPr>
          <p:cNvSpPr>
            <a:spLocks noChangeArrowheads="1"/>
          </p:cNvSpPr>
          <p:nvPr/>
        </p:nvSpPr>
        <p:spPr bwMode="auto">
          <a:xfrm>
            <a:off x="5922274" y="5071282"/>
            <a:ext cx="755968" cy="53547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pic>
        <p:nvPicPr>
          <p:cNvPr id="10245" name="Picture 5" descr="5-5">
            <a:extLst>
              <a:ext uri="{FF2B5EF4-FFF2-40B4-BE49-F238E27FC236}">
                <a16:creationId xmlns:a16="http://schemas.microsoft.com/office/drawing/2014/main" id="{23E94FDB-7274-A440-972F-5828F5797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22" y="1872419"/>
            <a:ext cx="9505591" cy="3660843"/>
          </a:xfrm>
          <a:prstGeom prst="rect">
            <a:avLst/>
          </a:prstGeom>
          <a:noFill/>
          <a:extLst>
            <a:ext uri="{909E8E84-426E-40DD-AFC4-6F175D3DCCD1}">
              <a14:hiddenFill xmlns:a14="http://schemas.microsoft.com/office/drawing/2010/main">
                <a:solidFill>
                  <a:srgbClr val="FFFFFF"/>
                </a:solidFill>
              </a14:hiddenFill>
            </a:ext>
          </a:extLst>
        </p:spPr>
      </p:pic>
      <p:sp>
        <p:nvSpPr>
          <p:cNvPr id="10247" name="Text Box 7">
            <a:extLst>
              <a:ext uri="{FF2B5EF4-FFF2-40B4-BE49-F238E27FC236}">
                <a16:creationId xmlns:a16="http://schemas.microsoft.com/office/drawing/2014/main" id="{5DC23CF0-C2E1-114A-9A7E-CFB063A4E632}"/>
              </a:ext>
            </a:extLst>
          </p:cNvPr>
          <p:cNvSpPr txBox="1">
            <a:spLocks noChangeArrowheads="1"/>
          </p:cNvSpPr>
          <p:nvPr/>
        </p:nvSpPr>
        <p:spPr bwMode="auto">
          <a:xfrm>
            <a:off x="6366755" y="5274273"/>
            <a:ext cx="712054" cy="4994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Bus</a:t>
            </a:r>
          </a:p>
        </p:txBody>
      </p:sp>
    </p:spTree>
    <p:extLst>
      <p:ext uri="{BB962C8B-B14F-4D97-AF65-F5344CB8AC3E}">
        <p14:creationId xmlns:p14="http://schemas.microsoft.com/office/powerpoint/2010/main" val="2127177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38B3C41-0103-5543-8987-55F5744AD1CF}"/>
              </a:ext>
            </a:extLst>
          </p:cNvPr>
          <p:cNvSpPr>
            <a:spLocks noGrp="1" noChangeArrowheads="1"/>
          </p:cNvSpPr>
          <p:nvPr>
            <p:ph type="title"/>
          </p:nvPr>
        </p:nvSpPr>
        <p:spPr/>
        <p:txBody>
          <a:bodyPr/>
          <a:lstStyle/>
          <a:p>
            <a:r>
              <a:rPr lang="en-US" altLang="en-US"/>
              <a:t>Interrupt-driven I/O</a:t>
            </a:r>
          </a:p>
        </p:txBody>
      </p:sp>
      <p:sp>
        <p:nvSpPr>
          <p:cNvPr id="5" name="Content Placeholder 4">
            <a:extLst>
              <a:ext uri="{FF2B5EF4-FFF2-40B4-BE49-F238E27FC236}">
                <a16:creationId xmlns:a16="http://schemas.microsoft.com/office/drawing/2014/main" id="{6A01D861-1B1A-D34A-97B7-C6A01E30EB4E}"/>
              </a:ext>
            </a:extLst>
          </p:cNvPr>
          <p:cNvSpPr>
            <a:spLocks noGrp="1"/>
          </p:cNvSpPr>
          <p:nvPr>
            <p:ph idx="1"/>
          </p:nvPr>
        </p:nvSpPr>
        <p:spPr/>
        <p:txBody>
          <a:bodyPr/>
          <a:lstStyle/>
          <a:p>
            <a:endParaRPr lang="en-US"/>
          </a:p>
        </p:txBody>
      </p:sp>
      <p:sp>
        <p:nvSpPr>
          <p:cNvPr id="7" name="Footer Placeholder 2">
            <a:extLst>
              <a:ext uri="{FF2B5EF4-FFF2-40B4-BE49-F238E27FC236}">
                <a16:creationId xmlns:a16="http://schemas.microsoft.com/office/drawing/2014/main" id="{DE859824-A1FC-554C-9571-8F85BE08E440}"/>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8" name="Slide Number Placeholder 3">
            <a:extLst>
              <a:ext uri="{FF2B5EF4-FFF2-40B4-BE49-F238E27FC236}">
                <a16:creationId xmlns:a16="http://schemas.microsoft.com/office/drawing/2014/main" id="{9F4EDADC-967A-3340-9226-3492A7F87305}"/>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533D4B33-6D9E-8B4A-8981-803D8AD753E6}"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24</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5365" name="Text Box 5">
            <a:extLst>
              <a:ext uri="{FF2B5EF4-FFF2-40B4-BE49-F238E27FC236}">
                <a16:creationId xmlns:a16="http://schemas.microsoft.com/office/drawing/2014/main" id="{FFCB5EE2-6727-A14D-8559-602595755C5F}"/>
              </a:ext>
            </a:extLst>
          </p:cNvPr>
          <p:cNvSpPr txBox="1">
            <a:spLocks noChangeArrowheads="1"/>
          </p:cNvSpPr>
          <p:nvPr/>
        </p:nvSpPr>
        <p:spPr bwMode="auto">
          <a:xfrm>
            <a:off x="504507" y="1763924"/>
            <a:ext cx="5089855" cy="1992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copy_from_user (buffer, p, count);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j = 0;</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enable_interrupts();</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while (*printer_status_reg != READY)</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*printer_data_reg = p[0];</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scheduler(); // and block user</a:t>
            </a:r>
          </a:p>
        </p:txBody>
      </p:sp>
      <p:sp>
        <p:nvSpPr>
          <p:cNvPr id="15367" name="Text Box 7">
            <a:extLst>
              <a:ext uri="{FF2B5EF4-FFF2-40B4-BE49-F238E27FC236}">
                <a16:creationId xmlns:a16="http://schemas.microsoft.com/office/drawing/2014/main" id="{FF563D17-A91F-B643-9C3F-9BAF31923D6C}"/>
              </a:ext>
            </a:extLst>
          </p:cNvPr>
          <p:cNvSpPr txBox="1">
            <a:spLocks noChangeArrowheads="1"/>
          </p:cNvSpPr>
          <p:nvPr/>
        </p:nvSpPr>
        <p:spPr bwMode="auto">
          <a:xfrm>
            <a:off x="504507" y="4031826"/>
            <a:ext cx="3863558" cy="25356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if (count == 0) {</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a:t>
            </a:r>
            <a:r>
              <a:rPr kumimoji="0" lang="en-US" altLang="en-US" sz="1764" b="0" i="0" u="none" strike="noStrike" kern="1200" cap="none" spc="0" normalizeH="0" baseline="0" noProof="0" err="1">
                <a:ln>
                  <a:noFill/>
                </a:ln>
                <a:solidFill>
                  <a:srgbClr val="000000"/>
                </a:solidFill>
                <a:effectLst/>
                <a:uLnTx/>
                <a:uFillTx/>
                <a:latin typeface="Monaco" pitchFamily="2" charset="77"/>
                <a:ea typeface="+mn-ea"/>
                <a:cs typeface="Arial"/>
              </a:rPr>
              <a:t>unblock_user</a:t>
            </a: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else {</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panose="020B0604020202020204" pitchFamily="34" charset="0"/>
              </a:rPr>
              <a:t>  </a:t>
            </a:r>
            <a:r>
              <a:rPr kumimoji="0" lang="en-US" altLang="en-US" sz="1764" b="0" i="0" u="none" strike="noStrike" kern="1200" cap="none" spc="0" normalizeH="0" baseline="0" noProof="0" err="1">
                <a:ln>
                  <a:noFill/>
                </a:ln>
                <a:solidFill>
                  <a:srgbClr val="000000"/>
                </a:solidFill>
                <a:effectLst/>
                <a:uLnTx/>
                <a:uFillTx/>
                <a:latin typeface="Monaco" pitchFamily="2" charset="77"/>
                <a:ea typeface="+mn-ea"/>
                <a:cs typeface="Arial" panose="020B0604020202020204" pitchFamily="34" charset="0"/>
              </a:rPr>
              <a:t>j++</a:t>
            </a: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panose="020B0604020202020204" pitchFamily="34" charset="0"/>
              </a:rPr>
              <a:t>;</a:t>
            </a:r>
            <a:endPar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endParaRP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a:t>
            </a:r>
            <a:r>
              <a:rPr kumimoji="0" lang="en-US" altLang="en-US" sz="1764" b="0" i="0" u="none" strike="noStrike" kern="1200" cap="none" spc="0" normalizeH="0" baseline="0" noProof="0" err="1">
                <a:ln>
                  <a:noFill/>
                </a:ln>
                <a:solidFill>
                  <a:srgbClr val="000000"/>
                </a:solidFill>
                <a:effectLst/>
                <a:uLnTx/>
                <a:uFillTx/>
                <a:latin typeface="Monaco" pitchFamily="2" charset="77"/>
                <a:ea typeface="+mn-ea"/>
                <a:cs typeface="Arial"/>
              </a:rPr>
              <a:t>printer_data_reg</a:t>
            </a: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 p[j];</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count--;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err="1">
                <a:ln>
                  <a:noFill/>
                </a:ln>
                <a:solidFill>
                  <a:srgbClr val="000000"/>
                </a:solidFill>
                <a:effectLst/>
                <a:uLnTx/>
                <a:uFillTx/>
                <a:latin typeface="Monaco" pitchFamily="2" charset="77"/>
                <a:ea typeface="+mn-ea"/>
                <a:cs typeface="Arial"/>
              </a:rPr>
              <a:t>acknowledge_interrupt</a:t>
            </a: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err="1">
                <a:ln>
                  <a:noFill/>
                </a:ln>
                <a:solidFill>
                  <a:srgbClr val="000000"/>
                </a:solidFill>
                <a:effectLst/>
                <a:uLnTx/>
                <a:uFillTx/>
                <a:latin typeface="Monaco" pitchFamily="2" charset="77"/>
                <a:ea typeface="+mn-ea"/>
                <a:cs typeface="Arial"/>
              </a:rPr>
              <a:t>return_from_interrupt</a:t>
            </a: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a:t>
            </a:r>
          </a:p>
        </p:txBody>
      </p:sp>
      <p:sp>
        <p:nvSpPr>
          <p:cNvPr id="15368" name="Text Box 8">
            <a:extLst>
              <a:ext uri="{FF2B5EF4-FFF2-40B4-BE49-F238E27FC236}">
                <a16:creationId xmlns:a16="http://schemas.microsoft.com/office/drawing/2014/main" id="{3AF6F6AE-2E5B-054A-919C-F388C3ADED29}"/>
              </a:ext>
            </a:extLst>
          </p:cNvPr>
          <p:cNvSpPr txBox="1">
            <a:spLocks noChangeArrowheads="1"/>
          </p:cNvSpPr>
          <p:nvPr/>
        </p:nvSpPr>
        <p:spPr bwMode="auto">
          <a:xfrm>
            <a:off x="5862777" y="2418395"/>
            <a:ext cx="3466013" cy="49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Code run by system call</a:t>
            </a:r>
          </a:p>
        </p:txBody>
      </p:sp>
      <p:sp>
        <p:nvSpPr>
          <p:cNvPr id="15369" name="Text Box 9">
            <a:extLst>
              <a:ext uri="{FF2B5EF4-FFF2-40B4-BE49-F238E27FC236}">
                <a16:creationId xmlns:a16="http://schemas.microsoft.com/office/drawing/2014/main" id="{D0C92A78-055D-814F-9788-CD5B48C79925}"/>
              </a:ext>
            </a:extLst>
          </p:cNvPr>
          <p:cNvSpPr txBox="1">
            <a:spLocks noChangeArrowheads="1"/>
          </p:cNvSpPr>
          <p:nvPr/>
        </p:nvSpPr>
        <p:spPr bwMode="auto">
          <a:xfrm>
            <a:off x="5964272" y="5123779"/>
            <a:ext cx="3711272" cy="906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Code run at interrupt time</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(Interrupt handler)</a:t>
            </a:r>
          </a:p>
        </p:txBody>
      </p:sp>
    </p:spTree>
    <p:extLst>
      <p:ext uri="{BB962C8B-B14F-4D97-AF65-F5344CB8AC3E}">
        <p14:creationId xmlns:p14="http://schemas.microsoft.com/office/powerpoint/2010/main" val="1550009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4">
            <a:extLst>
              <a:ext uri="{FF2B5EF4-FFF2-40B4-BE49-F238E27FC236}">
                <a16:creationId xmlns:a16="http://schemas.microsoft.com/office/drawing/2014/main" id="{8C7999BE-6905-2649-BC4B-3702934C0A35}"/>
              </a:ext>
            </a:extLst>
          </p:cNvPr>
          <p:cNvSpPr>
            <a:spLocks noGrp="1" noChangeArrowheads="1"/>
          </p:cNvSpPr>
          <p:nvPr>
            <p:ph type="title"/>
          </p:nvPr>
        </p:nvSpPr>
        <p:spPr/>
        <p:txBody>
          <a:bodyPr/>
          <a:lstStyle/>
          <a:p>
            <a:r>
              <a:rPr lang="en-US" altLang="en-US"/>
              <a:t>What happens on an interrupt</a:t>
            </a:r>
          </a:p>
        </p:txBody>
      </p:sp>
      <p:sp>
        <p:nvSpPr>
          <p:cNvPr id="19461" name="Rectangle 5">
            <a:extLst>
              <a:ext uri="{FF2B5EF4-FFF2-40B4-BE49-F238E27FC236}">
                <a16:creationId xmlns:a16="http://schemas.microsoft.com/office/drawing/2014/main" id="{4A5E41C2-AB4F-E34E-8F6A-33261E992D8A}"/>
              </a:ext>
            </a:extLst>
          </p:cNvPr>
          <p:cNvSpPr>
            <a:spLocks noGrp="1" noChangeArrowheads="1"/>
          </p:cNvSpPr>
          <p:nvPr>
            <p:ph idx="1"/>
          </p:nvPr>
        </p:nvSpPr>
        <p:spPr/>
        <p:txBody>
          <a:bodyPr/>
          <a:lstStyle/>
          <a:p>
            <a:r>
              <a:rPr lang="en-US" altLang="en-US"/>
              <a:t>Set up stack for interrupt service procedure</a:t>
            </a:r>
          </a:p>
          <a:p>
            <a:r>
              <a:rPr lang="en-US" altLang="en-US"/>
              <a:t>Ack interrupt controller, reenable interrupts</a:t>
            </a:r>
          </a:p>
          <a:p>
            <a:r>
              <a:rPr lang="en-US" altLang="en-US"/>
              <a:t>Copy registers from where saved</a:t>
            </a:r>
          </a:p>
          <a:p>
            <a:r>
              <a:rPr lang="en-US" altLang="en-US"/>
              <a:t>Run service procedure</a:t>
            </a:r>
          </a:p>
          <a:p>
            <a:r>
              <a:rPr lang="en-US" altLang="en-US"/>
              <a:t>(optional) Pick a new process to run next</a:t>
            </a:r>
          </a:p>
          <a:p>
            <a:r>
              <a:rPr lang="en-US" altLang="en-US"/>
              <a:t>Set up MMU context for process to run next</a:t>
            </a:r>
          </a:p>
          <a:p>
            <a:r>
              <a:rPr lang="en-US" altLang="en-US"/>
              <a:t>Load new process' registers</a:t>
            </a:r>
          </a:p>
          <a:p>
            <a:r>
              <a:rPr lang="en-US" altLang="en-US"/>
              <a:t>Start running the new process</a:t>
            </a:r>
          </a:p>
        </p:txBody>
      </p:sp>
      <p:sp>
        <p:nvSpPr>
          <p:cNvPr id="4" name="Footer Placeholder 3">
            <a:extLst>
              <a:ext uri="{FF2B5EF4-FFF2-40B4-BE49-F238E27FC236}">
                <a16:creationId xmlns:a16="http://schemas.microsoft.com/office/drawing/2014/main" id="{E1FE861E-E69E-B64E-B897-05D948A35AA4}"/>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5" name="Slide Number Placeholder 4">
            <a:extLst>
              <a:ext uri="{FF2B5EF4-FFF2-40B4-BE49-F238E27FC236}">
                <a16:creationId xmlns:a16="http://schemas.microsoft.com/office/drawing/2014/main" id="{4BAB2AE9-9088-2440-9DAC-E80E1C90462D}"/>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9E69EF30-B3CF-2B41-92DA-6287EF94820B}"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25</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662960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BBC44476-1053-BB49-9E3C-DE1A6C686935}"/>
              </a:ext>
            </a:extLst>
          </p:cNvPr>
          <p:cNvSpPr>
            <a:spLocks noGrp="1" noChangeArrowheads="1"/>
          </p:cNvSpPr>
          <p:nvPr>
            <p:ph type="title"/>
          </p:nvPr>
        </p:nvSpPr>
        <p:spPr/>
        <p:txBody>
          <a:bodyPr/>
          <a:lstStyle/>
          <a:p>
            <a:r>
              <a:rPr lang="en-US" altLang="en-US"/>
              <a:t>Direct Memory Access (DMA) operation</a:t>
            </a:r>
          </a:p>
        </p:txBody>
      </p:sp>
      <p:sp>
        <p:nvSpPr>
          <p:cNvPr id="8" name="Content Placeholder 7">
            <a:extLst>
              <a:ext uri="{FF2B5EF4-FFF2-40B4-BE49-F238E27FC236}">
                <a16:creationId xmlns:a16="http://schemas.microsoft.com/office/drawing/2014/main" id="{936EC29D-7B22-C74A-AB3F-3864F14DAB0F}"/>
              </a:ext>
            </a:extLst>
          </p:cNvPr>
          <p:cNvSpPr>
            <a:spLocks noGrp="1"/>
          </p:cNvSpPr>
          <p:nvPr>
            <p:ph idx="1"/>
          </p:nvPr>
        </p:nvSpPr>
        <p:spPr/>
        <p:txBody>
          <a:bodyPr/>
          <a:lstStyle/>
          <a:p>
            <a:endParaRPr lang="en-US"/>
          </a:p>
        </p:txBody>
      </p:sp>
      <p:sp>
        <p:nvSpPr>
          <p:cNvPr id="4" name="Footer Placeholder 2">
            <a:extLst>
              <a:ext uri="{FF2B5EF4-FFF2-40B4-BE49-F238E27FC236}">
                <a16:creationId xmlns:a16="http://schemas.microsoft.com/office/drawing/2014/main" id="{D4F31FEA-73C9-A84C-AC55-D973DDE4163C}"/>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5" name="Slide Number Placeholder 3">
            <a:extLst>
              <a:ext uri="{FF2B5EF4-FFF2-40B4-BE49-F238E27FC236}">
                <a16:creationId xmlns:a16="http://schemas.microsoft.com/office/drawing/2014/main" id="{619ABCCF-24C1-8F47-B3B9-04F87ED5C3F8}"/>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DB495C5E-594E-2F4E-A57E-72B895A6417E}"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26</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9220" name="Picture 4" descr="5-4">
            <a:extLst>
              <a:ext uri="{FF2B5EF4-FFF2-40B4-BE49-F238E27FC236}">
                <a16:creationId xmlns:a16="http://schemas.microsoft.com/office/drawing/2014/main" id="{A445DBDC-0858-844E-83E0-117D2B78E2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18" y="1931917"/>
            <a:ext cx="9580839" cy="4275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946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BC02B-D2CB-4A46-9FDF-BA12351FC08A}"/>
              </a:ext>
            </a:extLst>
          </p:cNvPr>
          <p:cNvSpPr>
            <a:spLocks noGrp="1"/>
          </p:cNvSpPr>
          <p:nvPr>
            <p:ph type="title"/>
          </p:nvPr>
        </p:nvSpPr>
        <p:spPr/>
        <p:txBody>
          <a:bodyPr/>
          <a:lstStyle/>
          <a:p>
            <a:r>
              <a:rPr lang="en-US" dirty="0"/>
              <a:t>DMA</a:t>
            </a:r>
          </a:p>
        </p:txBody>
      </p:sp>
      <p:sp>
        <p:nvSpPr>
          <p:cNvPr id="3" name="Content Placeholder 2">
            <a:extLst>
              <a:ext uri="{FF2B5EF4-FFF2-40B4-BE49-F238E27FC236}">
                <a16:creationId xmlns:a16="http://schemas.microsoft.com/office/drawing/2014/main" id="{0387D748-4340-4329-AB52-42E6E86335F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7CDF694-8F6F-40F9-97FB-9C5326D403B6}"/>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8053B085-39DB-497B-BECD-409759F2D6B8}"/>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27</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9" name="Picture 8">
            <a:extLst>
              <a:ext uri="{FF2B5EF4-FFF2-40B4-BE49-F238E27FC236}">
                <a16:creationId xmlns:a16="http://schemas.microsoft.com/office/drawing/2014/main" id="{B3F15DE7-99A8-4CDE-BC3D-FDED52FCC17E}"/>
              </a:ext>
            </a:extLst>
          </p:cNvPr>
          <p:cNvPicPr>
            <a:picLocks noChangeAspect="1"/>
          </p:cNvPicPr>
          <p:nvPr/>
        </p:nvPicPr>
        <p:blipFill>
          <a:blip r:embed="rId2"/>
          <a:stretch>
            <a:fillRect/>
          </a:stretch>
        </p:blipFill>
        <p:spPr>
          <a:xfrm>
            <a:off x="622041" y="1003818"/>
            <a:ext cx="9016935" cy="6012492"/>
          </a:xfrm>
          <a:prstGeom prst="rect">
            <a:avLst/>
          </a:prstGeom>
        </p:spPr>
      </p:pic>
    </p:spTree>
    <p:extLst>
      <p:ext uri="{BB962C8B-B14F-4D97-AF65-F5344CB8AC3E}">
        <p14:creationId xmlns:p14="http://schemas.microsoft.com/office/powerpoint/2010/main" val="1723473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4FDC4081-247B-8640-99D8-E507912A4383}"/>
              </a:ext>
            </a:extLst>
          </p:cNvPr>
          <p:cNvSpPr>
            <a:spLocks noGrp="1" noChangeArrowheads="1"/>
          </p:cNvSpPr>
          <p:nvPr>
            <p:ph type="title"/>
          </p:nvPr>
        </p:nvSpPr>
        <p:spPr/>
        <p:txBody>
          <a:bodyPr/>
          <a:lstStyle/>
          <a:p>
            <a:r>
              <a:rPr lang="en-US" altLang="en-US"/>
              <a:t>I/O using DMA</a:t>
            </a:r>
          </a:p>
        </p:txBody>
      </p:sp>
      <p:sp>
        <p:nvSpPr>
          <p:cNvPr id="5" name="Content Placeholder 4">
            <a:extLst>
              <a:ext uri="{FF2B5EF4-FFF2-40B4-BE49-F238E27FC236}">
                <a16:creationId xmlns:a16="http://schemas.microsoft.com/office/drawing/2014/main" id="{F05DF035-3E02-1246-8A5A-CD0DE11F316F}"/>
              </a:ext>
            </a:extLst>
          </p:cNvPr>
          <p:cNvSpPr>
            <a:spLocks noGrp="1"/>
          </p:cNvSpPr>
          <p:nvPr>
            <p:ph idx="1"/>
          </p:nvPr>
        </p:nvSpPr>
        <p:spPr/>
        <p:txBody>
          <a:bodyPr/>
          <a:lstStyle/>
          <a:p>
            <a:endParaRPr lang="en-US"/>
          </a:p>
        </p:txBody>
      </p:sp>
      <p:sp>
        <p:nvSpPr>
          <p:cNvPr id="7" name="Footer Placeholder 2">
            <a:extLst>
              <a:ext uri="{FF2B5EF4-FFF2-40B4-BE49-F238E27FC236}">
                <a16:creationId xmlns:a16="http://schemas.microsoft.com/office/drawing/2014/main" id="{B357D48B-4C41-E74C-9FCD-BFF43D773353}"/>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8" name="Slide Number Placeholder 3">
            <a:extLst>
              <a:ext uri="{FF2B5EF4-FFF2-40B4-BE49-F238E27FC236}">
                <a16:creationId xmlns:a16="http://schemas.microsoft.com/office/drawing/2014/main" id="{8CBDE24D-1A2C-FE46-AAB1-E23FBF8E9D7E}"/>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31501679-F29A-8F49-8DBA-CDD6A3C62B6D}"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28</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41987" name="Text Box 3">
            <a:extLst>
              <a:ext uri="{FF2B5EF4-FFF2-40B4-BE49-F238E27FC236}">
                <a16:creationId xmlns:a16="http://schemas.microsoft.com/office/drawing/2014/main" id="{2500ED41-D855-5F46-BCED-5C4F43D38E73}"/>
              </a:ext>
            </a:extLst>
          </p:cNvPr>
          <p:cNvSpPr txBox="1">
            <a:spLocks noChangeArrowheads="1"/>
          </p:cNvSpPr>
          <p:nvPr/>
        </p:nvSpPr>
        <p:spPr bwMode="auto">
          <a:xfrm>
            <a:off x="504507" y="1763924"/>
            <a:ext cx="4817344" cy="9067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copy_from_user (buffer, p, count);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set_up_DMA_controller();</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scheduler(); // and block user</a:t>
            </a:r>
          </a:p>
        </p:txBody>
      </p:sp>
      <p:sp>
        <p:nvSpPr>
          <p:cNvPr id="41988" name="Text Box 4">
            <a:extLst>
              <a:ext uri="{FF2B5EF4-FFF2-40B4-BE49-F238E27FC236}">
                <a16:creationId xmlns:a16="http://schemas.microsoft.com/office/drawing/2014/main" id="{175DAFF2-011D-D74F-B68B-9AC31697195D}"/>
              </a:ext>
            </a:extLst>
          </p:cNvPr>
          <p:cNvSpPr txBox="1">
            <a:spLocks noChangeArrowheads="1"/>
          </p:cNvSpPr>
          <p:nvPr/>
        </p:nvSpPr>
        <p:spPr bwMode="auto">
          <a:xfrm>
            <a:off x="504507" y="3359855"/>
            <a:ext cx="4787794" cy="9067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acknowledge_interrupt();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unblock_user();</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return_from_interrupt();</a:t>
            </a:r>
          </a:p>
        </p:txBody>
      </p:sp>
      <p:sp>
        <p:nvSpPr>
          <p:cNvPr id="41989" name="Text Box 5">
            <a:extLst>
              <a:ext uri="{FF2B5EF4-FFF2-40B4-BE49-F238E27FC236}">
                <a16:creationId xmlns:a16="http://schemas.microsoft.com/office/drawing/2014/main" id="{C45F51BC-4747-7848-9E2A-D7B284547824}"/>
              </a:ext>
            </a:extLst>
          </p:cNvPr>
          <p:cNvSpPr txBox="1">
            <a:spLocks noChangeArrowheads="1"/>
          </p:cNvSpPr>
          <p:nvPr/>
        </p:nvSpPr>
        <p:spPr bwMode="auto">
          <a:xfrm>
            <a:off x="5796280" y="1931916"/>
            <a:ext cx="3466013" cy="49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Code run by system call</a:t>
            </a:r>
          </a:p>
        </p:txBody>
      </p:sp>
      <p:sp>
        <p:nvSpPr>
          <p:cNvPr id="41990" name="Text Box 6">
            <a:extLst>
              <a:ext uri="{FF2B5EF4-FFF2-40B4-BE49-F238E27FC236}">
                <a16:creationId xmlns:a16="http://schemas.microsoft.com/office/drawing/2014/main" id="{30D1B9FE-818F-2041-84B0-8A69CC4592B7}"/>
              </a:ext>
            </a:extLst>
          </p:cNvPr>
          <p:cNvSpPr txBox="1">
            <a:spLocks noChangeArrowheads="1"/>
          </p:cNvSpPr>
          <p:nvPr/>
        </p:nvSpPr>
        <p:spPr bwMode="auto">
          <a:xfrm>
            <a:off x="5880276" y="3527848"/>
            <a:ext cx="3711272" cy="49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Code run at interrupt time</a:t>
            </a:r>
          </a:p>
        </p:txBody>
      </p:sp>
    </p:spTree>
    <p:extLst>
      <p:ext uri="{BB962C8B-B14F-4D97-AF65-F5344CB8AC3E}">
        <p14:creationId xmlns:p14="http://schemas.microsoft.com/office/powerpoint/2010/main" val="662896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a:extLst>
              <a:ext uri="{FF2B5EF4-FFF2-40B4-BE49-F238E27FC236}">
                <a16:creationId xmlns:a16="http://schemas.microsoft.com/office/drawing/2014/main" id="{DC2B9783-9E43-2D40-A135-B2514A893FB1}"/>
              </a:ext>
            </a:extLst>
          </p:cNvPr>
          <p:cNvSpPr>
            <a:spLocks noGrp="1" noChangeArrowheads="1"/>
          </p:cNvSpPr>
          <p:nvPr>
            <p:ph type="title"/>
          </p:nvPr>
        </p:nvSpPr>
        <p:spPr/>
        <p:txBody>
          <a:bodyPr/>
          <a:lstStyle/>
          <a:p>
            <a:r>
              <a:rPr lang="en-US" altLang="en-US"/>
              <a:t>Disk drive structure</a:t>
            </a:r>
          </a:p>
        </p:txBody>
      </p:sp>
      <p:sp>
        <p:nvSpPr>
          <p:cNvPr id="49221" name="Rectangle 69">
            <a:extLst>
              <a:ext uri="{FF2B5EF4-FFF2-40B4-BE49-F238E27FC236}">
                <a16:creationId xmlns:a16="http://schemas.microsoft.com/office/drawing/2014/main" id="{9431478F-568E-2C45-B598-61FC7E37FBA1}"/>
              </a:ext>
            </a:extLst>
          </p:cNvPr>
          <p:cNvSpPr>
            <a:spLocks noGrp="1" noChangeArrowheads="1"/>
          </p:cNvSpPr>
          <p:nvPr>
            <p:ph idx="1"/>
          </p:nvPr>
        </p:nvSpPr>
        <p:spPr>
          <a:xfrm>
            <a:off x="0" y="775504"/>
            <a:ext cx="5423031" cy="6506358"/>
          </a:xfrm>
        </p:spPr>
        <p:txBody>
          <a:bodyPr>
            <a:normAutofit fontScale="92500"/>
          </a:bodyPr>
          <a:lstStyle/>
          <a:p>
            <a:r>
              <a:rPr lang="en-US" altLang="en-US"/>
              <a:t>Data stored on surfaces</a:t>
            </a:r>
          </a:p>
          <a:p>
            <a:pPr lvl="1"/>
            <a:r>
              <a:rPr lang="en-US" altLang="en-US"/>
              <a:t>Up to two surfaces per platter</a:t>
            </a:r>
          </a:p>
          <a:p>
            <a:pPr lvl="1"/>
            <a:r>
              <a:rPr lang="en-US" altLang="en-US"/>
              <a:t>One or more platters per disk</a:t>
            </a:r>
          </a:p>
          <a:p>
            <a:r>
              <a:rPr lang="en-US" altLang="en-US"/>
              <a:t>Data in concentric tracks</a:t>
            </a:r>
          </a:p>
          <a:p>
            <a:pPr lvl="1"/>
            <a:r>
              <a:rPr lang="en-US" altLang="en-US"/>
              <a:t>Tracks broken into sectors</a:t>
            </a:r>
          </a:p>
          <a:p>
            <a:pPr lvl="2"/>
            <a:r>
              <a:rPr lang="en-US" altLang="en-US"/>
              <a:t>256B-1KB per sector</a:t>
            </a:r>
          </a:p>
          <a:p>
            <a:pPr lvl="1"/>
            <a:r>
              <a:rPr lang="en-US" altLang="en-US"/>
              <a:t>Cylinder: corresponding tracks on all surfaces</a:t>
            </a:r>
          </a:p>
          <a:p>
            <a:r>
              <a:rPr lang="en-US" altLang="en-US"/>
              <a:t>Data read and written by heads</a:t>
            </a:r>
          </a:p>
          <a:p>
            <a:pPr lvl="1"/>
            <a:r>
              <a:rPr lang="en-US" altLang="en-US"/>
              <a:t>Actuator moves heads</a:t>
            </a:r>
          </a:p>
          <a:p>
            <a:pPr lvl="1"/>
            <a:r>
              <a:rPr lang="en-US" altLang="en-US"/>
              <a:t>Heads move in unison</a:t>
            </a:r>
          </a:p>
        </p:txBody>
      </p:sp>
      <p:sp>
        <p:nvSpPr>
          <p:cNvPr id="70" name="Footer Placeholder 4">
            <a:extLst>
              <a:ext uri="{FF2B5EF4-FFF2-40B4-BE49-F238E27FC236}">
                <a16:creationId xmlns:a16="http://schemas.microsoft.com/office/drawing/2014/main" id="{C62CFE0A-13D5-EC4F-A7AF-54DFE0FD6329}"/>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71" name="Slide Number Placeholder 5">
            <a:extLst>
              <a:ext uri="{FF2B5EF4-FFF2-40B4-BE49-F238E27FC236}">
                <a16:creationId xmlns:a16="http://schemas.microsoft.com/office/drawing/2014/main" id="{2F11F0F2-FAFA-5540-9F0F-84BB28B945CE}"/>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A9621129-6416-2B4E-9DC2-85E8D9685877}"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29</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cxnSp>
        <p:nvCxnSpPr>
          <p:cNvPr id="49154" name="AutoShape 2">
            <a:extLst>
              <a:ext uri="{FF2B5EF4-FFF2-40B4-BE49-F238E27FC236}">
                <a16:creationId xmlns:a16="http://schemas.microsoft.com/office/drawing/2014/main" id="{A326BE3B-757E-E545-9E83-FAE1BAC999B9}"/>
              </a:ext>
            </a:extLst>
          </p:cNvPr>
          <p:cNvCxnSpPr>
            <a:cxnSpLocks noChangeShapeType="1"/>
            <a:stCxn id="49219" idx="2"/>
            <a:endCxn id="49158" idx="3"/>
          </p:cNvCxnSpPr>
          <p:nvPr/>
        </p:nvCxnSpPr>
        <p:spPr bwMode="auto">
          <a:xfrm rot="5400000" flipH="1" flipV="1">
            <a:off x="6508953" y="4951690"/>
            <a:ext cx="239162" cy="1104534"/>
          </a:xfrm>
          <a:prstGeom prst="curvedConnector3">
            <a:avLst>
              <a:gd name="adj1" fmla="val -95584"/>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56" name="AutoShape 4">
            <a:extLst>
              <a:ext uri="{FF2B5EF4-FFF2-40B4-BE49-F238E27FC236}">
                <a16:creationId xmlns:a16="http://schemas.microsoft.com/office/drawing/2014/main" id="{B7C5BBEB-F7DD-C04F-8264-57253A053567}"/>
              </a:ext>
            </a:extLst>
          </p:cNvPr>
          <p:cNvSpPr>
            <a:spLocks noChangeArrowheads="1"/>
          </p:cNvSpPr>
          <p:nvPr/>
        </p:nvSpPr>
        <p:spPr bwMode="auto">
          <a:xfrm>
            <a:off x="7952187" y="5307523"/>
            <a:ext cx="120745" cy="1023705"/>
          </a:xfrm>
          <a:prstGeom prst="can">
            <a:avLst>
              <a:gd name="adj" fmla="val 27711"/>
            </a:avLst>
          </a:prstGeom>
          <a:gradFill rotWithShape="0">
            <a:gsLst>
              <a:gs pos="0">
                <a:srgbClr val="777777">
                  <a:gamma/>
                  <a:shade val="46275"/>
                  <a:invGamma/>
                </a:srgbClr>
              </a:gs>
              <a:gs pos="50000">
                <a:srgbClr val="777777"/>
              </a:gs>
              <a:gs pos="100000">
                <a:srgbClr val="777777">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nvGrpSpPr>
          <p:cNvPr id="49157" name="Group 5">
            <a:extLst>
              <a:ext uri="{FF2B5EF4-FFF2-40B4-BE49-F238E27FC236}">
                <a16:creationId xmlns:a16="http://schemas.microsoft.com/office/drawing/2014/main" id="{DFD991C9-4B72-0A44-87A1-858E33812163}"/>
              </a:ext>
            </a:extLst>
          </p:cNvPr>
          <p:cNvGrpSpPr>
            <a:grpSpLocks/>
          </p:cNvGrpSpPr>
          <p:nvPr/>
        </p:nvGrpSpPr>
        <p:grpSpPr bwMode="auto">
          <a:xfrm>
            <a:off x="6840986" y="4577803"/>
            <a:ext cx="2320400" cy="944959"/>
            <a:chOff x="3696" y="2688"/>
            <a:chExt cx="1326" cy="540"/>
          </a:xfrm>
        </p:grpSpPr>
        <p:sp>
          <p:nvSpPr>
            <p:cNvPr id="49158" name="Oval 6">
              <a:extLst>
                <a:ext uri="{FF2B5EF4-FFF2-40B4-BE49-F238E27FC236}">
                  <a16:creationId xmlns:a16="http://schemas.microsoft.com/office/drawing/2014/main" id="{748D2219-35A1-D540-BABD-F01395F2D64D}"/>
                </a:ext>
              </a:extLst>
            </p:cNvPr>
            <p:cNvSpPr>
              <a:spLocks noChangeArrowheads="1"/>
            </p:cNvSpPr>
            <p:nvPr/>
          </p:nvSpPr>
          <p:spPr bwMode="auto">
            <a:xfrm>
              <a:off x="3696" y="2688"/>
              <a:ext cx="1326" cy="540"/>
            </a:xfrm>
            <a:prstGeom prst="ellipse">
              <a:avLst/>
            </a:prstGeom>
            <a:gradFill rotWithShape="0">
              <a:gsLst>
                <a:gs pos="0">
                  <a:srgbClr val="808080">
                    <a:gamma/>
                    <a:shade val="46275"/>
                    <a:invGamma/>
                  </a:srgbClr>
                </a:gs>
                <a:gs pos="100000">
                  <a:srgbClr val="808080"/>
                </a:gs>
              </a:gsLst>
              <a:lin ang="5400000" scaled="1"/>
            </a:gradFill>
            <a:ln w="12700">
              <a:round/>
              <a:headEnd/>
              <a:tailEnd/>
            </a:ln>
            <a:effectLst/>
            <a:scene3d>
              <a:camera prst="legacyObliqueBottom"/>
              <a:lightRig rig="legacyFlat3" dir="b"/>
            </a:scene3d>
            <a:sp3d extrusionH="201600" prstMaterial="legacyMatte">
              <a:bevelT w="13500" h="13500" prst="angle"/>
              <a:bevelB w="13500" h="13500" prst="angle"/>
              <a:extrusionClr>
                <a:srgbClr val="808080"/>
              </a:extrusionClr>
              <a:contourClr>
                <a:srgbClr val="80808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59" name="Oval 7">
              <a:extLst>
                <a:ext uri="{FF2B5EF4-FFF2-40B4-BE49-F238E27FC236}">
                  <a16:creationId xmlns:a16="http://schemas.microsoft.com/office/drawing/2014/main" id="{C39765BC-E189-A645-B630-BE2B8FE1D5EA}"/>
                </a:ext>
              </a:extLst>
            </p:cNvPr>
            <p:cNvSpPr>
              <a:spLocks noChangeArrowheads="1"/>
            </p:cNvSpPr>
            <p:nvPr/>
          </p:nvSpPr>
          <p:spPr bwMode="auto">
            <a:xfrm>
              <a:off x="3925" y="2781"/>
              <a:ext cx="868" cy="35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49160" name="AutoShape 8">
              <a:extLst>
                <a:ext uri="{FF2B5EF4-FFF2-40B4-BE49-F238E27FC236}">
                  <a16:creationId xmlns:a16="http://schemas.microsoft.com/office/drawing/2014/main" id="{6FEE2AF5-6C70-6845-AB07-6100497B133F}"/>
                </a:ext>
              </a:extLst>
            </p:cNvPr>
            <p:cNvCxnSpPr>
              <a:cxnSpLocks noChangeShapeType="1"/>
              <a:stCxn id="49159" idx="1"/>
              <a:endCxn id="49159" idx="5"/>
            </p:cNvCxnSpPr>
            <p:nvPr/>
          </p:nvCxnSpPr>
          <p:spPr bwMode="auto">
            <a:xfrm>
              <a:off x="4052" y="2833"/>
              <a:ext cx="614" cy="25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61" name="AutoShape 9">
              <a:extLst>
                <a:ext uri="{FF2B5EF4-FFF2-40B4-BE49-F238E27FC236}">
                  <a16:creationId xmlns:a16="http://schemas.microsoft.com/office/drawing/2014/main" id="{9E41968C-876C-4B46-8A02-CADCA5F158D7}"/>
                </a:ext>
              </a:extLst>
            </p:cNvPr>
            <p:cNvCxnSpPr>
              <a:cxnSpLocks noChangeShapeType="1"/>
              <a:stCxn id="49159" idx="2"/>
              <a:endCxn id="49159" idx="6"/>
            </p:cNvCxnSpPr>
            <p:nvPr/>
          </p:nvCxnSpPr>
          <p:spPr bwMode="auto">
            <a:xfrm>
              <a:off x="3925" y="2958"/>
              <a:ext cx="868"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62" name="AutoShape 10">
              <a:extLst>
                <a:ext uri="{FF2B5EF4-FFF2-40B4-BE49-F238E27FC236}">
                  <a16:creationId xmlns:a16="http://schemas.microsoft.com/office/drawing/2014/main" id="{84063F9A-558C-CA42-A10F-FB41F405EB6B}"/>
                </a:ext>
              </a:extLst>
            </p:cNvPr>
            <p:cNvCxnSpPr>
              <a:cxnSpLocks noChangeShapeType="1"/>
              <a:stCxn id="49159" idx="0"/>
              <a:endCxn id="49159" idx="4"/>
            </p:cNvCxnSpPr>
            <p:nvPr/>
          </p:nvCxnSpPr>
          <p:spPr bwMode="auto">
            <a:xfrm>
              <a:off x="4359" y="2781"/>
              <a:ext cx="0" cy="3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63" name="AutoShape 11">
              <a:extLst>
                <a:ext uri="{FF2B5EF4-FFF2-40B4-BE49-F238E27FC236}">
                  <a16:creationId xmlns:a16="http://schemas.microsoft.com/office/drawing/2014/main" id="{F0A52CA1-01FF-874D-A657-F8DB6C05CB23}"/>
                </a:ext>
              </a:extLst>
            </p:cNvPr>
            <p:cNvCxnSpPr>
              <a:cxnSpLocks noChangeShapeType="1"/>
              <a:stCxn id="49159" idx="3"/>
              <a:endCxn id="49159" idx="7"/>
            </p:cNvCxnSpPr>
            <p:nvPr/>
          </p:nvCxnSpPr>
          <p:spPr bwMode="auto">
            <a:xfrm flipV="1">
              <a:off x="4052" y="2833"/>
              <a:ext cx="614" cy="25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64" name="Oval 12">
              <a:extLst>
                <a:ext uri="{FF2B5EF4-FFF2-40B4-BE49-F238E27FC236}">
                  <a16:creationId xmlns:a16="http://schemas.microsoft.com/office/drawing/2014/main" id="{602A2A73-D178-554B-A9BB-3E472BEC0B32}"/>
                </a:ext>
              </a:extLst>
            </p:cNvPr>
            <p:cNvSpPr>
              <a:spLocks noChangeArrowheads="1"/>
            </p:cNvSpPr>
            <p:nvPr/>
          </p:nvSpPr>
          <p:spPr bwMode="auto">
            <a:xfrm>
              <a:off x="4062" y="2837"/>
              <a:ext cx="594" cy="242"/>
            </a:xfrm>
            <a:prstGeom prst="ellipse">
              <a:avLst/>
            </a:prstGeom>
            <a:gradFill rotWithShape="0">
              <a:gsLst>
                <a:gs pos="0">
                  <a:srgbClr val="777777">
                    <a:gamma/>
                    <a:shade val="46275"/>
                    <a:invGamma/>
                  </a:srgbClr>
                </a:gs>
                <a:gs pos="100000">
                  <a:srgbClr val="777777"/>
                </a:gs>
              </a:gsLst>
              <a:lin ang="5400000" scaled="1"/>
            </a:gra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65" name="Oval 13">
              <a:extLst>
                <a:ext uri="{FF2B5EF4-FFF2-40B4-BE49-F238E27FC236}">
                  <a16:creationId xmlns:a16="http://schemas.microsoft.com/office/drawing/2014/main" id="{B9AB4FA7-C9AA-0445-A5E6-272C73CB0460}"/>
                </a:ext>
              </a:extLst>
            </p:cNvPr>
            <p:cNvSpPr>
              <a:spLocks noChangeArrowheads="1"/>
            </p:cNvSpPr>
            <p:nvPr/>
          </p:nvSpPr>
          <p:spPr bwMode="auto">
            <a:xfrm>
              <a:off x="4245" y="2911"/>
              <a:ext cx="228" cy="9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
        <p:nvSpPr>
          <p:cNvPr id="49166" name="AutoShape 14">
            <a:extLst>
              <a:ext uri="{FF2B5EF4-FFF2-40B4-BE49-F238E27FC236}">
                <a16:creationId xmlns:a16="http://schemas.microsoft.com/office/drawing/2014/main" id="{8E09D9C3-B42C-D14C-83DE-8A2A6048CEDA}"/>
              </a:ext>
            </a:extLst>
          </p:cNvPr>
          <p:cNvSpPr>
            <a:spLocks noChangeArrowheads="1"/>
          </p:cNvSpPr>
          <p:nvPr/>
        </p:nvSpPr>
        <p:spPr bwMode="auto">
          <a:xfrm>
            <a:off x="7952187" y="3968829"/>
            <a:ext cx="120745" cy="1023707"/>
          </a:xfrm>
          <a:prstGeom prst="can">
            <a:avLst>
              <a:gd name="adj" fmla="val 27711"/>
            </a:avLst>
          </a:prstGeom>
          <a:gradFill rotWithShape="0">
            <a:gsLst>
              <a:gs pos="0">
                <a:srgbClr val="777777">
                  <a:gamma/>
                  <a:shade val="46275"/>
                  <a:invGamma/>
                </a:srgbClr>
              </a:gs>
              <a:gs pos="50000">
                <a:srgbClr val="777777"/>
              </a:gs>
              <a:gs pos="100000">
                <a:srgbClr val="777777">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nvGrpSpPr>
          <p:cNvPr id="49167" name="Group 15">
            <a:extLst>
              <a:ext uri="{FF2B5EF4-FFF2-40B4-BE49-F238E27FC236}">
                <a16:creationId xmlns:a16="http://schemas.microsoft.com/office/drawing/2014/main" id="{07F7A6F3-EEB4-8648-AA50-2DF358F3EAB7}"/>
              </a:ext>
            </a:extLst>
          </p:cNvPr>
          <p:cNvGrpSpPr>
            <a:grpSpLocks/>
          </p:cNvGrpSpPr>
          <p:nvPr/>
        </p:nvGrpSpPr>
        <p:grpSpPr bwMode="auto">
          <a:xfrm>
            <a:off x="6840986" y="3317857"/>
            <a:ext cx="2320400" cy="944959"/>
            <a:chOff x="3696" y="1968"/>
            <a:chExt cx="1326" cy="540"/>
          </a:xfrm>
        </p:grpSpPr>
        <p:sp>
          <p:nvSpPr>
            <p:cNvPr id="49168" name="Oval 16">
              <a:extLst>
                <a:ext uri="{FF2B5EF4-FFF2-40B4-BE49-F238E27FC236}">
                  <a16:creationId xmlns:a16="http://schemas.microsoft.com/office/drawing/2014/main" id="{40A5D7CF-9C6D-0646-B9E8-3156FD8220C3}"/>
                </a:ext>
              </a:extLst>
            </p:cNvPr>
            <p:cNvSpPr>
              <a:spLocks noChangeArrowheads="1"/>
            </p:cNvSpPr>
            <p:nvPr/>
          </p:nvSpPr>
          <p:spPr bwMode="auto">
            <a:xfrm>
              <a:off x="3696" y="1968"/>
              <a:ext cx="1326" cy="540"/>
            </a:xfrm>
            <a:prstGeom prst="ellipse">
              <a:avLst/>
            </a:prstGeom>
            <a:gradFill rotWithShape="0">
              <a:gsLst>
                <a:gs pos="0">
                  <a:srgbClr val="808080">
                    <a:gamma/>
                    <a:shade val="46275"/>
                    <a:invGamma/>
                  </a:srgbClr>
                </a:gs>
                <a:gs pos="100000">
                  <a:srgbClr val="808080"/>
                </a:gs>
              </a:gsLst>
              <a:lin ang="5400000" scaled="1"/>
            </a:gradFill>
            <a:ln w="12700">
              <a:round/>
              <a:headEnd/>
              <a:tailEnd/>
            </a:ln>
            <a:effectLst/>
            <a:scene3d>
              <a:camera prst="legacyObliqueBottom"/>
              <a:lightRig rig="legacyFlat3" dir="b"/>
            </a:scene3d>
            <a:sp3d extrusionH="201600" prstMaterial="legacyMatte">
              <a:bevelT w="13500" h="13500" prst="angle"/>
              <a:bevelB w="13500" h="13500" prst="angle"/>
              <a:extrusionClr>
                <a:srgbClr val="808080"/>
              </a:extrusionClr>
              <a:contourClr>
                <a:srgbClr val="80808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69" name="Oval 17">
              <a:extLst>
                <a:ext uri="{FF2B5EF4-FFF2-40B4-BE49-F238E27FC236}">
                  <a16:creationId xmlns:a16="http://schemas.microsoft.com/office/drawing/2014/main" id="{D031891F-DE33-8945-8E21-C04C4035CD58}"/>
                </a:ext>
              </a:extLst>
            </p:cNvPr>
            <p:cNvSpPr>
              <a:spLocks noChangeArrowheads="1"/>
            </p:cNvSpPr>
            <p:nvPr/>
          </p:nvSpPr>
          <p:spPr bwMode="auto">
            <a:xfrm>
              <a:off x="3925" y="2061"/>
              <a:ext cx="868" cy="35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49170" name="AutoShape 18">
              <a:extLst>
                <a:ext uri="{FF2B5EF4-FFF2-40B4-BE49-F238E27FC236}">
                  <a16:creationId xmlns:a16="http://schemas.microsoft.com/office/drawing/2014/main" id="{451BD078-8F61-ED4D-9667-7E82A873E031}"/>
                </a:ext>
              </a:extLst>
            </p:cNvPr>
            <p:cNvCxnSpPr>
              <a:cxnSpLocks noChangeShapeType="1"/>
              <a:stCxn id="49169" idx="1"/>
              <a:endCxn id="49169" idx="5"/>
            </p:cNvCxnSpPr>
            <p:nvPr/>
          </p:nvCxnSpPr>
          <p:spPr bwMode="auto">
            <a:xfrm>
              <a:off x="4052" y="2113"/>
              <a:ext cx="614" cy="25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71" name="AutoShape 19">
              <a:extLst>
                <a:ext uri="{FF2B5EF4-FFF2-40B4-BE49-F238E27FC236}">
                  <a16:creationId xmlns:a16="http://schemas.microsoft.com/office/drawing/2014/main" id="{4946E5D9-8F8D-E34F-9BAC-4385539E22BA}"/>
                </a:ext>
              </a:extLst>
            </p:cNvPr>
            <p:cNvCxnSpPr>
              <a:cxnSpLocks noChangeShapeType="1"/>
              <a:stCxn id="49169" idx="2"/>
              <a:endCxn id="49169" idx="6"/>
            </p:cNvCxnSpPr>
            <p:nvPr/>
          </p:nvCxnSpPr>
          <p:spPr bwMode="auto">
            <a:xfrm>
              <a:off x="3925" y="2238"/>
              <a:ext cx="868"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72" name="AutoShape 20">
              <a:extLst>
                <a:ext uri="{FF2B5EF4-FFF2-40B4-BE49-F238E27FC236}">
                  <a16:creationId xmlns:a16="http://schemas.microsoft.com/office/drawing/2014/main" id="{289C2540-DA10-9149-9973-79B516B22C6C}"/>
                </a:ext>
              </a:extLst>
            </p:cNvPr>
            <p:cNvCxnSpPr>
              <a:cxnSpLocks noChangeShapeType="1"/>
              <a:stCxn id="49169" idx="0"/>
              <a:endCxn id="49169" idx="4"/>
            </p:cNvCxnSpPr>
            <p:nvPr/>
          </p:nvCxnSpPr>
          <p:spPr bwMode="auto">
            <a:xfrm>
              <a:off x="4359" y="2061"/>
              <a:ext cx="0" cy="3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73" name="AutoShape 21">
              <a:extLst>
                <a:ext uri="{FF2B5EF4-FFF2-40B4-BE49-F238E27FC236}">
                  <a16:creationId xmlns:a16="http://schemas.microsoft.com/office/drawing/2014/main" id="{842ED785-716D-2E45-A356-D74FD241E130}"/>
                </a:ext>
              </a:extLst>
            </p:cNvPr>
            <p:cNvCxnSpPr>
              <a:cxnSpLocks noChangeShapeType="1"/>
              <a:stCxn id="49169" idx="3"/>
              <a:endCxn id="49169" idx="7"/>
            </p:cNvCxnSpPr>
            <p:nvPr/>
          </p:nvCxnSpPr>
          <p:spPr bwMode="auto">
            <a:xfrm flipV="1">
              <a:off x="4052" y="2113"/>
              <a:ext cx="614" cy="25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74" name="Oval 22">
              <a:extLst>
                <a:ext uri="{FF2B5EF4-FFF2-40B4-BE49-F238E27FC236}">
                  <a16:creationId xmlns:a16="http://schemas.microsoft.com/office/drawing/2014/main" id="{43A030A6-85FE-D947-A491-BC8112A200B1}"/>
                </a:ext>
              </a:extLst>
            </p:cNvPr>
            <p:cNvSpPr>
              <a:spLocks noChangeArrowheads="1"/>
            </p:cNvSpPr>
            <p:nvPr/>
          </p:nvSpPr>
          <p:spPr bwMode="auto">
            <a:xfrm>
              <a:off x="4062" y="2117"/>
              <a:ext cx="594" cy="242"/>
            </a:xfrm>
            <a:prstGeom prst="ellipse">
              <a:avLst/>
            </a:prstGeom>
            <a:gradFill rotWithShape="0">
              <a:gsLst>
                <a:gs pos="0">
                  <a:srgbClr val="777777">
                    <a:gamma/>
                    <a:shade val="46275"/>
                    <a:invGamma/>
                  </a:srgbClr>
                </a:gs>
                <a:gs pos="100000">
                  <a:srgbClr val="777777"/>
                </a:gs>
              </a:gsLst>
              <a:lin ang="5400000" scaled="1"/>
            </a:gra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75" name="Oval 23">
              <a:extLst>
                <a:ext uri="{FF2B5EF4-FFF2-40B4-BE49-F238E27FC236}">
                  <a16:creationId xmlns:a16="http://schemas.microsoft.com/office/drawing/2014/main" id="{63D6D92D-A47E-AC48-A588-6C4C9E5FF9E3}"/>
                </a:ext>
              </a:extLst>
            </p:cNvPr>
            <p:cNvSpPr>
              <a:spLocks noChangeArrowheads="1"/>
            </p:cNvSpPr>
            <p:nvPr/>
          </p:nvSpPr>
          <p:spPr bwMode="auto">
            <a:xfrm>
              <a:off x="4245" y="2191"/>
              <a:ext cx="228" cy="9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
        <p:nvSpPr>
          <p:cNvPr id="49176" name="Arc 24">
            <a:extLst>
              <a:ext uri="{FF2B5EF4-FFF2-40B4-BE49-F238E27FC236}">
                <a16:creationId xmlns:a16="http://schemas.microsoft.com/office/drawing/2014/main" id="{DB2AB7B9-31BF-B74B-AE72-20D116EBB1D7}"/>
              </a:ext>
            </a:extLst>
          </p:cNvPr>
          <p:cNvSpPr>
            <a:spLocks/>
          </p:cNvSpPr>
          <p:nvPr/>
        </p:nvSpPr>
        <p:spPr bwMode="auto">
          <a:xfrm>
            <a:off x="7726447" y="6199984"/>
            <a:ext cx="573975" cy="211740"/>
          </a:xfrm>
          <a:custGeom>
            <a:avLst/>
            <a:gdLst>
              <a:gd name="G0" fmla="+- 19788 0 0"/>
              <a:gd name="G1" fmla="+- 16996 0 0"/>
              <a:gd name="G2" fmla="+- 21600 0 0"/>
              <a:gd name="T0" fmla="*/ 33117 w 41388"/>
              <a:gd name="T1" fmla="*/ 0 h 38596"/>
              <a:gd name="T2" fmla="*/ 0 w 41388"/>
              <a:gd name="T3" fmla="*/ 25653 h 38596"/>
              <a:gd name="T4" fmla="*/ 19788 w 41388"/>
              <a:gd name="T5" fmla="*/ 16996 h 38596"/>
            </a:gdLst>
            <a:ahLst/>
            <a:cxnLst>
              <a:cxn ang="0">
                <a:pos x="T0" y="T1"/>
              </a:cxn>
              <a:cxn ang="0">
                <a:pos x="T2" y="T3"/>
              </a:cxn>
              <a:cxn ang="0">
                <a:pos x="T4" y="T5"/>
              </a:cxn>
            </a:cxnLst>
            <a:rect l="0" t="0" r="r" b="b"/>
            <a:pathLst>
              <a:path w="41388" h="38596" fill="none" extrusionOk="0">
                <a:moveTo>
                  <a:pt x="33117" y="-1"/>
                </a:moveTo>
                <a:cubicBezTo>
                  <a:pt x="38338" y="4093"/>
                  <a:pt x="41388" y="10360"/>
                  <a:pt x="41388" y="16996"/>
                </a:cubicBezTo>
                <a:cubicBezTo>
                  <a:pt x="41388" y="28925"/>
                  <a:pt x="31717" y="38596"/>
                  <a:pt x="19788" y="38596"/>
                </a:cubicBezTo>
                <a:cubicBezTo>
                  <a:pt x="11206" y="38596"/>
                  <a:pt x="3438" y="33515"/>
                  <a:pt x="-2" y="25653"/>
                </a:cubicBezTo>
              </a:path>
              <a:path w="41388" h="38596" stroke="0" extrusionOk="0">
                <a:moveTo>
                  <a:pt x="33117" y="-1"/>
                </a:moveTo>
                <a:cubicBezTo>
                  <a:pt x="38338" y="4093"/>
                  <a:pt x="41388" y="10360"/>
                  <a:pt x="41388" y="16996"/>
                </a:cubicBezTo>
                <a:cubicBezTo>
                  <a:pt x="41388" y="28925"/>
                  <a:pt x="31717" y="38596"/>
                  <a:pt x="19788" y="38596"/>
                </a:cubicBezTo>
                <a:cubicBezTo>
                  <a:pt x="11206" y="38596"/>
                  <a:pt x="3438" y="33515"/>
                  <a:pt x="-2" y="25653"/>
                </a:cubicBezTo>
                <a:lnTo>
                  <a:pt x="19788" y="16996"/>
                </a:lnTo>
                <a:close/>
              </a:path>
            </a:pathLst>
          </a:custGeom>
          <a:noFill/>
          <a:ln w="38100">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77" name="AutoShape 25">
            <a:extLst>
              <a:ext uri="{FF2B5EF4-FFF2-40B4-BE49-F238E27FC236}">
                <a16:creationId xmlns:a16="http://schemas.microsoft.com/office/drawing/2014/main" id="{413BBC6F-49DD-7C4B-A483-E42B4564FC38}"/>
              </a:ext>
            </a:extLst>
          </p:cNvPr>
          <p:cNvSpPr>
            <a:spLocks noChangeArrowheads="1"/>
          </p:cNvSpPr>
          <p:nvPr/>
        </p:nvSpPr>
        <p:spPr bwMode="auto">
          <a:xfrm>
            <a:off x="7952187" y="2708883"/>
            <a:ext cx="120745" cy="1023707"/>
          </a:xfrm>
          <a:prstGeom prst="can">
            <a:avLst>
              <a:gd name="adj" fmla="val 27711"/>
            </a:avLst>
          </a:prstGeom>
          <a:gradFill rotWithShape="0">
            <a:gsLst>
              <a:gs pos="0">
                <a:srgbClr val="777777">
                  <a:gamma/>
                  <a:shade val="46275"/>
                  <a:invGamma/>
                </a:srgbClr>
              </a:gs>
              <a:gs pos="50000">
                <a:srgbClr val="777777"/>
              </a:gs>
              <a:gs pos="100000">
                <a:srgbClr val="777777">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nvGrpSpPr>
          <p:cNvPr id="49178" name="Group 26">
            <a:extLst>
              <a:ext uri="{FF2B5EF4-FFF2-40B4-BE49-F238E27FC236}">
                <a16:creationId xmlns:a16="http://schemas.microsoft.com/office/drawing/2014/main" id="{74D1BA87-E6C2-274E-AB71-F8B641326C9B}"/>
              </a:ext>
            </a:extLst>
          </p:cNvPr>
          <p:cNvGrpSpPr>
            <a:grpSpLocks/>
          </p:cNvGrpSpPr>
          <p:nvPr/>
        </p:nvGrpSpPr>
        <p:grpSpPr bwMode="auto">
          <a:xfrm>
            <a:off x="6853235" y="2393897"/>
            <a:ext cx="2320400" cy="944959"/>
            <a:chOff x="3703" y="1440"/>
            <a:chExt cx="1326" cy="540"/>
          </a:xfrm>
        </p:grpSpPr>
        <p:sp>
          <p:nvSpPr>
            <p:cNvPr id="49179" name="Oval 27">
              <a:extLst>
                <a:ext uri="{FF2B5EF4-FFF2-40B4-BE49-F238E27FC236}">
                  <a16:creationId xmlns:a16="http://schemas.microsoft.com/office/drawing/2014/main" id="{CC41E770-668E-6046-83A5-BD51ED574689}"/>
                </a:ext>
              </a:extLst>
            </p:cNvPr>
            <p:cNvSpPr>
              <a:spLocks noChangeArrowheads="1"/>
            </p:cNvSpPr>
            <p:nvPr/>
          </p:nvSpPr>
          <p:spPr bwMode="auto">
            <a:xfrm>
              <a:off x="3703" y="1440"/>
              <a:ext cx="1326" cy="540"/>
            </a:xfrm>
            <a:prstGeom prst="ellipse">
              <a:avLst/>
            </a:prstGeom>
            <a:gradFill rotWithShape="0">
              <a:gsLst>
                <a:gs pos="0">
                  <a:srgbClr val="808080">
                    <a:gamma/>
                    <a:shade val="46275"/>
                    <a:invGamma/>
                  </a:srgbClr>
                </a:gs>
                <a:gs pos="100000">
                  <a:srgbClr val="808080"/>
                </a:gs>
              </a:gsLst>
              <a:lin ang="5400000" scaled="1"/>
            </a:gradFill>
            <a:ln w="12700">
              <a:round/>
              <a:headEnd/>
              <a:tailEnd/>
            </a:ln>
            <a:effectLst/>
            <a:scene3d>
              <a:camera prst="legacyObliqueBottom"/>
              <a:lightRig rig="legacyFlat3" dir="b"/>
            </a:scene3d>
            <a:sp3d extrusionH="201600" prstMaterial="legacyMatte">
              <a:bevelT w="13500" h="13500" prst="angle"/>
              <a:bevelB w="13500" h="13500" prst="angle"/>
              <a:extrusionClr>
                <a:srgbClr val="808080"/>
              </a:extrusionClr>
              <a:contourClr>
                <a:srgbClr val="80808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80" name="Oval 28">
              <a:extLst>
                <a:ext uri="{FF2B5EF4-FFF2-40B4-BE49-F238E27FC236}">
                  <a16:creationId xmlns:a16="http://schemas.microsoft.com/office/drawing/2014/main" id="{B3D1C268-A420-1749-9286-213C4C2C2ED6}"/>
                </a:ext>
              </a:extLst>
            </p:cNvPr>
            <p:cNvSpPr>
              <a:spLocks noChangeArrowheads="1"/>
            </p:cNvSpPr>
            <p:nvPr/>
          </p:nvSpPr>
          <p:spPr bwMode="auto">
            <a:xfrm>
              <a:off x="3932" y="1533"/>
              <a:ext cx="868" cy="35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49181" name="AutoShape 29">
              <a:extLst>
                <a:ext uri="{FF2B5EF4-FFF2-40B4-BE49-F238E27FC236}">
                  <a16:creationId xmlns:a16="http://schemas.microsoft.com/office/drawing/2014/main" id="{3BDA1993-C161-9F48-B7F7-02EBDA43DB97}"/>
                </a:ext>
              </a:extLst>
            </p:cNvPr>
            <p:cNvCxnSpPr>
              <a:cxnSpLocks noChangeShapeType="1"/>
              <a:stCxn id="49180" idx="1"/>
              <a:endCxn id="49180" idx="5"/>
            </p:cNvCxnSpPr>
            <p:nvPr/>
          </p:nvCxnSpPr>
          <p:spPr bwMode="auto">
            <a:xfrm>
              <a:off x="4059" y="1585"/>
              <a:ext cx="614" cy="25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82" name="AutoShape 30">
              <a:extLst>
                <a:ext uri="{FF2B5EF4-FFF2-40B4-BE49-F238E27FC236}">
                  <a16:creationId xmlns:a16="http://schemas.microsoft.com/office/drawing/2014/main" id="{6971619F-E844-ED4E-A076-FD19FF490D35}"/>
                </a:ext>
              </a:extLst>
            </p:cNvPr>
            <p:cNvCxnSpPr>
              <a:cxnSpLocks noChangeShapeType="1"/>
              <a:stCxn id="49180" idx="2"/>
              <a:endCxn id="49180" idx="6"/>
            </p:cNvCxnSpPr>
            <p:nvPr/>
          </p:nvCxnSpPr>
          <p:spPr bwMode="auto">
            <a:xfrm>
              <a:off x="3932" y="1710"/>
              <a:ext cx="868"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83" name="AutoShape 31">
              <a:extLst>
                <a:ext uri="{FF2B5EF4-FFF2-40B4-BE49-F238E27FC236}">
                  <a16:creationId xmlns:a16="http://schemas.microsoft.com/office/drawing/2014/main" id="{B22900F0-43CC-D345-A0BC-AC69F7BBBC22}"/>
                </a:ext>
              </a:extLst>
            </p:cNvPr>
            <p:cNvCxnSpPr>
              <a:cxnSpLocks noChangeShapeType="1"/>
              <a:stCxn id="49180" idx="0"/>
              <a:endCxn id="49180" idx="4"/>
            </p:cNvCxnSpPr>
            <p:nvPr/>
          </p:nvCxnSpPr>
          <p:spPr bwMode="auto">
            <a:xfrm>
              <a:off x="4366" y="1533"/>
              <a:ext cx="0" cy="3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84" name="AutoShape 32">
              <a:extLst>
                <a:ext uri="{FF2B5EF4-FFF2-40B4-BE49-F238E27FC236}">
                  <a16:creationId xmlns:a16="http://schemas.microsoft.com/office/drawing/2014/main" id="{91CFEE10-5DDB-1A4C-8942-7E753F78066D}"/>
                </a:ext>
              </a:extLst>
            </p:cNvPr>
            <p:cNvCxnSpPr>
              <a:cxnSpLocks noChangeShapeType="1"/>
              <a:stCxn id="49180" idx="3"/>
              <a:endCxn id="49180" idx="7"/>
            </p:cNvCxnSpPr>
            <p:nvPr/>
          </p:nvCxnSpPr>
          <p:spPr bwMode="auto">
            <a:xfrm flipV="1">
              <a:off x="4059" y="1585"/>
              <a:ext cx="614" cy="25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85" name="Oval 33">
              <a:extLst>
                <a:ext uri="{FF2B5EF4-FFF2-40B4-BE49-F238E27FC236}">
                  <a16:creationId xmlns:a16="http://schemas.microsoft.com/office/drawing/2014/main" id="{0829A282-D20D-9344-B5C7-7C313E8E476E}"/>
                </a:ext>
              </a:extLst>
            </p:cNvPr>
            <p:cNvSpPr>
              <a:spLocks noChangeArrowheads="1"/>
            </p:cNvSpPr>
            <p:nvPr/>
          </p:nvSpPr>
          <p:spPr bwMode="auto">
            <a:xfrm>
              <a:off x="4069" y="1589"/>
              <a:ext cx="594" cy="242"/>
            </a:xfrm>
            <a:prstGeom prst="ellipse">
              <a:avLst/>
            </a:prstGeom>
            <a:gradFill rotWithShape="0">
              <a:gsLst>
                <a:gs pos="0">
                  <a:srgbClr val="777777">
                    <a:gamma/>
                    <a:shade val="46275"/>
                    <a:invGamma/>
                  </a:srgbClr>
                </a:gs>
                <a:gs pos="100000">
                  <a:srgbClr val="777777"/>
                </a:gs>
              </a:gsLst>
              <a:lin ang="5400000" scaled="1"/>
            </a:gra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86" name="Oval 34">
              <a:extLst>
                <a:ext uri="{FF2B5EF4-FFF2-40B4-BE49-F238E27FC236}">
                  <a16:creationId xmlns:a16="http://schemas.microsoft.com/office/drawing/2014/main" id="{84E97FF6-02FD-DE4B-BA96-E0753806D54C}"/>
                </a:ext>
              </a:extLst>
            </p:cNvPr>
            <p:cNvSpPr>
              <a:spLocks noChangeArrowheads="1"/>
            </p:cNvSpPr>
            <p:nvPr/>
          </p:nvSpPr>
          <p:spPr bwMode="auto">
            <a:xfrm>
              <a:off x="4252" y="1663"/>
              <a:ext cx="228" cy="9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
        <p:nvSpPr>
          <p:cNvPr id="49187" name="AutoShape 35">
            <a:extLst>
              <a:ext uri="{FF2B5EF4-FFF2-40B4-BE49-F238E27FC236}">
                <a16:creationId xmlns:a16="http://schemas.microsoft.com/office/drawing/2014/main" id="{24C9D088-D432-F546-99E1-0794FFAFBAD2}"/>
              </a:ext>
            </a:extLst>
          </p:cNvPr>
          <p:cNvSpPr>
            <a:spLocks noChangeArrowheads="1"/>
          </p:cNvSpPr>
          <p:nvPr/>
        </p:nvSpPr>
        <p:spPr bwMode="auto">
          <a:xfrm>
            <a:off x="7952187" y="1842672"/>
            <a:ext cx="120745" cy="1023705"/>
          </a:xfrm>
          <a:prstGeom prst="can">
            <a:avLst>
              <a:gd name="adj" fmla="val 27711"/>
            </a:avLst>
          </a:prstGeom>
          <a:gradFill rotWithShape="0">
            <a:gsLst>
              <a:gs pos="0">
                <a:srgbClr val="777777">
                  <a:gamma/>
                  <a:shade val="46275"/>
                  <a:invGamma/>
                </a:srgbClr>
              </a:gs>
              <a:gs pos="50000">
                <a:srgbClr val="777777"/>
              </a:gs>
              <a:gs pos="100000">
                <a:srgbClr val="777777">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88" name="Text Box 36">
            <a:extLst>
              <a:ext uri="{FF2B5EF4-FFF2-40B4-BE49-F238E27FC236}">
                <a16:creationId xmlns:a16="http://schemas.microsoft.com/office/drawing/2014/main" id="{CD697CE0-F522-C743-A965-298FB0312F8E}"/>
              </a:ext>
            </a:extLst>
          </p:cNvPr>
          <p:cNvSpPr txBox="1">
            <a:spLocks noChangeArrowheads="1"/>
          </p:cNvSpPr>
          <p:nvPr/>
        </p:nvSpPr>
        <p:spPr bwMode="auto">
          <a:xfrm>
            <a:off x="5808824" y="1916887"/>
            <a:ext cx="925121"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sector</a:t>
            </a:r>
          </a:p>
        </p:txBody>
      </p:sp>
      <p:sp>
        <p:nvSpPr>
          <p:cNvPr id="49189" name="Line 37">
            <a:extLst>
              <a:ext uri="{FF2B5EF4-FFF2-40B4-BE49-F238E27FC236}">
                <a16:creationId xmlns:a16="http://schemas.microsoft.com/office/drawing/2014/main" id="{AC0A07B5-B02E-4040-BB39-78C1D4A56231}"/>
              </a:ext>
            </a:extLst>
          </p:cNvPr>
          <p:cNvSpPr>
            <a:spLocks noChangeShapeType="1"/>
          </p:cNvSpPr>
          <p:nvPr/>
        </p:nvSpPr>
        <p:spPr bwMode="auto">
          <a:xfrm>
            <a:off x="6692241" y="2157657"/>
            <a:ext cx="778717" cy="60722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49190" name="AutoShape 38">
            <a:extLst>
              <a:ext uri="{FF2B5EF4-FFF2-40B4-BE49-F238E27FC236}">
                <a16:creationId xmlns:a16="http://schemas.microsoft.com/office/drawing/2014/main" id="{E520C7AF-41AD-E24A-8DDB-D35859DAB28E}"/>
              </a:ext>
            </a:extLst>
          </p:cNvPr>
          <p:cNvCxnSpPr>
            <a:cxnSpLocks noChangeShapeType="1"/>
            <a:stCxn id="49180" idx="2"/>
          </p:cNvCxnSpPr>
          <p:nvPr/>
        </p:nvCxnSpPr>
        <p:spPr bwMode="auto">
          <a:xfrm>
            <a:off x="7253967" y="2866377"/>
            <a:ext cx="0" cy="2126159"/>
          </a:xfrm>
          <a:prstGeom prst="straightConnector1">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91" name="AutoShape 39">
            <a:extLst>
              <a:ext uri="{FF2B5EF4-FFF2-40B4-BE49-F238E27FC236}">
                <a16:creationId xmlns:a16="http://schemas.microsoft.com/office/drawing/2014/main" id="{A3437FC6-2003-B640-A984-04EF9049BED1}"/>
              </a:ext>
            </a:extLst>
          </p:cNvPr>
          <p:cNvCxnSpPr>
            <a:cxnSpLocks noChangeShapeType="1"/>
            <a:stCxn id="49180" idx="6"/>
          </p:cNvCxnSpPr>
          <p:nvPr/>
        </p:nvCxnSpPr>
        <p:spPr bwMode="auto">
          <a:xfrm>
            <a:off x="8772902" y="2866377"/>
            <a:ext cx="0" cy="2126159"/>
          </a:xfrm>
          <a:prstGeom prst="straightConnector1">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92" name="AutoShape 40">
            <a:extLst>
              <a:ext uri="{FF2B5EF4-FFF2-40B4-BE49-F238E27FC236}">
                <a16:creationId xmlns:a16="http://schemas.microsoft.com/office/drawing/2014/main" id="{EA2B693F-2E78-A441-BC18-500433817CCA}"/>
              </a:ext>
            </a:extLst>
          </p:cNvPr>
          <p:cNvCxnSpPr>
            <a:cxnSpLocks noChangeShapeType="1"/>
            <a:stCxn id="49180" idx="3"/>
          </p:cNvCxnSpPr>
          <p:nvPr/>
        </p:nvCxnSpPr>
        <p:spPr bwMode="auto">
          <a:xfrm>
            <a:off x="7476207" y="3085117"/>
            <a:ext cx="0" cy="2126158"/>
          </a:xfrm>
          <a:prstGeom prst="straightConnector1">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93" name="AutoShape 41">
            <a:extLst>
              <a:ext uri="{FF2B5EF4-FFF2-40B4-BE49-F238E27FC236}">
                <a16:creationId xmlns:a16="http://schemas.microsoft.com/office/drawing/2014/main" id="{6C5D7494-0A00-FF4E-9D4C-44166E62C245}"/>
              </a:ext>
            </a:extLst>
          </p:cNvPr>
          <p:cNvCxnSpPr>
            <a:cxnSpLocks noChangeShapeType="1"/>
            <a:stCxn id="49180" idx="5"/>
          </p:cNvCxnSpPr>
          <p:nvPr/>
        </p:nvCxnSpPr>
        <p:spPr bwMode="auto">
          <a:xfrm>
            <a:off x="8550661" y="3085117"/>
            <a:ext cx="0" cy="2126158"/>
          </a:xfrm>
          <a:prstGeom prst="straightConnector1">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94" name="AutoShape 42">
            <a:extLst>
              <a:ext uri="{FF2B5EF4-FFF2-40B4-BE49-F238E27FC236}">
                <a16:creationId xmlns:a16="http://schemas.microsoft.com/office/drawing/2014/main" id="{C339636C-5E78-F247-842B-A89C42F3FF5A}"/>
              </a:ext>
            </a:extLst>
          </p:cNvPr>
          <p:cNvCxnSpPr>
            <a:cxnSpLocks noChangeShapeType="1"/>
            <a:stCxn id="49180" idx="4"/>
          </p:cNvCxnSpPr>
          <p:nvPr/>
        </p:nvCxnSpPr>
        <p:spPr bwMode="auto">
          <a:xfrm>
            <a:off x="8013435" y="3176114"/>
            <a:ext cx="0" cy="2126158"/>
          </a:xfrm>
          <a:prstGeom prst="straightConnector1">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95" name="Text Box 43">
            <a:extLst>
              <a:ext uri="{FF2B5EF4-FFF2-40B4-BE49-F238E27FC236}">
                <a16:creationId xmlns:a16="http://schemas.microsoft.com/office/drawing/2014/main" id="{5D2A2283-FD42-C743-9F48-81574C347C0F}"/>
              </a:ext>
            </a:extLst>
          </p:cNvPr>
          <p:cNvSpPr txBox="1">
            <a:spLocks noChangeArrowheads="1"/>
          </p:cNvSpPr>
          <p:nvPr/>
        </p:nvSpPr>
        <p:spPr bwMode="auto">
          <a:xfrm>
            <a:off x="5650522" y="4121792"/>
            <a:ext cx="1117480"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cylinder</a:t>
            </a:r>
          </a:p>
        </p:txBody>
      </p:sp>
      <p:cxnSp>
        <p:nvCxnSpPr>
          <p:cNvPr id="49196" name="AutoShape 44">
            <a:extLst>
              <a:ext uri="{FF2B5EF4-FFF2-40B4-BE49-F238E27FC236}">
                <a16:creationId xmlns:a16="http://schemas.microsoft.com/office/drawing/2014/main" id="{EEE4B4F4-8754-714B-9261-243B19057945}"/>
              </a:ext>
            </a:extLst>
          </p:cNvPr>
          <p:cNvCxnSpPr>
            <a:cxnSpLocks noChangeShapeType="1"/>
            <a:stCxn id="49195" idx="3"/>
          </p:cNvCxnSpPr>
          <p:nvPr/>
        </p:nvCxnSpPr>
        <p:spPr bwMode="auto">
          <a:xfrm flipV="1">
            <a:off x="6768002" y="4325816"/>
            <a:ext cx="492966" cy="5248"/>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97" name="Text Box 45">
            <a:extLst>
              <a:ext uri="{FF2B5EF4-FFF2-40B4-BE49-F238E27FC236}">
                <a16:creationId xmlns:a16="http://schemas.microsoft.com/office/drawing/2014/main" id="{1F842FC6-67D0-834D-B99C-A7F05CC83FE4}"/>
              </a:ext>
            </a:extLst>
          </p:cNvPr>
          <p:cNvSpPr txBox="1">
            <a:spLocks noChangeArrowheads="1"/>
          </p:cNvSpPr>
          <p:nvPr/>
        </p:nvSpPr>
        <p:spPr bwMode="auto">
          <a:xfrm>
            <a:off x="5744738" y="3063087"/>
            <a:ext cx="939548"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platter</a:t>
            </a:r>
          </a:p>
        </p:txBody>
      </p:sp>
      <p:cxnSp>
        <p:nvCxnSpPr>
          <p:cNvPr id="49198" name="AutoShape 46">
            <a:extLst>
              <a:ext uri="{FF2B5EF4-FFF2-40B4-BE49-F238E27FC236}">
                <a16:creationId xmlns:a16="http://schemas.microsoft.com/office/drawing/2014/main" id="{833C6DA2-37DC-0C4C-A1B2-F730A1676943}"/>
              </a:ext>
            </a:extLst>
          </p:cNvPr>
          <p:cNvCxnSpPr>
            <a:cxnSpLocks noChangeShapeType="1"/>
            <a:stCxn id="49197" idx="3"/>
            <a:endCxn id="49179" idx="3"/>
          </p:cNvCxnSpPr>
          <p:nvPr/>
        </p:nvCxnSpPr>
        <p:spPr bwMode="auto">
          <a:xfrm flipV="1">
            <a:off x="6684286" y="3200470"/>
            <a:ext cx="508764" cy="71889"/>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99" name="Text Box 47">
            <a:extLst>
              <a:ext uri="{FF2B5EF4-FFF2-40B4-BE49-F238E27FC236}">
                <a16:creationId xmlns:a16="http://schemas.microsoft.com/office/drawing/2014/main" id="{0B110014-C63F-2D46-846D-F5A548EA034C}"/>
              </a:ext>
            </a:extLst>
          </p:cNvPr>
          <p:cNvSpPr txBox="1">
            <a:spLocks noChangeArrowheads="1"/>
          </p:cNvSpPr>
          <p:nvPr/>
        </p:nvSpPr>
        <p:spPr bwMode="auto">
          <a:xfrm>
            <a:off x="5997929" y="6254950"/>
            <a:ext cx="1042140"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spindle</a:t>
            </a:r>
          </a:p>
        </p:txBody>
      </p:sp>
      <p:cxnSp>
        <p:nvCxnSpPr>
          <p:cNvPr id="49200" name="AutoShape 48">
            <a:extLst>
              <a:ext uri="{FF2B5EF4-FFF2-40B4-BE49-F238E27FC236}">
                <a16:creationId xmlns:a16="http://schemas.microsoft.com/office/drawing/2014/main" id="{AA3CF14D-673F-184F-8892-70A45C3C5067}"/>
              </a:ext>
            </a:extLst>
          </p:cNvPr>
          <p:cNvCxnSpPr>
            <a:cxnSpLocks noChangeShapeType="1"/>
            <a:stCxn id="49199" idx="3"/>
            <a:endCxn id="49156" idx="2"/>
          </p:cNvCxnSpPr>
          <p:nvPr/>
        </p:nvCxnSpPr>
        <p:spPr bwMode="auto">
          <a:xfrm flipV="1">
            <a:off x="7040069" y="5819376"/>
            <a:ext cx="912118" cy="644846"/>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201" name="Text Box 49">
            <a:extLst>
              <a:ext uri="{FF2B5EF4-FFF2-40B4-BE49-F238E27FC236}">
                <a16:creationId xmlns:a16="http://schemas.microsoft.com/office/drawing/2014/main" id="{78EE9982-9679-924A-9BE8-BC38993EEAD5}"/>
              </a:ext>
            </a:extLst>
          </p:cNvPr>
          <p:cNvSpPr txBox="1">
            <a:spLocks noChangeArrowheads="1"/>
          </p:cNvSpPr>
          <p:nvPr/>
        </p:nvSpPr>
        <p:spPr bwMode="auto">
          <a:xfrm>
            <a:off x="5744246" y="3567066"/>
            <a:ext cx="776041"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track</a:t>
            </a:r>
          </a:p>
        </p:txBody>
      </p:sp>
      <p:cxnSp>
        <p:nvCxnSpPr>
          <p:cNvPr id="49202" name="AutoShape 50">
            <a:extLst>
              <a:ext uri="{FF2B5EF4-FFF2-40B4-BE49-F238E27FC236}">
                <a16:creationId xmlns:a16="http://schemas.microsoft.com/office/drawing/2014/main" id="{2F573139-9299-D34D-9E67-499F21174F65}"/>
              </a:ext>
            </a:extLst>
          </p:cNvPr>
          <p:cNvCxnSpPr>
            <a:cxnSpLocks noChangeShapeType="1"/>
            <a:stCxn id="49201" idx="3"/>
            <a:endCxn id="49169" idx="2"/>
          </p:cNvCxnSpPr>
          <p:nvPr/>
        </p:nvCxnSpPr>
        <p:spPr bwMode="auto">
          <a:xfrm>
            <a:off x="6520287" y="3776338"/>
            <a:ext cx="721432" cy="13999"/>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203" name="AutoShape 51">
            <a:extLst>
              <a:ext uri="{FF2B5EF4-FFF2-40B4-BE49-F238E27FC236}">
                <a16:creationId xmlns:a16="http://schemas.microsoft.com/office/drawing/2014/main" id="{AF076157-8C08-2947-A88C-BD4B31DD8025}"/>
              </a:ext>
            </a:extLst>
          </p:cNvPr>
          <p:cNvSpPr>
            <a:spLocks noChangeArrowheads="1"/>
          </p:cNvSpPr>
          <p:nvPr/>
        </p:nvSpPr>
        <p:spPr bwMode="auto">
          <a:xfrm>
            <a:off x="9492121" y="1763924"/>
            <a:ext cx="241490" cy="4567304"/>
          </a:xfrm>
          <a:prstGeom prst="can">
            <a:avLst>
              <a:gd name="adj" fmla="val 61818"/>
            </a:avLst>
          </a:prstGeom>
          <a:gradFill rotWithShape="0">
            <a:gsLst>
              <a:gs pos="0">
                <a:srgbClr val="808080">
                  <a:gamma/>
                  <a:shade val="46275"/>
                  <a:invGamma/>
                </a:srgbClr>
              </a:gs>
              <a:gs pos="50000">
                <a:srgbClr val="808080"/>
              </a:gs>
              <a:gs pos="100000">
                <a:srgbClr val="808080">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nvGrpSpPr>
          <p:cNvPr id="49204" name="Group 52">
            <a:extLst>
              <a:ext uri="{FF2B5EF4-FFF2-40B4-BE49-F238E27FC236}">
                <a16:creationId xmlns:a16="http://schemas.microsoft.com/office/drawing/2014/main" id="{D8E358F5-1BB5-2F40-BE2C-D2BF2DC0CE62}"/>
              </a:ext>
            </a:extLst>
          </p:cNvPr>
          <p:cNvGrpSpPr>
            <a:grpSpLocks/>
          </p:cNvGrpSpPr>
          <p:nvPr/>
        </p:nvGrpSpPr>
        <p:grpSpPr bwMode="auto">
          <a:xfrm>
            <a:off x="8452666" y="2945123"/>
            <a:ext cx="1039455" cy="160993"/>
            <a:chOff x="4617" y="1755"/>
            <a:chExt cx="594" cy="92"/>
          </a:xfrm>
        </p:grpSpPr>
        <p:sp>
          <p:nvSpPr>
            <p:cNvPr id="49205" name="AutoShape 53">
              <a:extLst>
                <a:ext uri="{FF2B5EF4-FFF2-40B4-BE49-F238E27FC236}">
                  <a16:creationId xmlns:a16="http://schemas.microsoft.com/office/drawing/2014/main" id="{353051D0-1CA8-194E-8C7C-C663CF628AF9}"/>
                </a:ext>
              </a:extLst>
            </p:cNvPr>
            <p:cNvSpPr>
              <a:spLocks noChangeArrowheads="1"/>
            </p:cNvSpPr>
            <p:nvPr/>
          </p:nvSpPr>
          <p:spPr bwMode="auto">
            <a:xfrm rot="5515173">
              <a:off x="4915" y="1548"/>
              <a:ext cx="90" cy="503"/>
            </a:xfrm>
            <a:custGeom>
              <a:avLst/>
              <a:gdLst>
                <a:gd name="G0" fmla="+- 6525 0 0"/>
                <a:gd name="G1" fmla="+- 21600 0 6525"/>
                <a:gd name="G2" fmla="*/ 6525 1 2"/>
                <a:gd name="G3" fmla="+- 21600 0 G2"/>
                <a:gd name="G4" fmla="+/ 6525 21600 2"/>
                <a:gd name="G5" fmla="+/ G1 0 2"/>
                <a:gd name="G6" fmla="*/ 21600 21600 6525"/>
                <a:gd name="G7" fmla="*/ G6 1 2"/>
                <a:gd name="G8" fmla="+- 21600 0 G7"/>
                <a:gd name="G9" fmla="*/ 21600 1 2"/>
                <a:gd name="G10" fmla="+- 6525 0 G9"/>
                <a:gd name="G11" fmla="?: G10 G8 0"/>
                <a:gd name="G12" fmla="?: G10 G7 21600"/>
                <a:gd name="T0" fmla="*/ 18337 w 21600"/>
                <a:gd name="T1" fmla="*/ 10800 h 21600"/>
                <a:gd name="T2" fmla="*/ 10800 w 21600"/>
                <a:gd name="T3" fmla="*/ 21600 h 21600"/>
                <a:gd name="T4" fmla="*/ 3263 w 21600"/>
                <a:gd name="T5" fmla="*/ 10800 h 21600"/>
                <a:gd name="T6" fmla="*/ 10800 w 21600"/>
                <a:gd name="T7" fmla="*/ 0 h 21600"/>
                <a:gd name="T8" fmla="*/ 5063 w 21600"/>
                <a:gd name="T9" fmla="*/ 5063 h 21600"/>
                <a:gd name="T10" fmla="*/ 16537 w 21600"/>
                <a:gd name="T11" fmla="*/ 16537 h 21600"/>
              </a:gdLst>
              <a:ahLst/>
              <a:cxnLst>
                <a:cxn ang="0">
                  <a:pos x="T0" y="T1"/>
                </a:cxn>
                <a:cxn ang="0">
                  <a:pos x="T2" y="T3"/>
                </a:cxn>
                <a:cxn ang="0">
                  <a:pos x="T4" y="T5"/>
                </a:cxn>
                <a:cxn ang="0">
                  <a:pos x="T6" y="T7"/>
                </a:cxn>
              </a:cxnLst>
              <a:rect l="T8" t="T9" r="T10" b="T11"/>
              <a:pathLst>
                <a:path w="21600" h="21600">
                  <a:moveTo>
                    <a:pt x="0" y="0"/>
                  </a:moveTo>
                  <a:lnTo>
                    <a:pt x="6525" y="21600"/>
                  </a:lnTo>
                  <a:lnTo>
                    <a:pt x="15075" y="21600"/>
                  </a:lnTo>
                  <a:lnTo>
                    <a:pt x="21600" y="0"/>
                  </a:lnTo>
                  <a:close/>
                </a:path>
              </a:pathLst>
            </a:custGeom>
            <a:solidFill>
              <a:srgbClr val="9933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206" name="Rectangle 54">
              <a:extLst>
                <a:ext uri="{FF2B5EF4-FFF2-40B4-BE49-F238E27FC236}">
                  <a16:creationId xmlns:a16="http://schemas.microsoft.com/office/drawing/2014/main" id="{5D5D9373-A4A0-1A49-8C1B-8F304E9399F3}"/>
                </a:ext>
              </a:extLst>
            </p:cNvPr>
            <p:cNvSpPr>
              <a:spLocks noChangeArrowheads="1"/>
            </p:cNvSpPr>
            <p:nvPr/>
          </p:nvSpPr>
          <p:spPr bwMode="auto">
            <a:xfrm>
              <a:off x="4617" y="1757"/>
              <a:ext cx="91" cy="90"/>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
        <p:nvSpPr>
          <p:cNvPr id="49207" name="Text Box 55">
            <a:extLst>
              <a:ext uri="{FF2B5EF4-FFF2-40B4-BE49-F238E27FC236}">
                <a16:creationId xmlns:a16="http://schemas.microsoft.com/office/drawing/2014/main" id="{AC87B75D-8430-D642-B5AE-55BE7F94E225}"/>
              </a:ext>
            </a:extLst>
          </p:cNvPr>
          <p:cNvSpPr txBox="1">
            <a:spLocks noChangeArrowheads="1"/>
          </p:cNvSpPr>
          <p:nvPr/>
        </p:nvSpPr>
        <p:spPr bwMode="auto">
          <a:xfrm>
            <a:off x="8199977" y="1444407"/>
            <a:ext cx="788865"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head</a:t>
            </a:r>
          </a:p>
        </p:txBody>
      </p:sp>
      <p:cxnSp>
        <p:nvCxnSpPr>
          <p:cNvPr id="49208" name="AutoShape 56">
            <a:extLst>
              <a:ext uri="{FF2B5EF4-FFF2-40B4-BE49-F238E27FC236}">
                <a16:creationId xmlns:a16="http://schemas.microsoft.com/office/drawing/2014/main" id="{7A3EAFC2-BBCC-514A-96F6-C27ADF0B6CC5}"/>
              </a:ext>
            </a:extLst>
          </p:cNvPr>
          <p:cNvCxnSpPr>
            <a:cxnSpLocks noChangeShapeType="1"/>
            <a:stCxn id="49207" idx="2"/>
            <a:endCxn id="49206" idx="0"/>
          </p:cNvCxnSpPr>
          <p:nvPr/>
        </p:nvCxnSpPr>
        <p:spPr bwMode="auto">
          <a:xfrm flipH="1">
            <a:off x="8532288" y="1862950"/>
            <a:ext cx="62122" cy="1085673"/>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209" name="Text Box 57">
            <a:extLst>
              <a:ext uri="{FF2B5EF4-FFF2-40B4-BE49-F238E27FC236}">
                <a16:creationId xmlns:a16="http://schemas.microsoft.com/office/drawing/2014/main" id="{2A9B9616-8E21-C547-B731-540CAA443D55}"/>
              </a:ext>
            </a:extLst>
          </p:cNvPr>
          <p:cNvSpPr txBox="1">
            <a:spLocks noChangeArrowheads="1"/>
          </p:cNvSpPr>
          <p:nvPr/>
        </p:nvSpPr>
        <p:spPr bwMode="auto">
          <a:xfrm>
            <a:off x="7973187" y="6484190"/>
            <a:ext cx="1200448"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actuator</a:t>
            </a:r>
          </a:p>
        </p:txBody>
      </p:sp>
      <p:cxnSp>
        <p:nvCxnSpPr>
          <p:cNvPr id="49210" name="AutoShape 58">
            <a:extLst>
              <a:ext uri="{FF2B5EF4-FFF2-40B4-BE49-F238E27FC236}">
                <a16:creationId xmlns:a16="http://schemas.microsoft.com/office/drawing/2014/main" id="{3D6328DA-99DE-0C41-B4B3-88A7611FAC5A}"/>
              </a:ext>
            </a:extLst>
          </p:cNvPr>
          <p:cNvCxnSpPr>
            <a:cxnSpLocks noChangeShapeType="1"/>
            <a:stCxn id="49209" idx="3"/>
            <a:endCxn id="49203" idx="3"/>
          </p:cNvCxnSpPr>
          <p:nvPr/>
        </p:nvCxnSpPr>
        <p:spPr bwMode="auto">
          <a:xfrm flipV="1">
            <a:off x="9173635" y="6331228"/>
            <a:ext cx="439231" cy="362234"/>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9211" name="Group 59">
            <a:extLst>
              <a:ext uri="{FF2B5EF4-FFF2-40B4-BE49-F238E27FC236}">
                <a16:creationId xmlns:a16="http://schemas.microsoft.com/office/drawing/2014/main" id="{DF409497-E859-9A47-BDA7-8F133772B015}"/>
              </a:ext>
            </a:extLst>
          </p:cNvPr>
          <p:cNvGrpSpPr>
            <a:grpSpLocks/>
          </p:cNvGrpSpPr>
          <p:nvPr/>
        </p:nvGrpSpPr>
        <p:grpSpPr bwMode="auto">
          <a:xfrm>
            <a:off x="8436917" y="3821835"/>
            <a:ext cx="1039455" cy="160993"/>
            <a:chOff x="4617" y="1755"/>
            <a:chExt cx="594" cy="92"/>
          </a:xfrm>
        </p:grpSpPr>
        <p:sp>
          <p:nvSpPr>
            <p:cNvPr id="49212" name="AutoShape 60">
              <a:extLst>
                <a:ext uri="{FF2B5EF4-FFF2-40B4-BE49-F238E27FC236}">
                  <a16:creationId xmlns:a16="http://schemas.microsoft.com/office/drawing/2014/main" id="{810CFAE3-82FF-024A-99E9-241C9E516045}"/>
                </a:ext>
              </a:extLst>
            </p:cNvPr>
            <p:cNvSpPr>
              <a:spLocks noChangeArrowheads="1"/>
            </p:cNvSpPr>
            <p:nvPr/>
          </p:nvSpPr>
          <p:spPr bwMode="auto">
            <a:xfrm rot="5515173">
              <a:off x="4915" y="1548"/>
              <a:ext cx="90" cy="503"/>
            </a:xfrm>
            <a:custGeom>
              <a:avLst/>
              <a:gdLst>
                <a:gd name="G0" fmla="+- 6525 0 0"/>
                <a:gd name="G1" fmla="+- 21600 0 6525"/>
                <a:gd name="G2" fmla="*/ 6525 1 2"/>
                <a:gd name="G3" fmla="+- 21600 0 G2"/>
                <a:gd name="G4" fmla="+/ 6525 21600 2"/>
                <a:gd name="G5" fmla="+/ G1 0 2"/>
                <a:gd name="G6" fmla="*/ 21600 21600 6525"/>
                <a:gd name="G7" fmla="*/ G6 1 2"/>
                <a:gd name="G8" fmla="+- 21600 0 G7"/>
                <a:gd name="G9" fmla="*/ 21600 1 2"/>
                <a:gd name="G10" fmla="+- 6525 0 G9"/>
                <a:gd name="G11" fmla="?: G10 G8 0"/>
                <a:gd name="G12" fmla="?: G10 G7 21600"/>
                <a:gd name="T0" fmla="*/ 18337 w 21600"/>
                <a:gd name="T1" fmla="*/ 10800 h 21600"/>
                <a:gd name="T2" fmla="*/ 10800 w 21600"/>
                <a:gd name="T3" fmla="*/ 21600 h 21600"/>
                <a:gd name="T4" fmla="*/ 3263 w 21600"/>
                <a:gd name="T5" fmla="*/ 10800 h 21600"/>
                <a:gd name="T6" fmla="*/ 10800 w 21600"/>
                <a:gd name="T7" fmla="*/ 0 h 21600"/>
                <a:gd name="T8" fmla="*/ 5063 w 21600"/>
                <a:gd name="T9" fmla="*/ 5063 h 21600"/>
                <a:gd name="T10" fmla="*/ 16537 w 21600"/>
                <a:gd name="T11" fmla="*/ 16537 h 21600"/>
              </a:gdLst>
              <a:ahLst/>
              <a:cxnLst>
                <a:cxn ang="0">
                  <a:pos x="T0" y="T1"/>
                </a:cxn>
                <a:cxn ang="0">
                  <a:pos x="T2" y="T3"/>
                </a:cxn>
                <a:cxn ang="0">
                  <a:pos x="T4" y="T5"/>
                </a:cxn>
                <a:cxn ang="0">
                  <a:pos x="T6" y="T7"/>
                </a:cxn>
              </a:cxnLst>
              <a:rect l="T8" t="T9" r="T10" b="T11"/>
              <a:pathLst>
                <a:path w="21600" h="21600">
                  <a:moveTo>
                    <a:pt x="0" y="0"/>
                  </a:moveTo>
                  <a:lnTo>
                    <a:pt x="6525" y="21600"/>
                  </a:lnTo>
                  <a:lnTo>
                    <a:pt x="15075" y="21600"/>
                  </a:lnTo>
                  <a:lnTo>
                    <a:pt x="21600" y="0"/>
                  </a:lnTo>
                  <a:close/>
                </a:path>
              </a:pathLst>
            </a:custGeom>
            <a:solidFill>
              <a:srgbClr val="9933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213" name="Rectangle 61">
              <a:extLst>
                <a:ext uri="{FF2B5EF4-FFF2-40B4-BE49-F238E27FC236}">
                  <a16:creationId xmlns:a16="http://schemas.microsoft.com/office/drawing/2014/main" id="{A0710496-85DB-DC4F-8412-B5294B28CC3E}"/>
                </a:ext>
              </a:extLst>
            </p:cNvPr>
            <p:cNvSpPr>
              <a:spLocks noChangeArrowheads="1"/>
            </p:cNvSpPr>
            <p:nvPr/>
          </p:nvSpPr>
          <p:spPr bwMode="auto">
            <a:xfrm>
              <a:off x="4617" y="1757"/>
              <a:ext cx="91" cy="90"/>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grpSp>
        <p:nvGrpSpPr>
          <p:cNvPr id="49214" name="Group 62">
            <a:extLst>
              <a:ext uri="{FF2B5EF4-FFF2-40B4-BE49-F238E27FC236}">
                <a16:creationId xmlns:a16="http://schemas.microsoft.com/office/drawing/2014/main" id="{FEAB503E-628B-0747-A1A4-A37FD94A3500}"/>
              </a:ext>
            </a:extLst>
          </p:cNvPr>
          <p:cNvGrpSpPr>
            <a:grpSpLocks/>
          </p:cNvGrpSpPr>
          <p:nvPr/>
        </p:nvGrpSpPr>
        <p:grpSpPr bwMode="auto">
          <a:xfrm>
            <a:off x="8436917" y="5081781"/>
            <a:ext cx="1039455" cy="160993"/>
            <a:chOff x="4617" y="1755"/>
            <a:chExt cx="594" cy="92"/>
          </a:xfrm>
        </p:grpSpPr>
        <p:sp>
          <p:nvSpPr>
            <p:cNvPr id="49215" name="AutoShape 63">
              <a:extLst>
                <a:ext uri="{FF2B5EF4-FFF2-40B4-BE49-F238E27FC236}">
                  <a16:creationId xmlns:a16="http://schemas.microsoft.com/office/drawing/2014/main" id="{8C6B54F7-9A12-0043-9668-C4683FD69A27}"/>
                </a:ext>
              </a:extLst>
            </p:cNvPr>
            <p:cNvSpPr>
              <a:spLocks noChangeArrowheads="1"/>
            </p:cNvSpPr>
            <p:nvPr/>
          </p:nvSpPr>
          <p:spPr bwMode="auto">
            <a:xfrm rot="5515173">
              <a:off x="4915" y="1548"/>
              <a:ext cx="90" cy="503"/>
            </a:xfrm>
            <a:custGeom>
              <a:avLst/>
              <a:gdLst>
                <a:gd name="G0" fmla="+- 6525 0 0"/>
                <a:gd name="G1" fmla="+- 21600 0 6525"/>
                <a:gd name="G2" fmla="*/ 6525 1 2"/>
                <a:gd name="G3" fmla="+- 21600 0 G2"/>
                <a:gd name="G4" fmla="+/ 6525 21600 2"/>
                <a:gd name="G5" fmla="+/ G1 0 2"/>
                <a:gd name="G6" fmla="*/ 21600 21600 6525"/>
                <a:gd name="G7" fmla="*/ G6 1 2"/>
                <a:gd name="G8" fmla="+- 21600 0 G7"/>
                <a:gd name="G9" fmla="*/ 21600 1 2"/>
                <a:gd name="G10" fmla="+- 6525 0 G9"/>
                <a:gd name="G11" fmla="?: G10 G8 0"/>
                <a:gd name="G12" fmla="?: G10 G7 21600"/>
                <a:gd name="T0" fmla="*/ 18337 w 21600"/>
                <a:gd name="T1" fmla="*/ 10800 h 21600"/>
                <a:gd name="T2" fmla="*/ 10800 w 21600"/>
                <a:gd name="T3" fmla="*/ 21600 h 21600"/>
                <a:gd name="T4" fmla="*/ 3263 w 21600"/>
                <a:gd name="T5" fmla="*/ 10800 h 21600"/>
                <a:gd name="T6" fmla="*/ 10800 w 21600"/>
                <a:gd name="T7" fmla="*/ 0 h 21600"/>
                <a:gd name="T8" fmla="*/ 5063 w 21600"/>
                <a:gd name="T9" fmla="*/ 5063 h 21600"/>
                <a:gd name="T10" fmla="*/ 16537 w 21600"/>
                <a:gd name="T11" fmla="*/ 16537 h 21600"/>
              </a:gdLst>
              <a:ahLst/>
              <a:cxnLst>
                <a:cxn ang="0">
                  <a:pos x="T0" y="T1"/>
                </a:cxn>
                <a:cxn ang="0">
                  <a:pos x="T2" y="T3"/>
                </a:cxn>
                <a:cxn ang="0">
                  <a:pos x="T4" y="T5"/>
                </a:cxn>
                <a:cxn ang="0">
                  <a:pos x="T6" y="T7"/>
                </a:cxn>
              </a:cxnLst>
              <a:rect l="T8" t="T9" r="T10" b="T11"/>
              <a:pathLst>
                <a:path w="21600" h="21600">
                  <a:moveTo>
                    <a:pt x="0" y="0"/>
                  </a:moveTo>
                  <a:lnTo>
                    <a:pt x="6525" y="21600"/>
                  </a:lnTo>
                  <a:lnTo>
                    <a:pt x="15075" y="21600"/>
                  </a:lnTo>
                  <a:lnTo>
                    <a:pt x="21600" y="0"/>
                  </a:lnTo>
                  <a:close/>
                </a:path>
              </a:pathLst>
            </a:custGeom>
            <a:solidFill>
              <a:srgbClr val="9933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216" name="Rectangle 64">
              <a:extLst>
                <a:ext uri="{FF2B5EF4-FFF2-40B4-BE49-F238E27FC236}">
                  <a16:creationId xmlns:a16="http://schemas.microsoft.com/office/drawing/2014/main" id="{C5741F32-0D0C-9E46-994B-826BEFB0862F}"/>
                </a:ext>
              </a:extLst>
            </p:cNvPr>
            <p:cNvSpPr>
              <a:spLocks noChangeArrowheads="1"/>
            </p:cNvSpPr>
            <p:nvPr/>
          </p:nvSpPr>
          <p:spPr bwMode="auto">
            <a:xfrm>
              <a:off x="4617" y="1757"/>
              <a:ext cx="91" cy="90"/>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
        <p:nvSpPr>
          <p:cNvPr id="49217" name="AutoShape 65">
            <a:extLst>
              <a:ext uri="{FF2B5EF4-FFF2-40B4-BE49-F238E27FC236}">
                <a16:creationId xmlns:a16="http://schemas.microsoft.com/office/drawing/2014/main" id="{E6C8B380-6B90-9F41-9BE0-465EC9C266DB}"/>
              </a:ext>
            </a:extLst>
          </p:cNvPr>
          <p:cNvSpPr>
            <a:spLocks noChangeArrowheads="1"/>
          </p:cNvSpPr>
          <p:nvPr/>
        </p:nvSpPr>
        <p:spPr bwMode="auto">
          <a:xfrm>
            <a:off x="9612866" y="1553933"/>
            <a:ext cx="251989" cy="503978"/>
          </a:xfrm>
          <a:prstGeom prst="curvedLeftArrow">
            <a:avLst>
              <a:gd name="adj1" fmla="val 40000"/>
              <a:gd name="adj2" fmla="val 80000"/>
              <a:gd name="adj3" fmla="val 33333"/>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218" name="AutoShape 66">
            <a:extLst>
              <a:ext uri="{FF2B5EF4-FFF2-40B4-BE49-F238E27FC236}">
                <a16:creationId xmlns:a16="http://schemas.microsoft.com/office/drawing/2014/main" id="{DEDF8C3D-0FF1-CE46-A444-A5E578A0C33B}"/>
              </a:ext>
            </a:extLst>
          </p:cNvPr>
          <p:cNvSpPr>
            <a:spLocks noChangeArrowheads="1"/>
          </p:cNvSpPr>
          <p:nvPr/>
        </p:nvSpPr>
        <p:spPr bwMode="auto">
          <a:xfrm rot="2231345">
            <a:off x="8856899" y="2477893"/>
            <a:ext cx="251989" cy="503978"/>
          </a:xfrm>
          <a:prstGeom prst="upDownArrow">
            <a:avLst>
              <a:gd name="adj1" fmla="val 50000"/>
              <a:gd name="adj2" fmla="val 40000"/>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219" name="Text Box 67">
            <a:extLst>
              <a:ext uri="{FF2B5EF4-FFF2-40B4-BE49-F238E27FC236}">
                <a16:creationId xmlns:a16="http://schemas.microsoft.com/office/drawing/2014/main" id="{C02B7B22-B140-B442-80EA-06F38A39E71C}"/>
              </a:ext>
            </a:extLst>
          </p:cNvPr>
          <p:cNvSpPr txBox="1">
            <a:spLocks noChangeArrowheads="1"/>
          </p:cNvSpPr>
          <p:nvPr/>
        </p:nvSpPr>
        <p:spPr bwMode="auto">
          <a:xfrm>
            <a:off x="5471841" y="5204995"/>
            <a:ext cx="1208852"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surfaces</a:t>
            </a:r>
          </a:p>
        </p:txBody>
      </p:sp>
      <p:cxnSp>
        <p:nvCxnSpPr>
          <p:cNvPr id="49220" name="AutoShape 68">
            <a:extLst>
              <a:ext uri="{FF2B5EF4-FFF2-40B4-BE49-F238E27FC236}">
                <a16:creationId xmlns:a16="http://schemas.microsoft.com/office/drawing/2014/main" id="{FB42FCE6-E854-5F40-8713-2465E3786F24}"/>
              </a:ext>
            </a:extLst>
          </p:cNvPr>
          <p:cNvCxnSpPr>
            <a:cxnSpLocks noChangeShapeType="1"/>
            <a:stCxn id="49219" idx="0"/>
            <a:endCxn id="49158" idx="1"/>
          </p:cNvCxnSpPr>
          <p:nvPr/>
        </p:nvCxnSpPr>
        <p:spPr bwMode="auto">
          <a:xfrm rot="5400000" flipH="1" flipV="1">
            <a:off x="6384131" y="4408325"/>
            <a:ext cx="488806" cy="1104534"/>
          </a:xfrm>
          <a:prstGeom prst="curvedConnector3">
            <a:avLst>
              <a:gd name="adj1" fmla="val 175078"/>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13880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8EA1E-5091-45BF-A599-4CEDCBF2696C}"/>
              </a:ext>
            </a:extLst>
          </p:cNvPr>
          <p:cNvSpPr>
            <a:spLocks noGrp="1"/>
          </p:cNvSpPr>
          <p:nvPr>
            <p:ph type="title"/>
          </p:nvPr>
        </p:nvSpPr>
        <p:spPr/>
        <p:txBody>
          <a:bodyPr/>
          <a:lstStyle/>
          <a:p>
            <a:r>
              <a:rPr lang="en-US" dirty="0"/>
              <a:t>Muddiest Points (1/2)</a:t>
            </a:r>
          </a:p>
        </p:txBody>
      </p:sp>
      <p:sp>
        <p:nvSpPr>
          <p:cNvPr id="3" name="Content Placeholder 2">
            <a:extLst>
              <a:ext uri="{FF2B5EF4-FFF2-40B4-BE49-F238E27FC236}">
                <a16:creationId xmlns:a16="http://schemas.microsoft.com/office/drawing/2014/main" id="{BB6C01A0-D5AE-4D5D-8048-2EB56A722792}"/>
              </a:ext>
            </a:extLst>
          </p:cNvPr>
          <p:cNvSpPr>
            <a:spLocks noGrp="1"/>
          </p:cNvSpPr>
          <p:nvPr>
            <p:ph idx="1"/>
          </p:nvPr>
        </p:nvSpPr>
        <p:spPr/>
        <p:txBody>
          <a:bodyPr>
            <a:normAutofit fontScale="92500" lnSpcReduction="20000"/>
          </a:bodyPr>
          <a:lstStyle/>
          <a:p>
            <a:r>
              <a:rPr lang="en-US" dirty="0"/>
              <a:t>when is the parity checked to see if there is a bit error</a:t>
            </a:r>
          </a:p>
          <a:p>
            <a:r>
              <a:rPr lang="en-US" dirty="0"/>
              <a:t>a little confused about parity example</a:t>
            </a:r>
          </a:p>
          <a:p>
            <a:r>
              <a:rPr lang="en-US" dirty="0"/>
              <a:t>How to flip the correct bits back that were changed with parity?</a:t>
            </a:r>
          </a:p>
          <a:p>
            <a:r>
              <a:rPr lang="en-US" dirty="0"/>
              <a:t>What is parity used for</a:t>
            </a:r>
          </a:p>
          <a:p>
            <a:r>
              <a:rPr lang="en-US" dirty="0"/>
              <a:t>ECC</a:t>
            </a:r>
          </a:p>
          <a:p>
            <a:r>
              <a:rPr lang="en-US" dirty="0"/>
              <a:t>What things move how using what in the disk</a:t>
            </a:r>
          </a:p>
          <a:p>
            <a:r>
              <a:rPr lang="en-US" dirty="0"/>
              <a:t>disk request time delay factors</a:t>
            </a:r>
          </a:p>
          <a:p>
            <a:pPr lvl="1"/>
            <a:r>
              <a:rPr lang="en-US" dirty="0"/>
              <a:t>transfer time/rotating time/seek time</a:t>
            </a:r>
          </a:p>
          <a:p>
            <a:r>
              <a:rPr lang="en-US" dirty="0"/>
              <a:t>I feel like rotational delay and actual transfer time are overlapped. The sector is spending time to rotate to the head, and at the same time, the head is rotating to find that sector. Are they moving towards each other at the same time?</a:t>
            </a:r>
          </a:p>
        </p:txBody>
      </p:sp>
      <p:sp>
        <p:nvSpPr>
          <p:cNvPr id="4" name="Footer Placeholder 3">
            <a:extLst>
              <a:ext uri="{FF2B5EF4-FFF2-40B4-BE49-F238E27FC236}">
                <a16:creationId xmlns:a16="http://schemas.microsoft.com/office/drawing/2014/main" id="{A7943E43-7B85-492F-8A18-2D572D6CBD97}"/>
              </a:ext>
            </a:extLst>
          </p:cNvPr>
          <p:cNvSpPr>
            <a:spLocks noGrp="1"/>
          </p:cNvSpPr>
          <p:nvPr>
            <p:ph type="ftr" idx="11"/>
          </p:nvPr>
        </p:nvSpPr>
        <p:spPr/>
        <p:txBody>
          <a:bodyPr/>
          <a:lstStyle/>
          <a:p>
            <a:pPr>
              <a:defRPr/>
            </a:pPr>
            <a:r>
              <a:rPr lang="en-US">
                <a:latin typeface="+mn-lt"/>
              </a:rPr>
              <a:t>CS 1550 – Operating Systems – Sherif Khattab</a:t>
            </a:r>
            <a:endParaRPr lang="en-GB"/>
          </a:p>
        </p:txBody>
      </p:sp>
    </p:spTree>
    <p:extLst>
      <p:ext uri="{BB962C8B-B14F-4D97-AF65-F5344CB8AC3E}">
        <p14:creationId xmlns:p14="http://schemas.microsoft.com/office/powerpoint/2010/main" val="352033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23" name="Rectangle 11">
            <a:extLst>
              <a:ext uri="{FF2B5EF4-FFF2-40B4-BE49-F238E27FC236}">
                <a16:creationId xmlns:a16="http://schemas.microsoft.com/office/drawing/2014/main" id="{C48E4F67-C149-6E4D-AF58-CC223588460F}"/>
              </a:ext>
            </a:extLst>
          </p:cNvPr>
          <p:cNvSpPr>
            <a:spLocks noGrp="1" noChangeArrowheads="1"/>
          </p:cNvSpPr>
          <p:nvPr>
            <p:ph type="title"/>
          </p:nvPr>
        </p:nvSpPr>
        <p:spPr/>
        <p:txBody>
          <a:bodyPr/>
          <a:lstStyle/>
          <a:p>
            <a:r>
              <a:rPr lang="en-US" altLang="en-US"/>
              <a:t>Disk scheduling algorithms</a:t>
            </a:r>
          </a:p>
        </p:txBody>
      </p:sp>
      <p:sp>
        <p:nvSpPr>
          <p:cNvPr id="64524" name="Rectangle 12">
            <a:extLst>
              <a:ext uri="{FF2B5EF4-FFF2-40B4-BE49-F238E27FC236}">
                <a16:creationId xmlns:a16="http://schemas.microsoft.com/office/drawing/2014/main" id="{6A33B69D-A5EE-0745-9585-082AEB187DD4}"/>
              </a:ext>
            </a:extLst>
          </p:cNvPr>
          <p:cNvSpPr>
            <a:spLocks noGrp="1" noChangeArrowheads="1"/>
          </p:cNvSpPr>
          <p:nvPr>
            <p:ph idx="1"/>
          </p:nvPr>
        </p:nvSpPr>
        <p:spPr>
          <a:xfrm>
            <a:off x="0" y="775504"/>
            <a:ext cx="7030400" cy="3143749"/>
          </a:xfrm>
        </p:spPr>
        <p:txBody>
          <a:bodyPr>
            <a:normAutofit fontScale="70000" lnSpcReduction="20000"/>
          </a:bodyPr>
          <a:lstStyle/>
          <a:p>
            <a:r>
              <a:rPr lang="en-US" altLang="en-US"/>
              <a:t>Schedule disk requests to minimize disk seek time</a:t>
            </a:r>
          </a:p>
          <a:p>
            <a:pPr lvl="1"/>
            <a:r>
              <a:rPr lang="en-US" altLang="en-US"/>
              <a:t>Seek time increases as distance increases (though not linearly)</a:t>
            </a:r>
          </a:p>
          <a:p>
            <a:pPr lvl="1"/>
            <a:r>
              <a:rPr lang="en-US" altLang="en-US"/>
              <a:t>Minimize seek distance -&gt; minimize seek time</a:t>
            </a:r>
          </a:p>
          <a:p>
            <a:r>
              <a:rPr lang="en-US" altLang="en-US"/>
              <a:t>Disk seek algorithm examples assume a request queue &amp; head position (disk has 200 cylinders)</a:t>
            </a:r>
          </a:p>
          <a:p>
            <a:pPr lvl="1"/>
            <a:r>
              <a:rPr lang="en-US" altLang="en-US"/>
              <a:t>Queue = 100, 175, 51, 133, 8, 140, 73, 77</a:t>
            </a:r>
          </a:p>
          <a:p>
            <a:pPr lvl="1"/>
            <a:r>
              <a:rPr lang="en-US" altLang="en-US"/>
              <a:t>Head position = 63</a:t>
            </a:r>
          </a:p>
        </p:txBody>
      </p:sp>
      <p:sp>
        <p:nvSpPr>
          <p:cNvPr id="48" name="Footer Placeholder 4">
            <a:extLst>
              <a:ext uri="{FF2B5EF4-FFF2-40B4-BE49-F238E27FC236}">
                <a16:creationId xmlns:a16="http://schemas.microsoft.com/office/drawing/2014/main" id="{61B6AAE3-8FA9-A845-B895-9FAADB4521D3}"/>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49" name="Slide Number Placeholder 5">
            <a:extLst>
              <a:ext uri="{FF2B5EF4-FFF2-40B4-BE49-F238E27FC236}">
                <a16:creationId xmlns:a16="http://schemas.microsoft.com/office/drawing/2014/main" id="{3D0B05FC-9C9F-454A-B407-9C4296760F2C}"/>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180D82C7-A37C-9443-A485-D671B4D686A6}"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30</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64514" name="Line 2">
            <a:extLst>
              <a:ext uri="{FF2B5EF4-FFF2-40B4-BE49-F238E27FC236}">
                <a16:creationId xmlns:a16="http://schemas.microsoft.com/office/drawing/2014/main" id="{FBEE497D-BE72-6447-AE1C-72F19FC74A3E}"/>
              </a:ext>
            </a:extLst>
          </p:cNvPr>
          <p:cNvSpPr>
            <a:spLocks noChangeShapeType="1"/>
          </p:cNvSpPr>
          <p:nvPr/>
        </p:nvSpPr>
        <p:spPr bwMode="auto">
          <a:xfrm>
            <a:off x="3948359" y="4787794"/>
            <a:ext cx="0" cy="2183906"/>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15" name="Line 3">
            <a:extLst>
              <a:ext uri="{FF2B5EF4-FFF2-40B4-BE49-F238E27FC236}">
                <a16:creationId xmlns:a16="http://schemas.microsoft.com/office/drawing/2014/main" id="{DDF36D12-5406-B64A-A22E-3CE9754DBE94}"/>
              </a:ext>
            </a:extLst>
          </p:cNvPr>
          <p:cNvSpPr>
            <a:spLocks noChangeShapeType="1"/>
          </p:cNvSpPr>
          <p:nvPr/>
        </p:nvSpPr>
        <p:spPr bwMode="auto">
          <a:xfrm>
            <a:off x="840493" y="4787794"/>
            <a:ext cx="0" cy="2183906"/>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16" name="Line 4">
            <a:extLst>
              <a:ext uri="{FF2B5EF4-FFF2-40B4-BE49-F238E27FC236}">
                <a16:creationId xmlns:a16="http://schemas.microsoft.com/office/drawing/2014/main" id="{6B75CDC1-661E-174E-918F-DDA0D7B7F7E8}"/>
              </a:ext>
            </a:extLst>
          </p:cNvPr>
          <p:cNvSpPr>
            <a:spLocks noChangeShapeType="1"/>
          </p:cNvSpPr>
          <p:nvPr/>
        </p:nvSpPr>
        <p:spPr bwMode="auto">
          <a:xfrm>
            <a:off x="2772410" y="4787794"/>
            <a:ext cx="0" cy="2183906"/>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17" name="Line 5">
            <a:extLst>
              <a:ext uri="{FF2B5EF4-FFF2-40B4-BE49-F238E27FC236}">
                <a16:creationId xmlns:a16="http://schemas.microsoft.com/office/drawing/2014/main" id="{7FBF0B44-FDA3-E14E-9041-D25F95FEBE53}"/>
              </a:ext>
            </a:extLst>
          </p:cNvPr>
          <p:cNvSpPr>
            <a:spLocks noChangeShapeType="1"/>
          </p:cNvSpPr>
          <p:nvPr/>
        </p:nvSpPr>
        <p:spPr bwMode="auto">
          <a:xfrm>
            <a:off x="3780366" y="4787794"/>
            <a:ext cx="0" cy="2183906"/>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18" name="Line 6">
            <a:extLst>
              <a:ext uri="{FF2B5EF4-FFF2-40B4-BE49-F238E27FC236}">
                <a16:creationId xmlns:a16="http://schemas.microsoft.com/office/drawing/2014/main" id="{125E9782-683C-F440-B991-28674034E6F0}"/>
              </a:ext>
            </a:extLst>
          </p:cNvPr>
          <p:cNvSpPr>
            <a:spLocks noChangeShapeType="1"/>
          </p:cNvSpPr>
          <p:nvPr/>
        </p:nvSpPr>
        <p:spPr bwMode="auto">
          <a:xfrm>
            <a:off x="5040312" y="4787794"/>
            <a:ext cx="0" cy="2183906"/>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19" name="Line 7">
            <a:extLst>
              <a:ext uri="{FF2B5EF4-FFF2-40B4-BE49-F238E27FC236}">
                <a16:creationId xmlns:a16="http://schemas.microsoft.com/office/drawing/2014/main" id="{914B863D-CA13-354E-997E-9580F33A358F}"/>
              </a:ext>
            </a:extLst>
          </p:cNvPr>
          <p:cNvSpPr>
            <a:spLocks noChangeShapeType="1"/>
          </p:cNvSpPr>
          <p:nvPr/>
        </p:nvSpPr>
        <p:spPr bwMode="auto">
          <a:xfrm>
            <a:off x="6552247" y="4787794"/>
            <a:ext cx="0" cy="2183906"/>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20" name="Line 8">
            <a:extLst>
              <a:ext uri="{FF2B5EF4-FFF2-40B4-BE49-F238E27FC236}">
                <a16:creationId xmlns:a16="http://schemas.microsoft.com/office/drawing/2014/main" id="{4A856EB3-038F-124D-8B6F-128502EF1CEE}"/>
              </a:ext>
            </a:extLst>
          </p:cNvPr>
          <p:cNvSpPr>
            <a:spLocks noChangeShapeType="1"/>
          </p:cNvSpPr>
          <p:nvPr/>
        </p:nvSpPr>
        <p:spPr bwMode="auto">
          <a:xfrm>
            <a:off x="6888233" y="4787794"/>
            <a:ext cx="0" cy="2183906"/>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21" name="Line 9">
            <a:extLst>
              <a:ext uri="{FF2B5EF4-FFF2-40B4-BE49-F238E27FC236}">
                <a16:creationId xmlns:a16="http://schemas.microsoft.com/office/drawing/2014/main" id="{945B4BED-D3E3-AB44-A0EF-42F0B8B6AECD}"/>
              </a:ext>
            </a:extLst>
          </p:cNvPr>
          <p:cNvSpPr>
            <a:spLocks noChangeShapeType="1"/>
          </p:cNvSpPr>
          <p:nvPr/>
        </p:nvSpPr>
        <p:spPr bwMode="auto">
          <a:xfrm>
            <a:off x="8484164" y="4787794"/>
            <a:ext cx="0" cy="2183906"/>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22" name="Rectangle 10">
            <a:extLst>
              <a:ext uri="{FF2B5EF4-FFF2-40B4-BE49-F238E27FC236}">
                <a16:creationId xmlns:a16="http://schemas.microsoft.com/office/drawing/2014/main" id="{F2CD18A9-F0D8-5E45-82D5-747361190FB9}"/>
              </a:ext>
            </a:extLst>
          </p:cNvPr>
          <p:cNvSpPr>
            <a:spLocks noChangeArrowheads="1"/>
          </p:cNvSpPr>
          <p:nvPr/>
        </p:nvSpPr>
        <p:spPr bwMode="auto">
          <a:xfrm>
            <a:off x="504508" y="4787794"/>
            <a:ext cx="9117108" cy="224165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2535" b="0" i="0" u="none" strike="noStrike" kern="1200" cap="none" spc="0" normalizeH="0" baseline="0" noProof="0">
              <a:ln>
                <a:noFill/>
              </a:ln>
              <a:solidFill>
                <a:srgbClr val="000000"/>
              </a:solidFill>
              <a:effectLst/>
              <a:uLnTx/>
              <a:uFillTx/>
              <a:latin typeface="Times" pitchFamily="2" charset="0"/>
              <a:ea typeface="+mn-ea"/>
              <a:cs typeface="Arial"/>
            </a:endParaRPr>
          </a:p>
        </p:txBody>
      </p:sp>
      <p:grpSp>
        <p:nvGrpSpPr>
          <p:cNvPr id="64525" name="Group 13">
            <a:extLst>
              <a:ext uri="{FF2B5EF4-FFF2-40B4-BE49-F238E27FC236}">
                <a16:creationId xmlns:a16="http://schemas.microsoft.com/office/drawing/2014/main" id="{B8052F9F-0EB3-2645-BB51-2604FE4CDAD2}"/>
              </a:ext>
            </a:extLst>
          </p:cNvPr>
          <p:cNvGrpSpPr>
            <a:grpSpLocks/>
          </p:cNvGrpSpPr>
          <p:nvPr/>
        </p:nvGrpSpPr>
        <p:grpSpPr bwMode="auto">
          <a:xfrm>
            <a:off x="5040314" y="5039789"/>
            <a:ext cx="479980" cy="511312"/>
            <a:chOff x="1104" y="2832"/>
            <a:chExt cx="288" cy="312"/>
          </a:xfrm>
        </p:grpSpPr>
        <p:sp>
          <p:nvSpPr>
            <p:cNvPr id="64526" name="Rectangle 14">
              <a:extLst>
                <a:ext uri="{FF2B5EF4-FFF2-40B4-BE49-F238E27FC236}">
                  <a16:creationId xmlns:a16="http://schemas.microsoft.com/office/drawing/2014/main" id="{25726899-9D29-E845-B78C-0F95CA8123D4}"/>
                </a:ext>
              </a:extLst>
            </p:cNvPr>
            <p:cNvSpPr>
              <a:spLocks noChangeArrowheads="1"/>
            </p:cNvSpPr>
            <p:nvPr/>
          </p:nvSpPr>
          <p:spPr bwMode="auto">
            <a:xfrm>
              <a:off x="1104" y="2837"/>
              <a:ext cx="0" cy="3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27" name="Text Box 15">
              <a:extLst>
                <a:ext uri="{FF2B5EF4-FFF2-40B4-BE49-F238E27FC236}">
                  <a16:creationId xmlns:a16="http://schemas.microsoft.com/office/drawing/2014/main" id="{FDF331F2-0CD4-B943-BDFB-1191E6CF0330}"/>
                </a:ext>
              </a:extLst>
            </p:cNvPr>
            <p:cNvSpPr txBox="1">
              <a:spLocks noChangeArrowheads="1"/>
            </p:cNvSpPr>
            <p:nvPr/>
          </p:nvSpPr>
          <p:spPr bwMode="auto">
            <a:xfrm>
              <a:off x="1150" y="2832"/>
              <a:ext cx="24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100</a:t>
              </a:r>
            </a:p>
          </p:txBody>
        </p:sp>
      </p:grpSp>
      <p:grpSp>
        <p:nvGrpSpPr>
          <p:cNvPr id="64528" name="Group 16">
            <a:extLst>
              <a:ext uri="{FF2B5EF4-FFF2-40B4-BE49-F238E27FC236}">
                <a16:creationId xmlns:a16="http://schemas.microsoft.com/office/drawing/2014/main" id="{743A2ADC-D60C-3E4F-A14D-A803AB99052F}"/>
              </a:ext>
            </a:extLst>
          </p:cNvPr>
          <p:cNvGrpSpPr>
            <a:grpSpLocks/>
          </p:cNvGrpSpPr>
          <p:nvPr/>
        </p:nvGrpSpPr>
        <p:grpSpPr bwMode="auto">
          <a:xfrm>
            <a:off x="8452668" y="5039789"/>
            <a:ext cx="479980" cy="511312"/>
            <a:chOff x="1104" y="2832"/>
            <a:chExt cx="288" cy="312"/>
          </a:xfrm>
        </p:grpSpPr>
        <p:sp>
          <p:nvSpPr>
            <p:cNvPr id="64529" name="Rectangle 17">
              <a:extLst>
                <a:ext uri="{FF2B5EF4-FFF2-40B4-BE49-F238E27FC236}">
                  <a16:creationId xmlns:a16="http://schemas.microsoft.com/office/drawing/2014/main" id="{529BCBAB-D885-2B4F-987F-E15B098B14BB}"/>
                </a:ext>
              </a:extLst>
            </p:cNvPr>
            <p:cNvSpPr>
              <a:spLocks noChangeArrowheads="1"/>
            </p:cNvSpPr>
            <p:nvPr/>
          </p:nvSpPr>
          <p:spPr bwMode="auto">
            <a:xfrm>
              <a:off x="1104" y="2837"/>
              <a:ext cx="0" cy="3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30" name="Text Box 18">
              <a:extLst>
                <a:ext uri="{FF2B5EF4-FFF2-40B4-BE49-F238E27FC236}">
                  <a16:creationId xmlns:a16="http://schemas.microsoft.com/office/drawing/2014/main" id="{740DA51C-8174-5747-A78A-14F11FDFBFF6}"/>
                </a:ext>
              </a:extLst>
            </p:cNvPr>
            <p:cNvSpPr txBox="1">
              <a:spLocks noChangeArrowheads="1"/>
            </p:cNvSpPr>
            <p:nvPr/>
          </p:nvSpPr>
          <p:spPr bwMode="auto">
            <a:xfrm>
              <a:off x="1150" y="2832"/>
              <a:ext cx="24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175</a:t>
              </a:r>
            </a:p>
          </p:txBody>
        </p:sp>
      </p:grpSp>
      <p:grpSp>
        <p:nvGrpSpPr>
          <p:cNvPr id="64531" name="Group 19">
            <a:extLst>
              <a:ext uri="{FF2B5EF4-FFF2-40B4-BE49-F238E27FC236}">
                <a16:creationId xmlns:a16="http://schemas.microsoft.com/office/drawing/2014/main" id="{5CEA3874-5839-C04C-B2B7-F4E049302CA7}"/>
              </a:ext>
            </a:extLst>
          </p:cNvPr>
          <p:cNvGrpSpPr>
            <a:grpSpLocks/>
          </p:cNvGrpSpPr>
          <p:nvPr/>
        </p:nvGrpSpPr>
        <p:grpSpPr bwMode="auto">
          <a:xfrm>
            <a:off x="2802155" y="5039789"/>
            <a:ext cx="414981" cy="511312"/>
            <a:chOff x="1104" y="2832"/>
            <a:chExt cx="249" cy="312"/>
          </a:xfrm>
        </p:grpSpPr>
        <p:sp>
          <p:nvSpPr>
            <p:cNvPr id="64532" name="Rectangle 20">
              <a:extLst>
                <a:ext uri="{FF2B5EF4-FFF2-40B4-BE49-F238E27FC236}">
                  <a16:creationId xmlns:a16="http://schemas.microsoft.com/office/drawing/2014/main" id="{11C6D4F3-64BC-914A-BF8A-0E475E8F3343}"/>
                </a:ext>
              </a:extLst>
            </p:cNvPr>
            <p:cNvSpPr>
              <a:spLocks noChangeArrowheads="1"/>
            </p:cNvSpPr>
            <p:nvPr/>
          </p:nvSpPr>
          <p:spPr bwMode="auto">
            <a:xfrm>
              <a:off x="1104" y="2837"/>
              <a:ext cx="0" cy="3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33" name="Text Box 21">
              <a:extLst>
                <a:ext uri="{FF2B5EF4-FFF2-40B4-BE49-F238E27FC236}">
                  <a16:creationId xmlns:a16="http://schemas.microsoft.com/office/drawing/2014/main" id="{D7BC2DDA-9517-C240-95E0-BE37EA727A64}"/>
                </a:ext>
              </a:extLst>
            </p:cNvPr>
            <p:cNvSpPr txBox="1">
              <a:spLocks noChangeArrowheads="1"/>
            </p:cNvSpPr>
            <p:nvPr/>
          </p:nvSpPr>
          <p:spPr bwMode="auto">
            <a:xfrm>
              <a:off x="1191" y="2832"/>
              <a:ext cx="16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51</a:t>
              </a:r>
            </a:p>
          </p:txBody>
        </p:sp>
      </p:grpSp>
      <p:grpSp>
        <p:nvGrpSpPr>
          <p:cNvPr id="64534" name="Group 22">
            <a:extLst>
              <a:ext uri="{FF2B5EF4-FFF2-40B4-BE49-F238E27FC236}">
                <a16:creationId xmlns:a16="http://schemas.microsoft.com/office/drawing/2014/main" id="{7678B7F4-3FB7-4B48-AD79-E5F27F14CC6C}"/>
              </a:ext>
            </a:extLst>
          </p:cNvPr>
          <p:cNvGrpSpPr>
            <a:grpSpLocks/>
          </p:cNvGrpSpPr>
          <p:nvPr/>
        </p:nvGrpSpPr>
        <p:grpSpPr bwMode="auto">
          <a:xfrm>
            <a:off x="6534750" y="5039789"/>
            <a:ext cx="479980" cy="511312"/>
            <a:chOff x="1104" y="2832"/>
            <a:chExt cx="288" cy="312"/>
          </a:xfrm>
        </p:grpSpPr>
        <p:sp>
          <p:nvSpPr>
            <p:cNvPr id="64535" name="Rectangle 23">
              <a:extLst>
                <a:ext uri="{FF2B5EF4-FFF2-40B4-BE49-F238E27FC236}">
                  <a16:creationId xmlns:a16="http://schemas.microsoft.com/office/drawing/2014/main" id="{CBEB469A-FD5D-534C-AB4E-9B4385B04058}"/>
                </a:ext>
              </a:extLst>
            </p:cNvPr>
            <p:cNvSpPr>
              <a:spLocks noChangeArrowheads="1"/>
            </p:cNvSpPr>
            <p:nvPr/>
          </p:nvSpPr>
          <p:spPr bwMode="auto">
            <a:xfrm>
              <a:off x="1104" y="2837"/>
              <a:ext cx="0" cy="3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36" name="Text Box 24">
              <a:extLst>
                <a:ext uri="{FF2B5EF4-FFF2-40B4-BE49-F238E27FC236}">
                  <a16:creationId xmlns:a16="http://schemas.microsoft.com/office/drawing/2014/main" id="{6E283822-5D5D-5144-9D57-842F67C2AC0E}"/>
                </a:ext>
              </a:extLst>
            </p:cNvPr>
            <p:cNvSpPr txBox="1">
              <a:spLocks noChangeArrowheads="1"/>
            </p:cNvSpPr>
            <p:nvPr/>
          </p:nvSpPr>
          <p:spPr bwMode="auto">
            <a:xfrm>
              <a:off x="1150" y="2832"/>
              <a:ext cx="24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133</a:t>
              </a:r>
            </a:p>
          </p:txBody>
        </p:sp>
      </p:grpSp>
      <p:grpSp>
        <p:nvGrpSpPr>
          <p:cNvPr id="64537" name="Group 25">
            <a:extLst>
              <a:ext uri="{FF2B5EF4-FFF2-40B4-BE49-F238E27FC236}">
                <a16:creationId xmlns:a16="http://schemas.microsoft.com/office/drawing/2014/main" id="{C1016E26-F45E-AC4F-B1D5-F2AC98325FD2}"/>
              </a:ext>
            </a:extLst>
          </p:cNvPr>
          <p:cNvGrpSpPr>
            <a:grpSpLocks/>
          </p:cNvGrpSpPr>
          <p:nvPr/>
        </p:nvGrpSpPr>
        <p:grpSpPr bwMode="auto">
          <a:xfrm>
            <a:off x="843996" y="5039789"/>
            <a:ext cx="346652" cy="511312"/>
            <a:chOff x="1104" y="2832"/>
            <a:chExt cx="208" cy="312"/>
          </a:xfrm>
        </p:grpSpPr>
        <p:sp>
          <p:nvSpPr>
            <p:cNvPr id="64538" name="Rectangle 26">
              <a:extLst>
                <a:ext uri="{FF2B5EF4-FFF2-40B4-BE49-F238E27FC236}">
                  <a16:creationId xmlns:a16="http://schemas.microsoft.com/office/drawing/2014/main" id="{B958148F-277F-514A-ACBC-46D37B5C8A75}"/>
                </a:ext>
              </a:extLst>
            </p:cNvPr>
            <p:cNvSpPr>
              <a:spLocks noChangeArrowheads="1"/>
            </p:cNvSpPr>
            <p:nvPr/>
          </p:nvSpPr>
          <p:spPr bwMode="auto">
            <a:xfrm>
              <a:off x="1104" y="2837"/>
              <a:ext cx="0" cy="3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39" name="Text Box 27">
              <a:extLst>
                <a:ext uri="{FF2B5EF4-FFF2-40B4-BE49-F238E27FC236}">
                  <a16:creationId xmlns:a16="http://schemas.microsoft.com/office/drawing/2014/main" id="{6AB8D133-62F8-6E4D-B491-C789FFB69294}"/>
                </a:ext>
              </a:extLst>
            </p:cNvPr>
            <p:cNvSpPr txBox="1">
              <a:spLocks noChangeArrowheads="1"/>
            </p:cNvSpPr>
            <p:nvPr/>
          </p:nvSpPr>
          <p:spPr bwMode="auto">
            <a:xfrm>
              <a:off x="1231" y="2832"/>
              <a:ext cx="81"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8</a:t>
              </a:r>
            </a:p>
          </p:txBody>
        </p:sp>
      </p:grpSp>
      <p:grpSp>
        <p:nvGrpSpPr>
          <p:cNvPr id="64540" name="Group 28">
            <a:extLst>
              <a:ext uri="{FF2B5EF4-FFF2-40B4-BE49-F238E27FC236}">
                <a16:creationId xmlns:a16="http://schemas.microsoft.com/office/drawing/2014/main" id="{29E963C1-6D40-2943-88BA-A0B3966E0DAA}"/>
              </a:ext>
            </a:extLst>
          </p:cNvPr>
          <p:cNvGrpSpPr>
            <a:grpSpLocks/>
          </p:cNvGrpSpPr>
          <p:nvPr/>
        </p:nvGrpSpPr>
        <p:grpSpPr bwMode="auto">
          <a:xfrm>
            <a:off x="6861986" y="5433522"/>
            <a:ext cx="479980" cy="511312"/>
            <a:chOff x="1104" y="2832"/>
            <a:chExt cx="288" cy="312"/>
          </a:xfrm>
        </p:grpSpPr>
        <p:sp>
          <p:nvSpPr>
            <p:cNvPr id="64541" name="Rectangle 29">
              <a:extLst>
                <a:ext uri="{FF2B5EF4-FFF2-40B4-BE49-F238E27FC236}">
                  <a16:creationId xmlns:a16="http://schemas.microsoft.com/office/drawing/2014/main" id="{5340444C-BB46-2148-A87A-1A27CCE22AFE}"/>
                </a:ext>
              </a:extLst>
            </p:cNvPr>
            <p:cNvSpPr>
              <a:spLocks noChangeArrowheads="1"/>
            </p:cNvSpPr>
            <p:nvPr/>
          </p:nvSpPr>
          <p:spPr bwMode="auto">
            <a:xfrm>
              <a:off x="1104" y="2837"/>
              <a:ext cx="0" cy="3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42" name="Text Box 30">
              <a:extLst>
                <a:ext uri="{FF2B5EF4-FFF2-40B4-BE49-F238E27FC236}">
                  <a16:creationId xmlns:a16="http://schemas.microsoft.com/office/drawing/2014/main" id="{2F92F1C0-F43E-B94F-B7F3-0CC79661A67B}"/>
                </a:ext>
              </a:extLst>
            </p:cNvPr>
            <p:cNvSpPr txBox="1">
              <a:spLocks noChangeArrowheads="1"/>
            </p:cNvSpPr>
            <p:nvPr/>
          </p:nvSpPr>
          <p:spPr bwMode="auto">
            <a:xfrm>
              <a:off x="1150" y="2832"/>
              <a:ext cx="24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140</a:t>
              </a:r>
            </a:p>
          </p:txBody>
        </p:sp>
      </p:grpSp>
      <p:grpSp>
        <p:nvGrpSpPr>
          <p:cNvPr id="64543" name="Group 31">
            <a:extLst>
              <a:ext uri="{FF2B5EF4-FFF2-40B4-BE49-F238E27FC236}">
                <a16:creationId xmlns:a16="http://schemas.microsoft.com/office/drawing/2014/main" id="{F2E9FE76-41E0-A546-AD84-61BAA3C9A787}"/>
              </a:ext>
            </a:extLst>
          </p:cNvPr>
          <p:cNvGrpSpPr>
            <a:grpSpLocks/>
          </p:cNvGrpSpPr>
          <p:nvPr/>
        </p:nvGrpSpPr>
        <p:grpSpPr bwMode="auto">
          <a:xfrm>
            <a:off x="3799612" y="5039789"/>
            <a:ext cx="414981" cy="511312"/>
            <a:chOff x="1104" y="2832"/>
            <a:chExt cx="249" cy="312"/>
          </a:xfrm>
        </p:grpSpPr>
        <p:sp>
          <p:nvSpPr>
            <p:cNvPr id="64544" name="Rectangle 32">
              <a:extLst>
                <a:ext uri="{FF2B5EF4-FFF2-40B4-BE49-F238E27FC236}">
                  <a16:creationId xmlns:a16="http://schemas.microsoft.com/office/drawing/2014/main" id="{E5DAA465-0698-BD4D-A725-D70E8825153C}"/>
                </a:ext>
              </a:extLst>
            </p:cNvPr>
            <p:cNvSpPr>
              <a:spLocks noChangeArrowheads="1"/>
            </p:cNvSpPr>
            <p:nvPr/>
          </p:nvSpPr>
          <p:spPr bwMode="auto">
            <a:xfrm>
              <a:off x="1104" y="2837"/>
              <a:ext cx="0" cy="3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45" name="Text Box 33">
              <a:extLst>
                <a:ext uri="{FF2B5EF4-FFF2-40B4-BE49-F238E27FC236}">
                  <a16:creationId xmlns:a16="http://schemas.microsoft.com/office/drawing/2014/main" id="{0ED4411C-67B1-0741-A97F-C2DD51F2E709}"/>
                </a:ext>
              </a:extLst>
            </p:cNvPr>
            <p:cNvSpPr txBox="1">
              <a:spLocks noChangeArrowheads="1"/>
            </p:cNvSpPr>
            <p:nvPr/>
          </p:nvSpPr>
          <p:spPr bwMode="auto">
            <a:xfrm>
              <a:off x="1191" y="2832"/>
              <a:ext cx="16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73</a:t>
              </a:r>
            </a:p>
          </p:txBody>
        </p:sp>
      </p:grpSp>
      <p:grpSp>
        <p:nvGrpSpPr>
          <p:cNvPr id="64546" name="Group 34">
            <a:extLst>
              <a:ext uri="{FF2B5EF4-FFF2-40B4-BE49-F238E27FC236}">
                <a16:creationId xmlns:a16="http://schemas.microsoft.com/office/drawing/2014/main" id="{CD976AF0-779B-B845-8C3B-C5D47941159F}"/>
              </a:ext>
            </a:extLst>
          </p:cNvPr>
          <p:cNvGrpSpPr>
            <a:grpSpLocks/>
          </p:cNvGrpSpPr>
          <p:nvPr/>
        </p:nvGrpSpPr>
        <p:grpSpPr bwMode="auto">
          <a:xfrm>
            <a:off x="3981604" y="5433522"/>
            <a:ext cx="414981" cy="511312"/>
            <a:chOff x="1104" y="2832"/>
            <a:chExt cx="249" cy="312"/>
          </a:xfrm>
        </p:grpSpPr>
        <p:sp>
          <p:nvSpPr>
            <p:cNvPr id="64547" name="Rectangle 35">
              <a:extLst>
                <a:ext uri="{FF2B5EF4-FFF2-40B4-BE49-F238E27FC236}">
                  <a16:creationId xmlns:a16="http://schemas.microsoft.com/office/drawing/2014/main" id="{BB996AC7-4187-AF44-94BF-A25618865A34}"/>
                </a:ext>
              </a:extLst>
            </p:cNvPr>
            <p:cNvSpPr>
              <a:spLocks noChangeArrowheads="1"/>
            </p:cNvSpPr>
            <p:nvPr/>
          </p:nvSpPr>
          <p:spPr bwMode="auto">
            <a:xfrm>
              <a:off x="1104" y="2837"/>
              <a:ext cx="0" cy="3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48" name="Text Box 36">
              <a:extLst>
                <a:ext uri="{FF2B5EF4-FFF2-40B4-BE49-F238E27FC236}">
                  <a16:creationId xmlns:a16="http://schemas.microsoft.com/office/drawing/2014/main" id="{BABAA1C0-C06A-7346-8CA1-94A6B67FD4C6}"/>
                </a:ext>
              </a:extLst>
            </p:cNvPr>
            <p:cNvSpPr txBox="1">
              <a:spLocks noChangeArrowheads="1"/>
            </p:cNvSpPr>
            <p:nvPr/>
          </p:nvSpPr>
          <p:spPr bwMode="auto">
            <a:xfrm>
              <a:off x="1191" y="2832"/>
              <a:ext cx="16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77</a:t>
              </a:r>
            </a:p>
          </p:txBody>
        </p:sp>
      </p:grpSp>
      <p:grpSp>
        <p:nvGrpSpPr>
          <p:cNvPr id="64549" name="Group 37">
            <a:extLst>
              <a:ext uri="{FF2B5EF4-FFF2-40B4-BE49-F238E27FC236}">
                <a16:creationId xmlns:a16="http://schemas.microsoft.com/office/drawing/2014/main" id="{86EA9D6E-F5C1-E748-B389-992848ADE8AC}"/>
              </a:ext>
            </a:extLst>
          </p:cNvPr>
          <p:cNvGrpSpPr>
            <a:grpSpLocks/>
          </p:cNvGrpSpPr>
          <p:nvPr/>
        </p:nvGrpSpPr>
        <p:grpSpPr bwMode="auto">
          <a:xfrm>
            <a:off x="3309637" y="5039784"/>
            <a:ext cx="432231" cy="425232"/>
            <a:chOff x="1891" y="2880"/>
            <a:chExt cx="247" cy="243"/>
          </a:xfrm>
        </p:grpSpPr>
        <p:sp>
          <p:nvSpPr>
            <p:cNvPr id="64550" name="Oval 38">
              <a:extLst>
                <a:ext uri="{FF2B5EF4-FFF2-40B4-BE49-F238E27FC236}">
                  <a16:creationId xmlns:a16="http://schemas.microsoft.com/office/drawing/2014/main" id="{93AF7D74-0755-E24B-AE05-CCFF68A66EAC}"/>
                </a:ext>
              </a:extLst>
            </p:cNvPr>
            <p:cNvSpPr>
              <a:spLocks noChangeArrowheads="1"/>
            </p:cNvSpPr>
            <p:nvPr/>
          </p:nvSpPr>
          <p:spPr bwMode="auto">
            <a:xfrm>
              <a:off x="1891" y="2880"/>
              <a:ext cx="247" cy="243"/>
            </a:xfrm>
            <a:prstGeom prst="ellipse">
              <a:avLst/>
            </a:prstGeom>
            <a:solidFill>
              <a:srgbClr val="00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4551" name="AutoShape 39">
              <a:extLst>
                <a:ext uri="{FF2B5EF4-FFF2-40B4-BE49-F238E27FC236}">
                  <a16:creationId xmlns:a16="http://schemas.microsoft.com/office/drawing/2014/main" id="{62F465FB-D281-2440-99C5-797E18EFD3F7}"/>
                </a:ext>
              </a:extLst>
            </p:cNvPr>
            <p:cNvSpPr>
              <a:spLocks noChangeArrowheads="1"/>
            </p:cNvSpPr>
            <p:nvPr/>
          </p:nvSpPr>
          <p:spPr bwMode="auto">
            <a:xfrm>
              <a:off x="1945" y="2933"/>
              <a:ext cx="138" cy="136"/>
            </a:xfrm>
            <a:prstGeom prst="plus">
              <a:avLst>
                <a:gd name="adj" fmla="val 2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
        <p:nvSpPr>
          <p:cNvPr id="64552" name="Text Box 40">
            <a:extLst>
              <a:ext uri="{FF2B5EF4-FFF2-40B4-BE49-F238E27FC236}">
                <a16:creationId xmlns:a16="http://schemas.microsoft.com/office/drawing/2014/main" id="{644466CD-CD9E-C74A-819B-60EA2995D8F2}"/>
              </a:ext>
            </a:extLst>
          </p:cNvPr>
          <p:cNvSpPr txBox="1">
            <a:spLocks noChangeArrowheads="1"/>
          </p:cNvSpPr>
          <p:nvPr/>
        </p:nvSpPr>
        <p:spPr bwMode="auto">
          <a:xfrm>
            <a:off x="1008485" y="6047739"/>
            <a:ext cx="2792619"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80"/>
                </a:solidFill>
                <a:effectLst/>
                <a:uLnTx/>
                <a:uFillTx/>
                <a:latin typeface="Times" pitchFamily="2" charset="0"/>
                <a:ea typeface="+mn-ea"/>
                <a:cs typeface="Arial"/>
              </a:rPr>
              <a:t>read/write head position</a:t>
            </a:r>
          </a:p>
        </p:txBody>
      </p:sp>
      <p:cxnSp>
        <p:nvCxnSpPr>
          <p:cNvPr id="64553" name="AutoShape 41">
            <a:extLst>
              <a:ext uri="{FF2B5EF4-FFF2-40B4-BE49-F238E27FC236}">
                <a16:creationId xmlns:a16="http://schemas.microsoft.com/office/drawing/2014/main" id="{823FFA1E-351A-F241-A0F3-607EA6DB429D}"/>
              </a:ext>
            </a:extLst>
          </p:cNvPr>
          <p:cNvCxnSpPr>
            <a:cxnSpLocks noChangeShapeType="1"/>
            <a:stCxn id="64552" idx="0"/>
            <a:endCxn id="64550" idx="4"/>
          </p:cNvCxnSpPr>
          <p:nvPr/>
        </p:nvCxnSpPr>
        <p:spPr bwMode="auto">
          <a:xfrm flipV="1">
            <a:off x="2404795" y="5465016"/>
            <a:ext cx="1120958" cy="582723"/>
          </a:xfrm>
          <a:prstGeom prst="straightConnector1">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554" name="Text Box 42">
            <a:extLst>
              <a:ext uri="{FF2B5EF4-FFF2-40B4-BE49-F238E27FC236}">
                <a16:creationId xmlns:a16="http://schemas.microsoft.com/office/drawing/2014/main" id="{184F2246-CC4C-5043-92FD-EB1A58D6EE1C}"/>
              </a:ext>
            </a:extLst>
          </p:cNvPr>
          <p:cNvSpPr txBox="1">
            <a:spLocks noChangeArrowheads="1"/>
          </p:cNvSpPr>
          <p:nvPr/>
        </p:nvSpPr>
        <p:spPr bwMode="auto">
          <a:xfrm>
            <a:off x="5436175" y="6215732"/>
            <a:ext cx="3733581" cy="740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80"/>
                </a:solidFill>
                <a:effectLst/>
                <a:uLnTx/>
                <a:uFillTx/>
                <a:latin typeface="Times" pitchFamily="2" charset="0"/>
                <a:ea typeface="+mn-ea"/>
                <a:cs typeface="Arial"/>
              </a:rPr>
              <a:t>disk requests</a:t>
            </a:r>
          </a:p>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80"/>
                </a:solidFill>
                <a:effectLst/>
                <a:uLnTx/>
                <a:uFillTx/>
                <a:latin typeface="Times" pitchFamily="2" charset="0"/>
                <a:ea typeface="+mn-ea"/>
                <a:cs typeface="Arial"/>
              </a:rPr>
              <a:t>(cylinder in which block resides)</a:t>
            </a:r>
          </a:p>
        </p:txBody>
      </p:sp>
      <p:cxnSp>
        <p:nvCxnSpPr>
          <p:cNvPr id="64555" name="AutoShape 43">
            <a:extLst>
              <a:ext uri="{FF2B5EF4-FFF2-40B4-BE49-F238E27FC236}">
                <a16:creationId xmlns:a16="http://schemas.microsoft.com/office/drawing/2014/main" id="{A1839ED6-33A1-8740-A9C4-A74EB8084871}"/>
              </a:ext>
            </a:extLst>
          </p:cNvPr>
          <p:cNvCxnSpPr>
            <a:cxnSpLocks noChangeShapeType="1"/>
            <a:stCxn id="64554" idx="3"/>
            <a:endCxn id="64530" idx="2"/>
          </p:cNvCxnSpPr>
          <p:nvPr/>
        </p:nvCxnSpPr>
        <p:spPr bwMode="auto">
          <a:xfrm flipH="1" flipV="1">
            <a:off x="8730990" y="5457688"/>
            <a:ext cx="438766" cy="1128450"/>
          </a:xfrm>
          <a:prstGeom prst="curvedConnector4">
            <a:avLst>
              <a:gd name="adj1" fmla="val -52101"/>
              <a:gd name="adj2" fmla="val 66412"/>
            </a:avLst>
          </a:prstGeom>
          <a:noFill/>
          <a:ln w="19050">
            <a:solidFill>
              <a:schemeClr val="tx2"/>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556" name="AutoShape 44">
            <a:extLst>
              <a:ext uri="{FF2B5EF4-FFF2-40B4-BE49-F238E27FC236}">
                <a16:creationId xmlns:a16="http://schemas.microsoft.com/office/drawing/2014/main" id="{C33ECAE4-8888-0B4E-AD28-9552AC285314}"/>
              </a:ext>
            </a:extLst>
          </p:cNvPr>
          <p:cNvCxnSpPr>
            <a:cxnSpLocks noChangeShapeType="1"/>
            <a:stCxn id="64554" idx="1"/>
            <a:endCxn id="64547" idx="3"/>
          </p:cNvCxnSpPr>
          <p:nvPr/>
        </p:nvCxnSpPr>
        <p:spPr bwMode="auto">
          <a:xfrm rot="10800000">
            <a:off x="3981605" y="5693276"/>
            <a:ext cx="1454570" cy="892863"/>
          </a:xfrm>
          <a:prstGeom prst="curvedConnector3">
            <a:avLst>
              <a:gd name="adj1" fmla="val 50000"/>
            </a:avLst>
          </a:prstGeom>
          <a:noFill/>
          <a:ln w="19050">
            <a:solidFill>
              <a:schemeClr val="tx2"/>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557" name="Text Box 45">
            <a:extLst>
              <a:ext uri="{FF2B5EF4-FFF2-40B4-BE49-F238E27FC236}">
                <a16:creationId xmlns:a16="http://schemas.microsoft.com/office/drawing/2014/main" id="{CFB60044-C16C-564E-A7F3-9CF20EF183D6}"/>
              </a:ext>
            </a:extLst>
          </p:cNvPr>
          <p:cNvSpPr txBox="1">
            <a:spLocks noChangeArrowheads="1"/>
          </p:cNvSpPr>
          <p:nvPr/>
        </p:nvSpPr>
        <p:spPr bwMode="auto">
          <a:xfrm>
            <a:off x="504507" y="4304814"/>
            <a:ext cx="1603191"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80"/>
                </a:solidFill>
                <a:effectLst/>
                <a:uLnTx/>
                <a:uFillTx/>
                <a:latin typeface="Times" pitchFamily="2" charset="0"/>
                <a:ea typeface="+mn-ea"/>
                <a:cs typeface="Arial"/>
              </a:rPr>
              <a:t>Outside edge</a:t>
            </a:r>
          </a:p>
        </p:txBody>
      </p:sp>
      <p:cxnSp>
        <p:nvCxnSpPr>
          <p:cNvPr id="64558" name="AutoShape 46">
            <a:extLst>
              <a:ext uri="{FF2B5EF4-FFF2-40B4-BE49-F238E27FC236}">
                <a16:creationId xmlns:a16="http://schemas.microsoft.com/office/drawing/2014/main" id="{86ADB89C-3C81-144A-A618-C7F65D3B96B0}"/>
              </a:ext>
            </a:extLst>
          </p:cNvPr>
          <p:cNvCxnSpPr>
            <a:cxnSpLocks noChangeShapeType="1"/>
            <a:stCxn id="64557" idx="3"/>
            <a:endCxn id="64559" idx="1"/>
          </p:cNvCxnSpPr>
          <p:nvPr/>
        </p:nvCxnSpPr>
        <p:spPr bwMode="auto">
          <a:xfrm>
            <a:off x="2107698" y="4514086"/>
            <a:ext cx="5938020" cy="0"/>
          </a:xfrm>
          <a:prstGeom prst="straightConnector1">
            <a:avLst/>
          </a:prstGeom>
          <a:noFill/>
          <a:ln w="19050">
            <a:solidFill>
              <a:schemeClr val="tx2"/>
            </a:solidFill>
            <a:prstDash val="sysDot"/>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559" name="Text Box 47">
            <a:extLst>
              <a:ext uri="{FF2B5EF4-FFF2-40B4-BE49-F238E27FC236}">
                <a16:creationId xmlns:a16="http://schemas.microsoft.com/office/drawing/2014/main" id="{2F1C2B21-9607-9847-A0B7-D2EA70F75A77}"/>
              </a:ext>
            </a:extLst>
          </p:cNvPr>
          <p:cNvSpPr txBox="1">
            <a:spLocks noChangeArrowheads="1"/>
          </p:cNvSpPr>
          <p:nvPr/>
        </p:nvSpPr>
        <p:spPr bwMode="auto">
          <a:xfrm>
            <a:off x="8045718" y="4304814"/>
            <a:ext cx="1423654"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80"/>
                </a:solidFill>
                <a:effectLst/>
                <a:uLnTx/>
                <a:uFillTx/>
                <a:latin typeface="Times" pitchFamily="2" charset="0"/>
                <a:ea typeface="+mn-ea"/>
                <a:cs typeface="Arial"/>
              </a:rPr>
              <a:t>Inside edge</a:t>
            </a:r>
          </a:p>
        </p:txBody>
      </p:sp>
      <p:pic>
        <p:nvPicPr>
          <p:cNvPr id="3" name="Picture 2">
            <a:extLst>
              <a:ext uri="{FF2B5EF4-FFF2-40B4-BE49-F238E27FC236}">
                <a16:creationId xmlns:a16="http://schemas.microsoft.com/office/drawing/2014/main" id="{66059A65-E988-4E8C-A51D-58A284026D0C}"/>
              </a:ext>
            </a:extLst>
          </p:cNvPr>
          <p:cNvPicPr>
            <a:picLocks noChangeAspect="1"/>
          </p:cNvPicPr>
          <p:nvPr/>
        </p:nvPicPr>
        <p:blipFill>
          <a:blip r:embed="rId2"/>
          <a:stretch>
            <a:fillRect/>
          </a:stretch>
        </p:blipFill>
        <p:spPr>
          <a:xfrm>
            <a:off x="7030400" y="1342262"/>
            <a:ext cx="3065896" cy="2044340"/>
          </a:xfrm>
          <a:prstGeom prst="rect">
            <a:avLst/>
          </a:prstGeom>
        </p:spPr>
      </p:pic>
    </p:spTree>
    <p:extLst>
      <p:ext uri="{BB962C8B-B14F-4D97-AF65-F5344CB8AC3E}">
        <p14:creationId xmlns:p14="http://schemas.microsoft.com/office/powerpoint/2010/main" val="69157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7" name="Rectangle 11">
            <a:extLst>
              <a:ext uri="{FF2B5EF4-FFF2-40B4-BE49-F238E27FC236}">
                <a16:creationId xmlns:a16="http://schemas.microsoft.com/office/drawing/2014/main" id="{2D5660B3-D582-6047-987F-CA050879E087}"/>
              </a:ext>
            </a:extLst>
          </p:cNvPr>
          <p:cNvSpPr>
            <a:spLocks noGrp="1" noChangeArrowheads="1"/>
          </p:cNvSpPr>
          <p:nvPr>
            <p:ph type="title"/>
          </p:nvPr>
        </p:nvSpPr>
        <p:spPr/>
        <p:txBody>
          <a:bodyPr/>
          <a:lstStyle/>
          <a:p>
            <a:r>
              <a:rPr lang="en-US" altLang="en-US"/>
              <a:t>First-Come-First Served (FCFS)</a:t>
            </a:r>
          </a:p>
        </p:txBody>
      </p:sp>
      <p:sp>
        <p:nvSpPr>
          <p:cNvPr id="65548" name="Rectangle 12">
            <a:extLst>
              <a:ext uri="{FF2B5EF4-FFF2-40B4-BE49-F238E27FC236}">
                <a16:creationId xmlns:a16="http://schemas.microsoft.com/office/drawing/2014/main" id="{6012D788-9749-1D4B-8237-27DC5D98D308}"/>
              </a:ext>
            </a:extLst>
          </p:cNvPr>
          <p:cNvSpPr>
            <a:spLocks noGrp="1" noChangeArrowheads="1"/>
          </p:cNvSpPr>
          <p:nvPr>
            <p:ph idx="1"/>
          </p:nvPr>
        </p:nvSpPr>
        <p:spPr>
          <a:xfrm>
            <a:off x="0" y="775504"/>
            <a:ext cx="10096296" cy="2594852"/>
          </a:xfrm>
        </p:spPr>
        <p:txBody>
          <a:bodyPr>
            <a:normAutofit fontScale="85000" lnSpcReduction="20000"/>
          </a:bodyPr>
          <a:lstStyle/>
          <a:p>
            <a:r>
              <a:rPr lang="en-US" altLang="en-US"/>
              <a:t>Requests serviced in the order in which they arrived</a:t>
            </a:r>
          </a:p>
          <a:p>
            <a:pPr lvl="1"/>
            <a:r>
              <a:rPr lang="en-US" altLang="en-US"/>
              <a:t>Easy to implement!</a:t>
            </a:r>
          </a:p>
          <a:p>
            <a:pPr lvl="1"/>
            <a:r>
              <a:rPr lang="en-US" altLang="en-US"/>
              <a:t>May involve lots of unnecessary seek distance</a:t>
            </a:r>
          </a:p>
          <a:p>
            <a:r>
              <a:rPr lang="en-US" altLang="en-US"/>
              <a:t>Seek order = 100, 175, 51, 133, 8, 140, 73, 77</a:t>
            </a:r>
          </a:p>
          <a:p>
            <a:r>
              <a:rPr lang="en-US" altLang="en-US"/>
              <a:t>Seek distance = (100-63) + (175-100) + (175-51) + (133-51) +</a:t>
            </a:r>
            <a:br>
              <a:rPr lang="en-US" altLang="en-US"/>
            </a:br>
            <a:r>
              <a:rPr lang="en-US" altLang="en-US"/>
              <a:t>(133-8) + (140-8) + (140-73) + (77-73) = 646 cylinders</a:t>
            </a:r>
          </a:p>
        </p:txBody>
      </p:sp>
      <p:sp>
        <p:nvSpPr>
          <p:cNvPr id="49" name="Footer Placeholder 4">
            <a:extLst>
              <a:ext uri="{FF2B5EF4-FFF2-40B4-BE49-F238E27FC236}">
                <a16:creationId xmlns:a16="http://schemas.microsoft.com/office/drawing/2014/main" id="{6326B5E4-5350-FC45-B1BB-74D57E4ED1BB}"/>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50" name="Slide Number Placeholder 5">
            <a:extLst>
              <a:ext uri="{FF2B5EF4-FFF2-40B4-BE49-F238E27FC236}">
                <a16:creationId xmlns:a16="http://schemas.microsoft.com/office/drawing/2014/main" id="{AD93415D-44DC-674E-B825-351BCA49199F}"/>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D2EE64DE-0D3F-E54E-9445-2087BDCC8414}"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31</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65538" name="Line 2">
            <a:extLst>
              <a:ext uri="{FF2B5EF4-FFF2-40B4-BE49-F238E27FC236}">
                <a16:creationId xmlns:a16="http://schemas.microsoft.com/office/drawing/2014/main" id="{11735BC8-E477-2747-B7ED-A2BEBB6AE2A1}"/>
              </a:ext>
            </a:extLst>
          </p:cNvPr>
          <p:cNvSpPr>
            <a:spLocks noChangeShapeType="1"/>
          </p:cNvSpPr>
          <p:nvPr/>
        </p:nvSpPr>
        <p:spPr bwMode="auto">
          <a:xfrm>
            <a:off x="3948359" y="4283815"/>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39" name="Line 3">
            <a:extLst>
              <a:ext uri="{FF2B5EF4-FFF2-40B4-BE49-F238E27FC236}">
                <a16:creationId xmlns:a16="http://schemas.microsoft.com/office/drawing/2014/main" id="{24E68DE7-5A35-5042-822E-36D5CF34B624}"/>
              </a:ext>
            </a:extLst>
          </p:cNvPr>
          <p:cNvSpPr>
            <a:spLocks noChangeShapeType="1"/>
          </p:cNvSpPr>
          <p:nvPr/>
        </p:nvSpPr>
        <p:spPr bwMode="auto">
          <a:xfrm>
            <a:off x="840493" y="4283815"/>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40" name="Line 4">
            <a:extLst>
              <a:ext uri="{FF2B5EF4-FFF2-40B4-BE49-F238E27FC236}">
                <a16:creationId xmlns:a16="http://schemas.microsoft.com/office/drawing/2014/main" id="{D4BE8345-A3DB-1645-B28A-511A69ECC5EA}"/>
              </a:ext>
            </a:extLst>
          </p:cNvPr>
          <p:cNvSpPr>
            <a:spLocks noChangeShapeType="1"/>
          </p:cNvSpPr>
          <p:nvPr/>
        </p:nvSpPr>
        <p:spPr bwMode="auto">
          <a:xfrm>
            <a:off x="2772410" y="4283815"/>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41" name="Line 5">
            <a:extLst>
              <a:ext uri="{FF2B5EF4-FFF2-40B4-BE49-F238E27FC236}">
                <a16:creationId xmlns:a16="http://schemas.microsoft.com/office/drawing/2014/main" id="{CD8D194C-79A3-3346-9ADC-09A8291DA2E4}"/>
              </a:ext>
            </a:extLst>
          </p:cNvPr>
          <p:cNvSpPr>
            <a:spLocks noChangeShapeType="1"/>
          </p:cNvSpPr>
          <p:nvPr/>
        </p:nvSpPr>
        <p:spPr bwMode="auto">
          <a:xfrm>
            <a:off x="3780366" y="4283815"/>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42" name="Line 6">
            <a:extLst>
              <a:ext uri="{FF2B5EF4-FFF2-40B4-BE49-F238E27FC236}">
                <a16:creationId xmlns:a16="http://schemas.microsoft.com/office/drawing/2014/main" id="{0D7A9397-6DD1-484A-86BD-2DC562546D79}"/>
              </a:ext>
            </a:extLst>
          </p:cNvPr>
          <p:cNvSpPr>
            <a:spLocks noChangeShapeType="1"/>
          </p:cNvSpPr>
          <p:nvPr/>
        </p:nvSpPr>
        <p:spPr bwMode="auto">
          <a:xfrm>
            <a:off x="5040312" y="4283815"/>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43" name="Line 7">
            <a:extLst>
              <a:ext uri="{FF2B5EF4-FFF2-40B4-BE49-F238E27FC236}">
                <a16:creationId xmlns:a16="http://schemas.microsoft.com/office/drawing/2014/main" id="{395A93C0-4F85-C74A-B94B-859F411ABD6D}"/>
              </a:ext>
            </a:extLst>
          </p:cNvPr>
          <p:cNvSpPr>
            <a:spLocks noChangeShapeType="1"/>
          </p:cNvSpPr>
          <p:nvPr/>
        </p:nvSpPr>
        <p:spPr bwMode="auto">
          <a:xfrm>
            <a:off x="6552247" y="4283815"/>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44" name="Line 8">
            <a:extLst>
              <a:ext uri="{FF2B5EF4-FFF2-40B4-BE49-F238E27FC236}">
                <a16:creationId xmlns:a16="http://schemas.microsoft.com/office/drawing/2014/main" id="{9E8C7959-0BC0-324B-95BC-E622A39849D6}"/>
              </a:ext>
            </a:extLst>
          </p:cNvPr>
          <p:cNvSpPr>
            <a:spLocks noChangeShapeType="1"/>
          </p:cNvSpPr>
          <p:nvPr/>
        </p:nvSpPr>
        <p:spPr bwMode="auto">
          <a:xfrm>
            <a:off x="6888233" y="4283815"/>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45" name="Line 9">
            <a:extLst>
              <a:ext uri="{FF2B5EF4-FFF2-40B4-BE49-F238E27FC236}">
                <a16:creationId xmlns:a16="http://schemas.microsoft.com/office/drawing/2014/main" id="{EF0B8432-B49D-0444-8B87-DB8553CF1FEB}"/>
              </a:ext>
            </a:extLst>
          </p:cNvPr>
          <p:cNvSpPr>
            <a:spLocks noChangeShapeType="1"/>
          </p:cNvSpPr>
          <p:nvPr/>
        </p:nvSpPr>
        <p:spPr bwMode="auto">
          <a:xfrm>
            <a:off x="8484164" y="4283815"/>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46" name="Rectangle 10">
            <a:extLst>
              <a:ext uri="{FF2B5EF4-FFF2-40B4-BE49-F238E27FC236}">
                <a16:creationId xmlns:a16="http://schemas.microsoft.com/office/drawing/2014/main" id="{33032BCE-6F63-6749-99BF-AE94AD939668}"/>
              </a:ext>
            </a:extLst>
          </p:cNvPr>
          <p:cNvSpPr>
            <a:spLocks noChangeArrowheads="1"/>
          </p:cNvSpPr>
          <p:nvPr/>
        </p:nvSpPr>
        <p:spPr bwMode="auto">
          <a:xfrm>
            <a:off x="478259" y="3779837"/>
            <a:ext cx="9117108" cy="32286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2535" b="0" i="0" u="none" strike="noStrike" kern="1200" cap="none" spc="0" normalizeH="0" baseline="0" noProof="0">
              <a:ln>
                <a:noFill/>
              </a:ln>
              <a:solidFill>
                <a:srgbClr val="000000"/>
              </a:solidFill>
              <a:effectLst/>
              <a:uLnTx/>
              <a:uFillTx/>
              <a:latin typeface="Times" pitchFamily="2" charset="0"/>
              <a:ea typeface="+mn-ea"/>
              <a:cs typeface="Arial"/>
            </a:endParaRPr>
          </a:p>
        </p:txBody>
      </p:sp>
      <p:grpSp>
        <p:nvGrpSpPr>
          <p:cNvPr id="65549" name="Group 13">
            <a:extLst>
              <a:ext uri="{FF2B5EF4-FFF2-40B4-BE49-F238E27FC236}">
                <a16:creationId xmlns:a16="http://schemas.microsoft.com/office/drawing/2014/main" id="{1274F587-0E68-1146-9D55-14E7BFAD11AD}"/>
              </a:ext>
            </a:extLst>
          </p:cNvPr>
          <p:cNvGrpSpPr>
            <a:grpSpLocks/>
          </p:cNvGrpSpPr>
          <p:nvPr/>
        </p:nvGrpSpPr>
        <p:grpSpPr bwMode="auto">
          <a:xfrm>
            <a:off x="5040314" y="4147327"/>
            <a:ext cx="479980" cy="511312"/>
            <a:chOff x="1104" y="2832"/>
            <a:chExt cx="288" cy="312"/>
          </a:xfrm>
        </p:grpSpPr>
        <p:sp>
          <p:nvSpPr>
            <p:cNvPr id="65550" name="Rectangle 14">
              <a:extLst>
                <a:ext uri="{FF2B5EF4-FFF2-40B4-BE49-F238E27FC236}">
                  <a16:creationId xmlns:a16="http://schemas.microsoft.com/office/drawing/2014/main" id="{F8DA759B-0474-1C46-9DAC-66F15DB6ED0C}"/>
                </a:ext>
              </a:extLst>
            </p:cNvPr>
            <p:cNvSpPr>
              <a:spLocks noChangeArrowheads="1"/>
            </p:cNvSpPr>
            <p:nvPr/>
          </p:nvSpPr>
          <p:spPr bwMode="auto">
            <a:xfrm>
              <a:off x="1104" y="2837"/>
              <a:ext cx="0" cy="3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51" name="Text Box 15">
              <a:extLst>
                <a:ext uri="{FF2B5EF4-FFF2-40B4-BE49-F238E27FC236}">
                  <a16:creationId xmlns:a16="http://schemas.microsoft.com/office/drawing/2014/main" id="{CE94A919-0DC5-9D4B-8DB0-9D308B4380DB}"/>
                </a:ext>
              </a:extLst>
            </p:cNvPr>
            <p:cNvSpPr txBox="1">
              <a:spLocks noChangeArrowheads="1"/>
            </p:cNvSpPr>
            <p:nvPr/>
          </p:nvSpPr>
          <p:spPr bwMode="auto">
            <a:xfrm>
              <a:off x="1150" y="2832"/>
              <a:ext cx="24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100</a:t>
              </a:r>
            </a:p>
          </p:txBody>
        </p:sp>
      </p:grpSp>
      <p:grpSp>
        <p:nvGrpSpPr>
          <p:cNvPr id="65552" name="Group 16">
            <a:extLst>
              <a:ext uri="{FF2B5EF4-FFF2-40B4-BE49-F238E27FC236}">
                <a16:creationId xmlns:a16="http://schemas.microsoft.com/office/drawing/2014/main" id="{B3087C6A-D143-4746-8269-C10A17ED6E0E}"/>
              </a:ext>
            </a:extLst>
          </p:cNvPr>
          <p:cNvGrpSpPr>
            <a:grpSpLocks/>
          </p:cNvGrpSpPr>
          <p:nvPr/>
        </p:nvGrpSpPr>
        <p:grpSpPr bwMode="auto">
          <a:xfrm>
            <a:off x="8452668" y="4500812"/>
            <a:ext cx="479980" cy="511312"/>
            <a:chOff x="1104" y="2832"/>
            <a:chExt cx="288" cy="312"/>
          </a:xfrm>
        </p:grpSpPr>
        <p:sp>
          <p:nvSpPr>
            <p:cNvPr id="65553" name="Rectangle 17">
              <a:extLst>
                <a:ext uri="{FF2B5EF4-FFF2-40B4-BE49-F238E27FC236}">
                  <a16:creationId xmlns:a16="http://schemas.microsoft.com/office/drawing/2014/main" id="{9C4170BC-240B-A54D-BBD6-D1ED1ADE4601}"/>
                </a:ext>
              </a:extLst>
            </p:cNvPr>
            <p:cNvSpPr>
              <a:spLocks noChangeArrowheads="1"/>
            </p:cNvSpPr>
            <p:nvPr/>
          </p:nvSpPr>
          <p:spPr bwMode="auto">
            <a:xfrm>
              <a:off x="1104" y="2837"/>
              <a:ext cx="0" cy="3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54" name="Text Box 18">
              <a:extLst>
                <a:ext uri="{FF2B5EF4-FFF2-40B4-BE49-F238E27FC236}">
                  <a16:creationId xmlns:a16="http://schemas.microsoft.com/office/drawing/2014/main" id="{1423ADC8-4E6C-9C45-A551-299469FC9F5E}"/>
                </a:ext>
              </a:extLst>
            </p:cNvPr>
            <p:cNvSpPr txBox="1">
              <a:spLocks noChangeArrowheads="1"/>
            </p:cNvSpPr>
            <p:nvPr/>
          </p:nvSpPr>
          <p:spPr bwMode="auto">
            <a:xfrm>
              <a:off x="1150" y="2832"/>
              <a:ext cx="24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175</a:t>
              </a:r>
            </a:p>
          </p:txBody>
        </p:sp>
      </p:grpSp>
      <p:grpSp>
        <p:nvGrpSpPr>
          <p:cNvPr id="65555" name="Group 19">
            <a:extLst>
              <a:ext uri="{FF2B5EF4-FFF2-40B4-BE49-F238E27FC236}">
                <a16:creationId xmlns:a16="http://schemas.microsoft.com/office/drawing/2014/main" id="{734DE932-910D-C04D-8CC8-64897BA43F67}"/>
              </a:ext>
            </a:extLst>
          </p:cNvPr>
          <p:cNvGrpSpPr>
            <a:grpSpLocks/>
          </p:cNvGrpSpPr>
          <p:nvPr/>
        </p:nvGrpSpPr>
        <p:grpSpPr bwMode="auto">
          <a:xfrm>
            <a:off x="2802155" y="4852543"/>
            <a:ext cx="414981" cy="511703"/>
            <a:chOff x="1104" y="2832"/>
            <a:chExt cx="249" cy="311"/>
          </a:xfrm>
        </p:grpSpPr>
        <p:sp>
          <p:nvSpPr>
            <p:cNvPr id="65556" name="Rectangle 20">
              <a:extLst>
                <a:ext uri="{FF2B5EF4-FFF2-40B4-BE49-F238E27FC236}">
                  <a16:creationId xmlns:a16="http://schemas.microsoft.com/office/drawing/2014/main" id="{061FCCBB-D351-8D4E-8936-34B49DB780E5}"/>
                </a:ext>
              </a:extLst>
            </p:cNvPr>
            <p:cNvSpPr>
              <a:spLocks noChangeArrowheads="1"/>
            </p:cNvSpPr>
            <p:nvPr/>
          </p:nvSpPr>
          <p:spPr bwMode="auto">
            <a:xfrm>
              <a:off x="1104" y="2837"/>
              <a:ext cx="0" cy="3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57" name="Text Box 21">
              <a:extLst>
                <a:ext uri="{FF2B5EF4-FFF2-40B4-BE49-F238E27FC236}">
                  <a16:creationId xmlns:a16="http://schemas.microsoft.com/office/drawing/2014/main" id="{5AD7B5BE-7C16-564C-AE93-BD17C3AD0A0E}"/>
                </a:ext>
              </a:extLst>
            </p:cNvPr>
            <p:cNvSpPr txBox="1">
              <a:spLocks noChangeArrowheads="1"/>
            </p:cNvSpPr>
            <p:nvPr/>
          </p:nvSpPr>
          <p:spPr bwMode="auto">
            <a:xfrm>
              <a:off x="1191" y="2832"/>
              <a:ext cx="162"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51</a:t>
              </a:r>
            </a:p>
          </p:txBody>
        </p:sp>
      </p:grpSp>
      <p:grpSp>
        <p:nvGrpSpPr>
          <p:cNvPr id="65558" name="Group 22">
            <a:extLst>
              <a:ext uri="{FF2B5EF4-FFF2-40B4-BE49-F238E27FC236}">
                <a16:creationId xmlns:a16="http://schemas.microsoft.com/office/drawing/2014/main" id="{6BB75C4E-E6EC-B34F-9580-B8CBF3A973AC}"/>
              </a:ext>
            </a:extLst>
          </p:cNvPr>
          <p:cNvGrpSpPr>
            <a:grpSpLocks/>
          </p:cNvGrpSpPr>
          <p:nvPr/>
        </p:nvGrpSpPr>
        <p:grpSpPr bwMode="auto">
          <a:xfrm>
            <a:off x="6534750" y="5206032"/>
            <a:ext cx="479980" cy="511312"/>
            <a:chOff x="1104" y="2832"/>
            <a:chExt cx="288" cy="312"/>
          </a:xfrm>
        </p:grpSpPr>
        <p:sp>
          <p:nvSpPr>
            <p:cNvPr id="65559" name="Rectangle 23">
              <a:extLst>
                <a:ext uri="{FF2B5EF4-FFF2-40B4-BE49-F238E27FC236}">
                  <a16:creationId xmlns:a16="http://schemas.microsoft.com/office/drawing/2014/main" id="{E0C2CEBB-7376-8D46-A853-04D456E8103C}"/>
                </a:ext>
              </a:extLst>
            </p:cNvPr>
            <p:cNvSpPr>
              <a:spLocks noChangeArrowheads="1"/>
            </p:cNvSpPr>
            <p:nvPr/>
          </p:nvSpPr>
          <p:spPr bwMode="auto">
            <a:xfrm>
              <a:off x="1104" y="2837"/>
              <a:ext cx="0" cy="3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60" name="Text Box 24">
              <a:extLst>
                <a:ext uri="{FF2B5EF4-FFF2-40B4-BE49-F238E27FC236}">
                  <a16:creationId xmlns:a16="http://schemas.microsoft.com/office/drawing/2014/main" id="{178A3B62-18B6-7C44-9DFF-C854FF437E00}"/>
                </a:ext>
              </a:extLst>
            </p:cNvPr>
            <p:cNvSpPr txBox="1">
              <a:spLocks noChangeArrowheads="1"/>
            </p:cNvSpPr>
            <p:nvPr/>
          </p:nvSpPr>
          <p:spPr bwMode="auto">
            <a:xfrm>
              <a:off x="1150" y="2832"/>
              <a:ext cx="24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133</a:t>
              </a:r>
            </a:p>
          </p:txBody>
        </p:sp>
      </p:grpSp>
      <p:grpSp>
        <p:nvGrpSpPr>
          <p:cNvPr id="65561" name="Group 25">
            <a:extLst>
              <a:ext uri="{FF2B5EF4-FFF2-40B4-BE49-F238E27FC236}">
                <a16:creationId xmlns:a16="http://schemas.microsoft.com/office/drawing/2014/main" id="{685D3FC5-6374-1F48-A2F7-755F3AA54687}"/>
              </a:ext>
            </a:extLst>
          </p:cNvPr>
          <p:cNvGrpSpPr>
            <a:grpSpLocks/>
          </p:cNvGrpSpPr>
          <p:nvPr/>
        </p:nvGrpSpPr>
        <p:grpSpPr bwMode="auto">
          <a:xfrm>
            <a:off x="843996" y="5557762"/>
            <a:ext cx="346652" cy="511703"/>
            <a:chOff x="1104" y="2832"/>
            <a:chExt cx="208" cy="311"/>
          </a:xfrm>
        </p:grpSpPr>
        <p:sp>
          <p:nvSpPr>
            <p:cNvPr id="65562" name="Rectangle 26">
              <a:extLst>
                <a:ext uri="{FF2B5EF4-FFF2-40B4-BE49-F238E27FC236}">
                  <a16:creationId xmlns:a16="http://schemas.microsoft.com/office/drawing/2014/main" id="{E85906B0-DFA8-0243-8D19-FD4F4AB36E97}"/>
                </a:ext>
              </a:extLst>
            </p:cNvPr>
            <p:cNvSpPr>
              <a:spLocks noChangeArrowheads="1"/>
            </p:cNvSpPr>
            <p:nvPr/>
          </p:nvSpPr>
          <p:spPr bwMode="auto">
            <a:xfrm>
              <a:off x="1104" y="2837"/>
              <a:ext cx="0" cy="3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63" name="Text Box 27">
              <a:extLst>
                <a:ext uri="{FF2B5EF4-FFF2-40B4-BE49-F238E27FC236}">
                  <a16:creationId xmlns:a16="http://schemas.microsoft.com/office/drawing/2014/main" id="{B01428DF-805F-084E-B4C9-E9B787CB2D07}"/>
                </a:ext>
              </a:extLst>
            </p:cNvPr>
            <p:cNvSpPr txBox="1">
              <a:spLocks noChangeArrowheads="1"/>
            </p:cNvSpPr>
            <p:nvPr/>
          </p:nvSpPr>
          <p:spPr bwMode="auto">
            <a:xfrm>
              <a:off x="1231" y="2832"/>
              <a:ext cx="81"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8</a:t>
              </a:r>
            </a:p>
          </p:txBody>
        </p:sp>
      </p:grpSp>
      <p:grpSp>
        <p:nvGrpSpPr>
          <p:cNvPr id="65564" name="Group 28">
            <a:extLst>
              <a:ext uri="{FF2B5EF4-FFF2-40B4-BE49-F238E27FC236}">
                <a16:creationId xmlns:a16="http://schemas.microsoft.com/office/drawing/2014/main" id="{84AD8057-A10F-D04C-A7C0-D0CF99BC10DA}"/>
              </a:ext>
            </a:extLst>
          </p:cNvPr>
          <p:cNvGrpSpPr>
            <a:grpSpLocks/>
          </p:cNvGrpSpPr>
          <p:nvPr/>
        </p:nvGrpSpPr>
        <p:grpSpPr bwMode="auto">
          <a:xfrm>
            <a:off x="6861986" y="5911251"/>
            <a:ext cx="479980" cy="511312"/>
            <a:chOff x="1104" y="2832"/>
            <a:chExt cx="288" cy="312"/>
          </a:xfrm>
        </p:grpSpPr>
        <p:sp>
          <p:nvSpPr>
            <p:cNvPr id="65565" name="Rectangle 29">
              <a:extLst>
                <a:ext uri="{FF2B5EF4-FFF2-40B4-BE49-F238E27FC236}">
                  <a16:creationId xmlns:a16="http://schemas.microsoft.com/office/drawing/2014/main" id="{7C826A93-C569-334F-8300-0C1B097AE688}"/>
                </a:ext>
              </a:extLst>
            </p:cNvPr>
            <p:cNvSpPr>
              <a:spLocks noChangeArrowheads="1"/>
            </p:cNvSpPr>
            <p:nvPr/>
          </p:nvSpPr>
          <p:spPr bwMode="auto">
            <a:xfrm>
              <a:off x="1104" y="2837"/>
              <a:ext cx="0" cy="3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66" name="Text Box 30">
              <a:extLst>
                <a:ext uri="{FF2B5EF4-FFF2-40B4-BE49-F238E27FC236}">
                  <a16:creationId xmlns:a16="http://schemas.microsoft.com/office/drawing/2014/main" id="{D189D5CD-D88D-1F47-8BDB-8F97DAE45F01}"/>
                </a:ext>
              </a:extLst>
            </p:cNvPr>
            <p:cNvSpPr txBox="1">
              <a:spLocks noChangeArrowheads="1"/>
            </p:cNvSpPr>
            <p:nvPr/>
          </p:nvSpPr>
          <p:spPr bwMode="auto">
            <a:xfrm>
              <a:off x="1150" y="2832"/>
              <a:ext cx="24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140</a:t>
              </a:r>
            </a:p>
          </p:txBody>
        </p:sp>
      </p:grpSp>
      <p:grpSp>
        <p:nvGrpSpPr>
          <p:cNvPr id="65567" name="Group 31">
            <a:extLst>
              <a:ext uri="{FF2B5EF4-FFF2-40B4-BE49-F238E27FC236}">
                <a16:creationId xmlns:a16="http://schemas.microsoft.com/office/drawing/2014/main" id="{2DB8577E-5680-EF4C-A41A-9B2A448B919D}"/>
              </a:ext>
            </a:extLst>
          </p:cNvPr>
          <p:cNvGrpSpPr>
            <a:grpSpLocks/>
          </p:cNvGrpSpPr>
          <p:nvPr/>
        </p:nvGrpSpPr>
        <p:grpSpPr bwMode="auto">
          <a:xfrm>
            <a:off x="3799612" y="6262982"/>
            <a:ext cx="414981" cy="511703"/>
            <a:chOff x="1104" y="2832"/>
            <a:chExt cx="249" cy="311"/>
          </a:xfrm>
        </p:grpSpPr>
        <p:sp>
          <p:nvSpPr>
            <p:cNvPr id="65568" name="Rectangle 32">
              <a:extLst>
                <a:ext uri="{FF2B5EF4-FFF2-40B4-BE49-F238E27FC236}">
                  <a16:creationId xmlns:a16="http://schemas.microsoft.com/office/drawing/2014/main" id="{147438BB-FFE8-6E44-8906-755167E31287}"/>
                </a:ext>
              </a:extLst>
            </p:cNvPr>
            <p:cNvSpPr>
              <a:spLocks noChangeArrowheads="1"/>
            </p:cNvSpPr>
            <p:nvPr/>
          </p:nvSpPr>
          <p:spPr bwMode="auto">
            <a:xfrm>
              <a:off x="1104" y="2837"/>
              <a:ext cx="0" cy="30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69" name="Text Box 33">
              <a:extLst>
                <a:ext uri="{FF2B5EF4-FFF2-40B4-BE49-F238E27FC236}">
                  <a16:creationId xmlns:a16="http://schemas.microsoft.com/office/drawing/2014/main" id="{294A489D-D045-9B46-B616-A2971EE91BDE}"/>
                </a:ext>
              </a:extLst>
            </p:cNvPr>
            <p:cNvSpPr txBox="1">
              <a:spLocks noChangeArrowheads="1"/>
            </p:cNvSpPr>
            <p:nvPr/>
          </p:nvSpPr>
          <p:spPr bwMode="auto">
            <a:xfrm>
              <a:off x="1191" y="2832"/>
              <a:ext cx="162"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73</a:t>
              </a:r>
            </a:p>
          </p:txBody>
        </p:sp>
      </p:grpSp>
      <p:grpSp>
        <p:nvGrpSpPr>
          <p:cNvPr id="65570" name="Group 34">
            <a:extLst>
              <a:ext uri="{FF2B5EF4-FFF2-40B4-BE49-F238E27FC236}">
                <a16:creationId xmlns:a16="http://schemas.microsoft.com/office/drawing/2014/main" id="{24BF766A-9741-5E45-AA12-11F897E1B378}"/>
              </a:ext>
            </a:extLst>
          </p:cNvPr>
          <p:cNvGrpSpPr>
            <a:grpSpLocks/>
          </p:cNvGrpSpPr>
          <p:nvPr/>
        </p:nvGrpSpPr>
        <p:grpSpPr bwMode="auto">
          <a:xfrm>
            <a:off x="3948355" y="6551724"/>
            <a:ext cx="414981" cy="511312"/>
            <a:chOff x="1104" y="2832"/>
            <a:chExt cx="249" cy="312"/>
          </a:xfrm>
        </p:grpSpPr>
        <p:sp>
          <p:nvSpPr>
            <p:cNvPr id="65571" name="Rectangle 35">
              <a:extLst>
                <a:ext uri="{FF2B5EF4-FFF2-40B4-BE49-F238E27FC236}">
                  <a16:creationId xmlns:a16="http://schemas.microsoft.com/office/drawing/2014/main" id="{3036E974-164A-7141-A186-2B01F9CDBC71}"/>
                </a:ext>
              </a:extLst>
            </p:cNvPr>
            <p:cNvSpPr>
              <a:spLocks noChangeArrowheads="1"/>
            </p:cNvSpPr>
            <p:nvPr/>
          </p:nvSpPr>
          <p:spPr bwMode="auto">
            <a:xfrm>
              <a:off x="1104" y="2837"/>
              <a:ext cx="0" cy="3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72" name="Text Box 36">
              <a:extLst>
                <a:ext uri="{FF2B5EF4-FFF2-40B4-BE49-F238E27FC236}">
                  <a16:creationId xmlns:a16="http://schemas.microsoft.com/office/drawing/2014/main" id="{BB012CD5-446C-A547-A70C-91CC4FE0DF2C}"/>
                </a:ext>
              </a:extLst>
            </p:cNvPr>
            <p:cNvSpPr txBox="1">
              <a:spLocks noChangeArrowheads="1"/>
            </p:cNvSpPr>
            <p:nvPr/>
          </p:nvSpPr>
          <p:spPr bwMode="auto">
            <a:xfrm>
              <a:off x="1191" y="2832"/>
              <a:ext cx="162"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77</a:t>
              </a:r>
            </a:p>
          </p:txBody>
        </p:sp>
      </p:grpSp>
      <p:sp>
        <p:nvSpPr>
          <p:cNvPr id="65573" name="Text Box 37">
            <a:extLst>
              <a:ext uri="{FF2B5EF4-FFF2-40B4-BE49-F238E27FC236}">
                <a16:creationId xmlns:a16="http://schemas.microsoft.com/office/drawing/2014/main" id="{D8048EFB-A4D3-D140-B5B0-C898576A1BF3}"/>
              </a:ext>
            </a:extLst>
          </p:cNvPr>
          <p:cNvSpPr txBox="1">
            <a:spLocks noChangeArrowheads="1"/>
          </p:cNvSpPr>
          <p:nvPr/>
        </p:nvSpPr>
        <p:spPr bwMode="auto">
          <a:xfrm>
            <a:off x="961238" y="4016077"/>
            <a:ext cx="2387060"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80"/>
                </a:solidFill>
                <a:effectLst/>
                <a:uLnTx/>
                <a:uFillTx/>
                <a:latin typeface="Times" pitchFamily="2" charset="0"/>
                <a:ea typeface="+mn-ea"/>
                <a:cs typeface="Arial"/>
              </a:rPr>
              <a:t>read/write head start</a:t>
            </a:r>
          </a:p>
        </p:txBody>
      </p:sp>
      <p:cxnSp>
        <p:nvCxnSpPr>
          <p:cNvPr id="65574" name="AutoShape 38">
            <a:extLst>
              <a:ext uri="{FF2B5EF4-FFF2-40B4-BE49-F238E27FC236}">
                <a16:creationId xmlns:a16="http://schemas.microsoft.com/office/drawing/2014/main" id="{4545E4D8-D83D-0447-8394-DC9104A0A2D0}"/>
              </a:ext>
            </a:extLst>
          </p:cNvPr>
          <p:cNvCxnSpPr>
            <a:cxnSpLocks noChangeShapeType="1"/>
            <a:stCxn id="65583" idx="3"/>
            <a:endCxn id="65550" idx="1"/>
          </p:cNvCxnSpPr>
          <p:nvPr/>
        </p:nvCxnSpPr>
        <p:spPr bwMode="auto">
          <a:xfrm>
            <a:off x="3864364" y="4075575"/>
            <a:ext cx="1175951" cy="33150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575" name="AutoShape 39">
            <a:extLst>
              <a:ext uri="{FF2B5EF4-FFF2-40B4-BE49-F238E27FC236}">
                <a16:creationId xmlns:a16="http://schemas.microsoft.com/office/drawing/2014/main" id="{1BFF41FC-9872-3647-82E5-EC65B18E7039}"/>
              </a:ext>
            </a:extLst>
          </p:cNvPr>
          <p:cNvCxnSpPr>
            <a:cxnSpLocks noChangeShapeType="1"/>
            <a:stCxn id="65550" idx="3"/>
            <a:endCxn id="65553" idx="1"/>
          </p:cNvCxnSpPr>
          <p:nvPr/>
        </p:nvCxnSpPr>
        <p:spPr bwMode="auto">
          <a:xfrm>
            <a:off x="5040315" y="4407080"/>
            <a:ext cx="3412354" cy="35348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576" name="AutoShape 40">
            <a:extLst>
              <a:ext uri="{FF2B5EF4-FFF2-40B4-BE49-F238E27FC236}">
                <a16:creationId xmlns:a16="http://schemas.microsoft.com/office/drawing/2014/main" id="{BAC6B199-F686-C940-B0BC-DCB43F989E99}"/>
              </a:ext>
            </a:extLst>
          </p:cNvPr>
          <p:cNvCxnSpPr>
            <a:cxnSpLocks noChangeShapeType="1"/>
            <a:stCxn id="65553" idx="1"/>
            <a:endCxn id="65556" idx="3"/>
          </p:cNvCxnSpPr>
          <p:nvPr/>
        </p:nvCxnSpPr>
        <p:spPr bwMode="auto">
          <a:xfrm flipH="1">
            <a:off x="2802157" y="4760565"/>
            <a:ext cx="5650511" cy="351943"/>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577" name="AutoShape 41">
            <a:extLst>
              <a:ext uri="{FF2B5EF4-FFF2-40B4-BE49-F238E27FC236}">
                <a16:creationId xmlns:a16="http://schemas.microsoft.com/office/drawing/2014/main" id="{46D66B44-AB77-5A42-8BBA-8FF991A0B172}"/>
              </a:ext>
            </a:extLst>
          </p:cNvPr>
          <p:cNvCxnSpPr>
            <a:cxnSpLocks noChangeShapeType="1"/>
            <a:stCxn id="65556" idx="3"/>
            <a:endCxn id="65559" idx="1"/>
          </p:cNvCxnSpPr>
          <p:nvPr/>
        </p:nvCxnSpPr>
        <p:spPr bwMode="auto">
          <a:xfrm>
            <a:off x="2802156" y="5112508"/>
            <a:ext cx="3732595" cy="353277"/>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578" name="AutoShape 42">
            <a:extLst>
              <a:ext uri="{FF2B5EF4-FFF2-40B4-BE49-F238E27FC236}">
                <a16:creationId xmlns:a16="http://schemas.microsoft.com/office/drawing/2014/main" id="{2A335363-2010-644C-A88B-E0281812D6B9}"/>
              </a:ext>
            </a:extLst>
          </p:cNvPr>
          <p:cNvCxnSpPr>
            <a:cxnSpLocks noChangeShapeType="1"/>
            <a:stCxn id="65559" idx="1"/>
            <a:endCxn id="65562" idx="3"/>
          </p:cNvCxnSpPr>
          <p:nvPr/>
        </p:nvCxnSpPr>
        <p:spPr bwMode="auto">
          <a:xfrm flipH="1">
            <a:off x="843995" y="5465785"/>
            <a:ext cx="5690755" cy="351942"/>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579" name="AutoShape 43">
            <a:extLst>
              <a:ext uri="{FF2B5EF4-FFF2-40B4-BE49-F238E27FC236}">
                <a16:creationId xmlns:a16="http://schemas.microsoft.com/office/drawing/2014/main" id="{C8FBEA4D-EE73-C342-B864-341DFD00CFE3}"/>
              </a:ext>
            </a:extLst>
          </p:cNvPr>
          <p:cNvCxnSpPr>
            <a:cxnSpLocks noChangeShapeType="1"/>
            <a:stCxn id="65562" idx="3"/>
            <a:endCxn id="65565" idx="1"/>
          </p:cNvCxnSpPr>
          <p:nvPr/>
        </p:nvCxnSpPr>
        <p:spPr bwMode="auto">
          <a:xfrm>
            <a:off x="843997" y="5817727"/>
            <a:ext cx="6017990" cy="353277"/>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580" name="AutoShape 44">
            <a:extLst>
              <a:ext uri="{FF2B5EF4-FFF2-40B4-BE49-F238E27FC236}">
                <a16:creationId xmlns:a16="http://schemas.microsoft.com/office/drawing/2014/main" id="{3268DB36-E877-6041-9FDA-2999D193216E}"/>
              </a:ext>
            </a:extLst>
          </p:cNvPr>
          <p:cNvCxnSpPr>
            <a:cxnSpLocks noChangeShapeType="1"/>
            <a:stCxn id="65565" idx="1"/>
            <a:endCxn id="65568" idx="3"/>
          </p:cNvCxnSpPr>
          <p:nvPr/>
        </p:nvCxnSpPr>
        <p:spPr bwMode="auto">
          <a:xfrm flipH="1">
            <a:off x="3799614" y="6171004"/>
            <a:ext cx="3062372" cy="351943"/>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5581" name="Group 45">
            <a:extLst>
              <a:ext uri="{FF2B5EF4-FFF2-40B4-BE49-F238E27FC236}">
                <a16:creationId xmlns:a16="http://schemas.microsoft.com/office/drawing/2014/main" id="{3B8DBC77-D0ED-9247-9E66-68953AF33B5A}"/>
              </a:ext>
            </a:extLst>
          </p:cNvPr>
          <p:cNvGrpSpPr>
            <a:grpSpLocks/>
          </p:cNvGrpSpPr>
          <p:nvPr/>
        </p:nvGrpSpPr>
        <p:grpSpPr bwMode="auto">
          <a:xfrm>
            <a:off x="3528378" y="3863834"/>
            <a:ext cx="432232" cy="425232"/>
            <a:chOff x="1891" y="2880"/>
            <a:chExt cx="247" cy="243"/>
          </a:xfrm>
        </p:grpSpPr>
        <p:sp>
          <p:nvSpPr>
            <p:cNvPr id="65582" name="Oval 46">
              <a:extLst>
                <a:ext uri="{FF2B5EF4-FFF2-40B4-BE49-F238E27FC236}">
                  <a16:creationId xmlns:a16="http://schemas.microsoft.com/office/drawing/2014/main" id="{6B1721B5-8E3D-4844-BAC7-E9E3B63EFB84}"/>
                </a:ext>
              </a:extLst>
            </p:cNvPr>
            <p:cNvSpPr>
              <a:spLocks noChangeArrowheads="1"/>
            </p:cNvSpPr>
            <p:nvPr/>
          </p:nvSpPr>
          <p:spPr bwMode="auto">
            <a:xfrm>
              <a:off x="1891" y="2880"/>
              <a:ext cx="247" cy="243"/>
            </a:xfrm>
            <a:prstGeom prst="ellipse">
              <a:avLst/>
            </a:prstGeom>
            <a:solidFill>
              <a:srgbClr val="00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5583" name="AutoShape 47">
              <a:extLst>
                <a:ext uri="{FF2B5EF4-FFF2-40B4-BE49-F238E27FC236}">
                  <a16:creationId xmlns:a16="http://schemas.microsoft.com/office/drawing/2014/main" id="{5D278B71-5ED1-FA4F-90FD-1252EBA06D11}"/>
                </a:ext>
              </a:extLst>
            </p:cNvPr>
            <p:cNvSpPr>
              <a:spLocks noChangeArrowheads="1"/>
            </p:cNvSpPr>
            <p:nvPr/>
          </p:nvSpPr>
          <p:spPr bwMode="auto">
            <a:xfrm>
              <a:off x="1945" y="2933"/>
              <a:ext cx="138" cy="136"/>
            </a:xfrm>
            <a:prstGeom prst="plus">
              <a:avLst>
                <a:gd name="adj" fmla="val 2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cxnSp>
        <p:nvCxnSpPr>
          <p:cNvPr id="65584" name="AutoShape 48">
            <a:extLst>
              <a:ext uri="{FF2B5EF4-FFF2-40B4-BE49-F238E27FC236}">
                <a16:creationId xmlns:a16="http://schemas.microsoft.com/office/drawing/2014/main" id="{F6D3504F-7A13-A041-9EB5-3562703B1089}"/>
              </a:ext>
            </a:extLst>
          </p:cNvPr>
          <p:cNvCxnSpPr>
            <a:cxnSpLocks noChangeShapeType="1"/>
            <a:stCxn id="65568" idx="1"/>
            <a:endCxn id="65571" idx="1"/>
          </p:cNvCxnSpPr>
          <p:nvPr/>
        </p:nvCxnSpPr>
        <p:spPr bwMode="auto">
          <a:xfrm>
            <a:off x="3799612" y="6522947"/>
            <a:ext cx="148744" cy="288530"/>
          </a:xfrm>
          <a:prstGeom prst="straightConnector1">
            <a:avLst/>
          </a:prstGeom>
          <a:noFill/>
          <a:ln w="28575">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9468366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5574"/>
                                        </p:tgtEl>
                                        <p:attrNameLst>
                                          <p:attrName>style.visibility</p:attrName>
                                        </p:attrNameLst>
                                      </p:cBhvr>
                                      <p:to>
                                        <p:strVal val="visible"/>
                                      </p:to>
                                    </p:set>
                                    <p:animEffect transition="in" filter="wipe(left)">
                                      <p:cBhvr>
                                        <p:cTn id="7" dur="500"/>
                                        <p:tgtEl>
                                          <p:spTgt spid="65574"/>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499"/>
                                          </p:stCondLst>
                                        </p:cTn>
                                        <p:tgtEl>
                                          <p:spTgt spid="6554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65575"/>
                                        </p:tgtEl>
                                        <p:attrNameLst>
                                          <p:attrName>style.visibility</p:attrName>
                                        </p:attrNameLst>
                                      </p:cBhvr>
                                      <p:to>
                                        <p:strVal val="visible"/>
                                      </p:to>
                                    </p:set>
                                    <p:animEffect transition="in" filter="wipe(left)">
                                      <p:cBhvr>
                                        <p:cTn id="15" dur="500"/>
                                        <p:tgtEl>
                                          <p:spTgt spid="65575"/>
                                        </p:tgtEl>
                                      </p:cBhvr>
                                    </p:animEffect>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499"/>
                                          </p:stCondLst>
                                        </p:cTn>
                                        <p:tgtEl>
                                          <p:spTgt spid="6555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2" fill="hold" nodeType="clickEffect">
                                  <p:stCondLst>
                                    <p:cond delay="0"/>
                                  </p:stCondLst>
                                  <p:childTnLst>
                                    <p:set>
                                      <p:cBhvr>
                                        <p:cTn id="22" dur="1" fill="hold">
                                          <p:stCondLst>
                                            <p:cond delay="0"/>
                                          </p:stCondLst>
                                        </p:cTn>
                                        <p:tgtEl>
                                          <p:spTgt spid="65576"/>
                                        </p:tgtEl>
                                        <p:attrNameLst>
                                          <p:attrName>style.visibility</p:attrName>
                                        </p:attrNameLst>
                                      </p:cBhvr>
                                      <p:to>
                                        <p:strVal val="visible"/>
                                      </p:to>
                                    </p:set>
                                    <p:animEffect transition="in" filter="wipe(right)">
                                      <p:cBhvr>
                                        <p:cTn id="23" dur="500"/>
                                        <p:tgtEl>
                                          <p:spTgt spid="65576"/>
                                        </p:tgtEl>
                                      </p:cBhvr>
                                    </p:animEffect>
                                  </p:childTnLst>
                                </p:cTn>
                              </p:par>
                            </p:childTnLst>
                          </p:cTn>
                        </p:par>
                        <p:par>
                          <p:cTn id="24" fill="hold" nodeType="afterGroup">
                            <p:stCondLst>
                              <p:cond delay="500"/>
                            </p:stCondLst>
                            <p:childTnLst>
                              <p:par>
                                <p:cTn id="25" presetID="1" presetClass="entr" presetSubtype="0" fill="hold" nodeType="afterEffect">
                                  <p:stCondLst>
                                    <p:cond delay="0"/>
                                  </p:stCondLst>
                                  <p:childTnLst>
                                    <p:set>
                                      <p:cBhvr>
                                        <p:cTn id="26" dur="1" fill="hold">
                                          <p:stCondLst>
                                            <p:cond delay="499"/>
                                          </p:stCondLst>
                                        </p:cTn>
                                        <p:tgtEl>
                                          <p:spTgt spid="6555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65577"/>
                                        </p:tgtEl>
                                        <p:attrNameLst>
                                          <p:attrName>style.visibility</p:attrName>
                                        </p:attrNameLst>
                                      </p:cBhvr>
                                      <p:to>
                                        <p:strVal val="visible"/>
                                      </p:to>
                                    </p:set>
                                    <p:animEffect transition="in" filter="wipe(left)">
                                      <p:cBhvr>
                                        <p:cTn id="31" dur="500"/>
                                        <p:tgtEl>
                                          <p:spTgt spid="65577"/>
                                        </p:tgtEl>
                                      </p:cBhvr>
                                    </p:animEffect>
                                  </p:childTnLst>
                                </p:cTn>
                              </p:par>
                            </p:childTnLst>
                          </p:cTn>
                        </p:par>
                        <p:par>
                          <p:cTn id="32" fill="hold" nodeType="afterGroup">
                            <p:stCondLst>
                              <p:cond delay="500"/>
                            </p:stCondLst>
                            <p:childTnLst>
                              <p:par>
                                <p:cTn id="33" presetID="1" presetClass="entr" presetSubtype="0" fill="hold" nodeType="afterEffect">
                                  <p:stCondLst>
                                    <p:cond delay="0"/>
                                  </p:stCondLst>
                                  <p:childTnLst>
                                    <p:set>
                                      <p:cBhvr>
                                        <p:cTn id="34" dur="1" fill="hold">
                                          <p:stCondLst>
                                            <p:cond delay="499"/>
                                          </p:stCondLst>
                                        </p:cTn>
                                        <p:tgtEl>
                                          <p:spTgt spid="6555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2" fill="hold" nodeType="clickEffect">
                                  <p:stCondLst>
                                    <p:cond delay="0"/>
                                  </p:stCondLst>
                                  <p:childTnLst>
                                    <p:set>
                                      <p:cBhvr>
                                        <p:cTn id="38" dur="1" fill="hold">
                                          <p:stCondLst>
                                            <p:cond delay="0"/>
                                          </p:stCondLst>
                                        </p:cTn>
                                        <p:tgtEl>
                                          <p:spTgt spid="65578"/>
                                        </p:tgtEl>
                                        <p:attrNameLst>
                                          <p:attrName>style.visibility</p:attrName>
                                        </p:attrNameLst>
                                      </p:cBhvr>
                                      <p:to>
                                        <p:strVal val="visible"/>
                                      </p:to>
                                    </p:set>
                                    <p:animEffect transition="in" filter="wipe(right)">
                                      <p:cBhvr>
                                        <p:cTn id="39" dur="500"/>
                                        <p:tgtEl>
                                          <p:spTgt spid="65578"/>
                                        </p:tgtEl>
                                      </p:cBhvr>
                                    </p:animEffect>
                                  </p:childTnLst>
                                </p:cTn>
                              </p:par>
                            </p:childTnLst>
                          </p:cTn>
                        </p:par>
                        <p:par>
                          <p:cTn id="40" fill="hold" nodeType="afterGroup">
                            <p:stCondLst>
                              <p:cond delay="500"/>
                            </p:stCondLst>
                            <p:childTnLst>
                              <p:par>
                                <p:cTn id="41" presetID="1" presetClass="entr" presetSubtype="0" fill="hold" nodeType="afterEffect">
                                  <p:stCondLst>
                                    <p:cond delay="0"/>
                                  </p:stCondLst>
                                  <p:childTnLst>
                                    <p:set>
                                      <p:cBhvr>
                                        <p:cTn id="42" dur="1" fill="hold">
                                          <p:stCondLst>
                                            <p:cond delay="499"/>
                                          </p:stCondLst>
                                        </p:cTn>
                                        <p:tgtEl>
                                          <p:spTgt spid="6556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65579"/>
                                        </p:tgtEl>
                                        <p:attrNameLst>
                                          <p:attrName>style.visibility</p:attrName>
                                        </p:attrNameLst>
                                      </p:cBhvr>
                                      <p:to>
                                        <p:strVal val="visible"/>
                                      </p:to>
                                    </p:set>
                                    <p:animEffect transition="in" filter="wipe(left)">
                                      <p:cBhvr>
                                        <p:cTn id="47" dur="500"/>
                                        <p:tgtEl>
                                          <p:spTgt spid="65579"/>
                                        </p:tgtEl>
                                      </p:cBhvr>
                                    </p:animEffect>
                                  </p:childTnLst>
                                </p:cTn>
                              </p:par>
                            </p:childTnLst>
                          </p:cTn>
                        </p:par>
                        <p:par>
                          <p:cTn id="48" fill="hold" nodeType="afterGroup">
                            <p:stCondLst>
                              <p:cond delay="500"/>
                            </p:stCondLst>
                            <p:childTnLst>
                              <p:par>
                                <p:cTn id="49" presetID="1" presetClass="entr" presetSubtype="0" fill="hold" nodeType="afterEffect">
                                  <p:stCondLst>
                                    <p:cond delay="0"/>
                                  </p:stCondLst>
                                  <p:childTnLst>
                                    <p:set>
                                      <p:cBhvr>
                                        <p:cTn id="50" dur="1" fill="hold">
                                          <p:stCondLst>
                                            <p:cond delay="499"/>
                                          </p:stCondLst>
                                        </p:cTn>
                                        <p:tgtEl>
                                          <p:spTgt spid="65564"/>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2" fill="hold" nodeType="clickEffect">
                                  <p:stCondLst>
                                    <p:cond delay="0"/>
                                  </p:stCondLst>
                                  <p:childTnLst>
                                    <p:set>
                                      <p:cBhvr>
                                        <p:cTn id="54" dur="1" fill="hold">
                                          <p:stCondLst>
                                            <p:cond delay="0"/>
                                          </p:stCondLst>
                                        </p:cTn>
                                        <p:tgtEl>
                                          <p:spTgt spid="65580"/>
                                        </p:tgtEl>
                                        <p:attrNameLst>
                                          <p:attrName>style.visibility</p:attrName>
                                        </p:attrNameLst>
                                      </p:cBhvr>
                                      <p:to>
                                        <p:strVal val="visible"/>
                                      </p:to>
                                    </p:set>
                                    <p:animEffect transition="in" filter="wipe(right)">
                                      <p:cBhvr>
                                        <p:cTn id="55" dur="500"/>
                                        <p:tgtEl>
                                          <p:spTgt spid="65580"/>
                                        </p:tgtEl>
                                      </p:cBhvr>
                                    </p:animEffect>
                                  </p:childTnLst>
                                </p:cTn>
                              </p:par>
                            </p:childTnLst>
                          </p:cTn>
                        </p:par>
                        <p:par>
                          <p:cTn id="56" fill="hold" nodeType="afterGroup">
                            <p:stCondLst>
                              <p:cond delay="500"/>
                            </p:stCondLst>
                            <p:childTnLst>
                              <p:par>
                                <p:cTn id="57" presetID="1" presetClass="entr" presetSubtype="0" fill="hold" nodeType="afterEffect">
                                  <p:stCondLst>
                                    <p:cond delay="0"/>
                                  </p:stCondLst>
                                  <p:childTnLst>
                                    <p:set>
                                      <p:cBhvr>
                                        <p:cTn id="58" dur="1" fill="hold">
                                          <p:stCondLst>
                                            <p:cond delay="499"/>
                                          </p:stCondLst>
                                        </p:cTn>
                                        <p:tgtEl>
                                          <p:spTgt spid="65567"/>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65584"/>
                                        </p:tgtEl>
                                        <p:attrNameLst>
                                          <p:attrName>style.visibility</p:attrName>
                                        </p:attrNameLst>
                                      </p:cBhvr>
                                      <p:to>
                                        <p:strVal val="visible"/>
                                      </p:to>
                                    </p:set>
                                    <p:animEffect transition="in" filter="wipe(left)">
                                      <p:cBhvr>
                                        <p:cTn id="63" dur="500"/>
                                        <p:tgtEl>
                                          <p:spTgt spid="65584"/>
                                        </p:tgtEl>
                                      </p:cBhvr>
                                    </p:animEffect>
                                  </p:childTnLst>
                                </p:cTn>
                              </p:par>
                            </p:childTnLst>
                          </p:cTn>
                        </p:par>
                        <p:par>
                          <p:cTn id="64" fill="hold" nodeType="afterGroup">
                            <p:stCondLst>
                              <p:cond delay="500"/>
                            </p:stCondLst>
                            <p:childTnLst>
                              <p:par>
                                <p:cTn id="65" presetID="1" presetClass="entr" presetSubtype="0" fill="hold" nodeType="afterEffect">
                                  <p:stCondLst>
                                    <p:cond delay="0"/>
                                  </p:stCondLst>
                                  <p:childTnLst>
                                    <p:set>
                                      <p:cBhvr>
                                        <p:cTn id="66" dur="1" fill="hold">
                                          <p:stCondLst>
                                            <p:cond delay="499"/>
                                          </p:stCondLst>
                                        </p:cTn>
                                        <p:tgtEl>
                                          <p:spTgt spid="655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71" name="Rectangle 11">
            <a:extLst>
              <a:ext uri="{FF2B5EF4-FFF2-40B4-BE49-F238E27FC236}">
                <a16:creationId xmlns:a16="http://schemas.microsoft.com/office/drawing/2014/main" id="{C81B9680-07CC-D345-95E4-44F94D9FEC59}"/>
              </a:ext>
            </a:extLst>
          </p:cNvPr>
          <p:cNvSpPr>
            <a:spLocks noGrp="1" noChangeArrowheads="1"/>
          </p:cNvSpPr>
          <p:nvPr>
            <p:ph type="title"/>
          </p:nvPr>
        </p:nvSpPr>
        <p:spPr/>
        <p:txBody>
          <a:bodyPr/>
          <a:lstStyle/>
          <a:p>
            <a:r>
              <a:rPr lang="en-US" altLang="en-US"/>
              <a:t>Shortest Seek Time First (SSTF)</a:t>
            </a:r>
          </a:p>
        </p:txBody>
      </p:sp>
      <p:sp>
        <p:nvSpPr>
          <p:cNvPr id="66572" name="Rectangle 12">
            <a:extLst>
              <a:ext uri="{FF2B5EF4-FFF2-40B4-BE49-F238E27FC236}">
                <a16:creationId xmlns:a16="http://schemas.microsoft.com/office/drawing/2014/main" id="{27A7C368-C92F-9441-9A5D-3501E43DD886}"/>
              </a:ext>
            </a:extLst>
          </p:cNvPr>
          <p:cNvSpPr>
            <a:spLocks noGrp="1" noChangeArrowheads="1"/>
          </p:cNvSpPr>
          <p:nvPr>
            <p:ph idx="1"/>
          </p:nvPr>
        </p:nvSpPr>
        <p:spPr>
          <a:xfrm>
            <a:off x="0" y="775504"/>
            <a:ext cx="10096296" cy="2807215"/>
          </a:xfrm>
        </p:spPr>
        <p:txBody>
          <a:bodyPr>
            <a:normAutofit fontScale="77500" lnSpcReduction="20000"/>
          </a:bodyPr>
          <a:lstStyle/>
          <a:p>
            <a:r>
              <a:rPr lang="en-US" altLang="en-US"/>
              <a:t>Service the request with the shortest seek time from the current head position</a:t>
            </a:r>
          </a:p>
          <a:p>
            <a:pPr lvl="1"/>
            <a:r>
              <a:rPr lang="en-US" altLang="en-US"/>
              <a:t>Form of SJF scheduling</a:t>
            </a:r>
          </a:p>
          <a:p>
            <a:pPr lvl="1"/>
            <a:r>
              <a:rPr lang="en-US" altLang="en-US"/>
              <a:t>May starve some requests</a:t>
            </a:r>
          </a:p>
          <a:p>
            <a:r>
              <a:rPr lang="en-US" altLang="en-US"/>
              <a:t>Seek order = 73, 77, 100, 133, 140, 175, 51, 8</a:t>
            </a:r>
          </a:p>
          <a:p>
            <a:r>
              <a:rPr lang="en-US" altLang="en-US"/>
              <a:t>Seek distance = 10 + 4 + 23 + 33 + 7 + 35 + 124 + 43 = 279 cylinders</a:t>
            </a:r>
          </a:p>
        </p:txBody>
      </p:sp>
      <p:sp>
        <p:nvSpPr>
          <p:cNvPr id="49" name="Footer Placeholder 4">
            <a:extLst>
              <a:ext uri="{FF2B5EF4-FFF2-40B4-BE49-F238E27FC236}">
                <a16:creationId xmlns:a16="http://schemas.microsoft.com/office/drawing/2014/main" id="{CC466CC0-A73D-1C46-B1E0-222EB19451F6}"/>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50" name="Slide Number Placeholder 5">
            <a:extLst>
              <a:ext uri="{FF2B5EF4-FFF2-40B4-BE49-F238E27FC236}">
                <a16:creationId xmlns:a16="http://schemas.microsoft.com/office/drawing/2014/main" id="{D53E9570-1265-FE41-8051-D6C56DAC0737}"/>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72D32B8E-FFFD-A549-AA33-7A6FACBBF72E}"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32</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66562" name="Line 2">
            <a:extLst>
              <a:ext uri="{FF2B5EF4-FFF2-40B4-BE49-F238E27FC236}">
                <a16:creationId xmlns:a16="http://schemas.microsoft.com/office/drawing/2014/main" id="{FC1A29A2-E8A3-384E-9B9B-36D91F0E87EF}"/>
              </a:ext>
            </a:extLst>
          </p:cNvPr>
          <p:cNvSpPr>
            <a:spLocks noChangeShapeType="1"/>
          </p:cNvSpPr>
          <p:nvPr/>
        </p:nvSpPr>
        <p:spPr bwMode="auto">
          <a:xfrm>
            <a:off x="3948359"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563" name="Line 3">
            <a:extLst>
              <a:ext uri="{FF2B5EF4-FFF2-40B4-BE49-F238E27FC236}">
                <a16:creationId xmlns:a16="http://schemas.microsoft.com/office/drawing/2014/main" id="{D816A5E7-894D-CF4D-9947-B1A0036A05DB}"/>
              </a:ext>
            </a:extLst>
          </p:cNvPr>
          <p:cNvSpPr>
            <a:spLocks noChangeShapeType="1"/>
          </p:cNvSpPr>
          <p:nvPr/>
        </p:nvSpPr>
        <p:spPr bwMode="auto">
          <a:xfrm>
            <a:off x="840493"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564" name="Line 4">
            <a:extLst>
              <a:ext uri="{FF2B5EF4-FFF2-40B4-BE49-F238E27FC236}">
                <a16:creationId xmlns:a16="http://schemas.microsoft.com/office/drawing/2014/main" id="{62DF3C6F-60AB-2E4A-815F-E8CE2E21A885}"/>
              </a:ext>
            </a:extLst>
          </p:cNvPr>
          <p:cNvSpPr>
            <a:spLocks noChangeShapeType="1"/>
          </p:cNvSpPr>
          <p:nvPr/>
        </p:nvSpPr>
        <p:spPr bwMode="auto">
          <a:xfrm>
            <a:off x="2772410"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565" name="Line 5">
            <a:extLst>
              <a:ext uri="{FF2B5EF4-FFF2-40B4-BE49-F238E27FC236}">
                <a16:creationId xmlns:a16="http://schemas.microsoft.com/office/drawing/2014/main" id="{F92D1407-3211-4E4D-B2EE-791770D76762}"/>
              </a:ext>
            </a:extLst>
          </p:cNvPr>
          <p:cNvSpPr>
            <a:spLocks noChangeShapeType="1"/>
          </p:cNvSpPr>
          <p:nvPr/>
        </p:nvSpPr>
        <p:spPr bwMode="auto">
          <a:xfrm>
            <a:off x="3780366"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566" name="Line 6">
            <a:extLst>
              <a:ext uri="{FF2B5EF4-FFF2-40B4-BE49-F238E27FC236}">
                <a16:creationId xmlns:a16="http://schemas.microsoft.com/office/drawing/2014/main" id="{F1AADFA2-1841-FA49-AEF6-72E2B898193D}"/>
              </a:ext>
            </a:extLst>
          </p:cNvPr>
          <p:cNvSpPr>
            <a:spLocks noChangeShapeType="1"/>
          </p:cNvSpPr>
          <p:nvPr/>
        </p:nvSpPr>
        <p:spPr bwMode="auto">
          <a:xfrm>
            <a:off x="5040312"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567" name="Line 7">
            <a:extLst>
              <a:ext uri="{FF2B5EF4-FFF2-40B4-BE49-F238E27FC236}">
                <a16:creationId xmlns:a16="http://schemas.microsoft.com/office/drawing/2014/main" id="{41E5A8DB-348A-1147-80A0-F2F147A35255}"/>
              </a:ext>
            </a:extLst>
          </p:cNvPr>
          <p:cNvSpPr>
            <a:spLocks noChangeShapeType="1"/>
          </p:cNvSpPr>
          <p:nvPr/>
        </p:nvSpPr>
        <p:spPr bwMode="auto">
          <a:xfrm>
            <a:off x="6552247"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568" name="Line 8">
            <a:extLst>
              <a:ext uri="{FF2B5EF4-FFF2-40B4-BE49-F238E27FC236}">
                <a16:creationId xmlns:a16="http://schemas.microsoft.com/office/drawing/2014/main" id="{2E6B69CD-5C4E-474F-8102-D564A61FC053}"/>
              </a:ext>
            </a:extLst>
          </p:cNvPr>
          <p:cNvSpPr>
            <a:spLocks noChangeShapeType="1"/>
          </p:cNvSpPr>
          <p:nvPr/>
        </p:nvSpPr>
        <p:spPr bwMode="auto">
          <a:xfrm>
            <a:off x="6888233"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569" name="Line 9">
            <a:extLst>
              <a:ext uri="{FF2B5EF4-FFF2-40B4-BE49-F238E27FC236}">
                <a16:creationId xmlns:a16="http://schemas.microsoft.com/office/drawing/2014/main" id="{C64632D3-9811-4F4A-ACFB-2D8581939B47}"/>
              </a:ext>
            </a:extLst>
          </p:cNvPr>
          <p:cNvSpPr>
            <a:spLocks noChangeShapeType="1"/>
          </p:cNvSpPr>
          <p:nvPr/>
        </p:nvSpPr>
        <p:spPr bwMode="auto">
          <a:xfrm>
            <a:off x="8484164"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570" name="Rectangle 10">
            <a:extLst>
              <a:ext uri="{FF2B5EF4-FFF2-40B4-BE49-F238E27FC236}">
                <a16:creationId xmlns:a16="http://schemas.microsoft.com/office/drawing/2014/main" id="{0160AB17-ADAD-374B-BDB8-EA4CFBEEB555}"/>
              </a:ext>
            </a:extLst>
          </p:cNvPr>
          <p:cNvSpPr>
            <a:spLocks noChangeArrowheads="1"/>
          </p:cNvSpPr>
          <p:nvPr/>
        </p:nvSpPr>
        <p:spPr bwMode="auto">
          <a:xfrm>
            <a:off x="478258" y="3937331"/>
            <a:ext cx="8929866" cy="30343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2535" b="0" i="0" u="none" strike="noStrike" kern="1200" cap="none" spc="0" normalizeH="0" baseline="0" noProof="0">
              <a:ln>
                <a:noFill/>
              </a:ln>
              <a:solidFill>
                <a:srgbClr val="000000"/>
              </a:solidFill>
              <a:effectLst/>
              <a:uLnTx/>
              <a:uFillTx/>
              <a:latin typeface="Times" pitchFamily="2" charset="0"/>
              <a:ea typeface="+mn-ea"/>
              <a:cs typeface="Arial"/>
            </a:endParaRPr>
          </a:p>
        </p:txBody>
      </p:sp>
      <p:grpSp>
        <p:nvGrpSpPr>
          <p:cNvPr id="66573" name="Group 13">
            <a:extLst>
              <a:ext uri="{FF2B5EF4-FFF2-40B4-BE49-F238E27FC236}">
                <a16:creationId xmlns:a16="http://schemas.microsoft.com/office/drawing/2014/main" id="{9E96FF62-5A5A-714C-B9EC-9ED214660FF5}"/>
              </a:ext>
            </a:extLst>
          </p:cNvPr>
          <p:cNvGrpSpPr>
            <a:grpSpLocks/>
          </p:cNvGrpSpPr>
          <p:nvPr/>
        </p:nvGrpSpPr>
        <p:grpSpPr bwMode="auto">
          <a:xfrm>
            <a:off x="5040314" y="5183616"/>
            <a:ext cx="479980" cy="738890"/>
            <a:chOff x="1104" y="2444"/>
            <a:chExt cx="288" cy="594"/>
          </a:xfrm>
        </p:grpSpPr>
        <p:sp>
          <p:nvSpPr>
            <p:cNvPr id="66574" name="Rectangle 14">
              <a:extLst>
                <a:ext uri="{FF2B5EF4-FFF2-40B4-BE49-F238E27FC236}">
                  <a16:creationId xmlns:a16="http://schemas.microsoft.com/office/drawing/2014/main" id="{4AF35954-8A0B-F447-AF9C-91F68FA018B8}"/>
                </a:ext>
              </a:extLst>
            </p:cNvPr>
            <p:cNvSpPr>
              <a:spLocks noChangeArrowheads="1"/>
            </p:cNvSpPr>
            <p:nvPr/>
          </p:nvSpPr>
          <p:spPr bwMode="auto">
            <a:xfrm>
              <a:off x="1104" y="2444"/>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575" name="Text Box 15">
              <a:extLst>
                <a:ext uri="{FF2B5EF4-FFF2-40B4-BE49-F238E27FC236}">
                  <a16:creationId xmlns:a16="http://schemas.microsoft.com/office/drawing/2014/main" id="{8CAC196B-05F7-BA4D-B06F-3AB28BCA7D73}"/>
                </a:ext>
              </a:extLst>
            </p:cNvPr>
            <p:cNvSpPr txBox="1">
              <a:spLocks noChangeArrowheads="1"/>
            </p:cNvSpPr>
            <p:nvPr/>
          </p:nvSpPr>
          <p:spPr bwMode="auto">
            <a:xfrm>
              <a:off x="1150" y="2702"/>
              <a:ext cx="24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100</a:t>
              </a:r>
            </a:p>
          </p:txBody>
        </p:sp>
      </p:grpSp>
      <p:grpSp>
        <p:nvGrpSpPr>
          <p:cNvPr id="66576" name="Group 16">
            <a:extLst>
              <a:ext uri="{FF2B5EF4-FFF2-40B4-BE49-F238E27FC236}">
                <a16:creationId xmlns:a16="http://schemas.microsoft.com/office/drawing/2014/main" id="{395937FC-7A30-4348-9A33-6F59105DCCF4}"/>
              </a:ext>
            </a:extLst>
          </p:cNvPr>
          <p:cNvGrpSpPr>
            <a:grpSpLocks/>
          </p:cNvGrpSpPr>
          <p:nvPr/>
        </p:nvGrpSpPr>
        <p:grpSpPr bwMode="auto">
          <a:xfrm>
            <a:off x="8484166" y="6069492"/>
            <a:ext cx="479980" cy="900152"/>
            <a:chOff x="1104" y="2442"/>
            <a:chExt cx="288" cy="728"/>
          </a:xfrm>
        </p:grpSpPr>
        <p:sp>
          <p:nvSpPr>
            <p:cNvPr id="66577" name="Rectangle 17">
              <a:extLst>
                <a:ext uri="{FF2B5EF4-FFF2-40B4-BE49-F238E27FC236}">
                  <a16:creationId xmlns:a16="http://schemas.microsoft.com/office/drawing/2014/main" id="{635E3078-9363-0F4C-B4D6-788D2C74D6C9}"/>
                </a:ext>
              </a:extLst>
            </p:cNvPr>
            <p:cNvSpPr>
              <a:spLocks noChangeArrowheads="1"/>
            </p:cNvSpPr>
            <p:nvPr/>
          </p:nvSpPr>
          <p:spPr bwMode="auto">
            <a:xfrm>
              <a:off x="1104" y="2442"/>
              <a:ext cx="0" cy="4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578" name="Text Box 18">
              <a:extLst>
                <a:ext uri="{FF2B5EF4-FFF2-40B4-BE49-F238E27FC236}">
                  <a16:creationId xmlns:a16="http://schemas.microsoft.com/office/drawing/2014/main" id="{F78B10CA-E225-B340-A8C8-98982F8F0DAF}"/>
                </a:ext>
              </a:extLst>
            </p:cNvPr>
            <p:cNvSpPr txBox="1">
              <a:spLocks noChangeArrowheads="1"/>
            </p:cNvSpPr>
            <p:nvPr/>
          </p:nvSpPr>
          <p:spPr bwMode="auto">
            <a:xfrm>
              <a:off x="1150" y="2832"/>
              <a:ext cx="242"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175</a:t>
              </a:r>
            </a:p>
          </p:txBody>
        </p:sp>
      </p:grpSp>
      <p:grpSp>
        <p:nvGrpSpPr>
          <p:cNvPr id="66579" name="Group 19">
            <a:extLst>
              <a:ext uri="{FF2B5EF4-FFF2-40B4-BE49-F238E27FC236}">
                <a16:creationId xmlns:a16="http://schemas.microsoft.com/office/drawing/2014/main" id="{7D9B55C1-CB23-2D48-B50D-3D090F3D6F40}"/>
              </a:ext>
            </a:extLst>
          </p:cNvPr>
          <p:cNvGrpSpPr>
            <a:grpSpLocks/>
          </p:cNvGrpSpPr>
          <p:nvPr/>
        </p:nvGrpSpPr>
        <p:grpSpPr bwMode="auto">
          <a:xfrm>
            <a:off x="2802155" y="4980274"/>
            <a:ext cx="414981" cy="1725314"/>
            <a:chOff x="1104" y="2832"/>
            <a:chExt cx="249" cy="1387"/>
          </a:xfrm>
        </p:grpSpPr>
        <p:sp>
          <p:nvSpPr>
            <p:cNvPr id="66580" name="Rectangle 20">
              <a:extLst>
                <a:ext uri="{FF2B5EF4-FFF2-40B4-BE49-F238E27FC236}">
                  <a16:creationId xmlns:a16="http://schemas.microsoft.com/office/drawing/2014/main" id="{43184DCD-D0BB-3E46-97C6-C572092E9300}"/>
                </a:ext>
              </a:extLst>
            </p:cNvPr>
            <p:cNvSpPr>
              <a:spLocks noChangeArrowheads="1"/>
            </p:cNvSpPr>
            <p:nvPr/>
          </p:nvSpPr>
          <p:spPr bwMode="auto">
            <a:xfrm>
              <a:off x="1104" y="3814"/>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581" name="Text Box 21">
              <a:extLst>
                <a:ext uri="{FF2B5EF4-FFF2-40B4-BE49-F238E27FC236}">
                  <a16:creationId xmlns:a16="http://schemas.microsoft.com/office/drawing/2014/main" id="{A504236E-119A-3B45-958F-13047ECEF1CF}"/>
                </a:ext>
              </a:extLst>
            </p:cNvPr>
            <p:cNvSpPr txBox="1">
              <a:spLocks noChangeArrowheads="1"/>
            </p:cNvSpPr>
            <p:nvPr/>
          </p:nvSpPr>
          <p:spPr bwMode="auto">
            <a:xfrm>
              <a:off x="1191" y="2832"/>
              <a:ext cx="16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51</a:t>
              </a:r>
            </a:p>
          </p:txBody>
        </p:sp>
      </p:grpSp>
      <p:grpSp>
        <p:nvGrpSpPr>
          <p:cNvPr id="66582" name="Group 22">
            <a:extLst>
              <a:ext uri="{FF2B5EF4-FFF2-40B4-BE49-F238E27FC236}">
                <a16:creationId xmlns:a16="http://schemas.microsoft.com/office/drawing/2014/main" id="{A9743728-8813-204F-A497-F26178A8D347}"/>
              </a:ext>
            </a:extLst>
          </p:cNvPr>
          <p:cNvGrpSpPr>
            <a:grpSpLocks/>
          </p:cNvGrpSpPr>
          <p:nvPr/>
        </p:nvGrpSpPr>
        <p:grpSpPr bwMode="auto">
          <a:xfrm>
            <a:off x="6534750" y="5361334"/>
            <a:ext cx="479980" cy="655331"/>
            <a:chOff x="1104" y="2308"/>
            <a:chExt cx="288" cy="530"/>
          </a:xfrm>
        </p:grpSpPr>
        <p:sp>
          <p:nvSpPr>
            <p:cNvPr id="66583" name="Rectangle 23">
              <a:extLst>
                <a:ext uri="{FF2B5EF4-FFF2-40B4-BE49-F238E27FC236}">
                  <a16:creationId xmlns:a16="http://schemas.microsoft.com/office/drawing/2014/main" id="{37B0E574-C2FF-D843-9C65-D19F07AD9A3A}"/>
                </a:ext>
              </a:extLst>
            </p:cNvPr>
            <p:cNvSpPr>
              <a:spLocks noChangeArrowheads="1"/>
            </p:cNvSpPr>
            <p:nvPr/>
          </p:nvSpPr>
          <p:spPr bwMode="auto">
            <a:xfrm>
              <a:off x="1104" y="2431"/>
              <a:ext cx="0" cy="4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584" name="Text Box 24">
              <a:extLst>
                <a:ext uri="{FF2B5EF4-FFF2-40B4-BE49-F238E27FC236}">
                  <a16:creationId xmlns:a16="http://schemas.microsoft.com/office/drawing/2014/main" id="{D558D623-6AEB-A947-A926-789F53ACA3F6}"/>
                </a:ext>
              </a:extLst>
            </p:cNvPr>
            <p:cNvSpPr txBox="1">
              <a:spLocks noChangeArrowheads="1"/>
            </p:cNvSpPr>
            <p:nvPr/>
          </p:nvSpPr>
          <p:spPr bwMode="auto">
            <a:xfrm>
              <a:off x="1150" y="2308"/>
              <a:ext cx="242"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133</a:t>
              </a:r>
            </a:p>
          </p:txBody>
        </p:sp>
      </p:grpSp>
      <p:grpSp>
        <p:nvGrpSpPr>
          <p:cNvPr id="66585" name="Group 25">
            <a:extLst>
              <a:ext uri="{FF2B5EF4-FFF2-40B4-BE49-F238E27FC236}">
                <a16:creationId xmlns:a16="http://schemas.microsoft.com/office/drawing/2014/main" id="{332829AE-4D7D-F749-B286-738AD1A9D46F}"/>
              </a:ext>
            </a:extLst>
          </p:cNvPr>
          <p:cNvGrpSpPr>
            <a:grpSpLocks/>
          </p:cNvGrpSpPr>
          <p:nvPr/>
        </p:nvGrpSpPr>
        <p:grpSpPr bwMode="auto">
          <a:xfrm>
            <a:off x="843996" y="5323239"/>
            <a:ext cx="346652" cy="1503889"/>
            <a:chOff x="1104" y="2832"/>
            <a:chExt cx="208" cy="1209"/>
          </a:xfrm>
        </p:grpSpPr>
        <p:sp>
          <p:nvSpPr>
            <p:cNvPr id="66586" name="Rectangle 26">
              <a:extLst>
                <a:ext uri="{FF2B5EF4-FFF2-40B4-BE49-F238E27FC236}">
                  <a16:creationId xmlns:a16="http://schemas.microsoft.com/office/drawing/2014/main" id="{B5568756-161D-7147-A3C7-B4F1AB367100}"/>
                </a:ext>
              </a:extLst>
            </p:cNvPr>
            <p:cNvSpPr>
              <a:spLocks noChangeArrowheads="1"/>
            </p:cNvSpPr>
            <p:nvPr/>
          </p:nvSpPr>
          <p:spPr bwMode="auto">
            <a:xfrm>
              <a:off x="1104" y="3706"/>
              <a:ext cx="0" cy="33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587" name="Text Box 27">
              <a:extLst>
                <a:ext uri="{FF2B5EF4-FFF2-40B4-BE49-F238E27FC236}">
                  <a16:creationId xmlns:a16="http://schemas.microsoft.com/office/drawing/2014/main" id="{89339447-B88B-614B-8179-8FAF514D67F1}"/>
                </a:ext>
              </a:extLst>
            </p:cNvPr>
            <p:cNvSpPr txBox="1">
              <a:spLocks noChangeArrowheads="1"/>
            </p:cNvSpPr>
            <p:nvPr/>
          </p:nvSpPr>
          <p:spPr bwMode="auto">
            <a:xfrm>
              <a:off x="1231" y="2832"/>
              <a:ext cx="81"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8</a:t>
              </a:r>
            </a:p>
          </p:txBody>
        </p:sp>
      </p:grpSp>
      <p:grpSp>
        <p:nvGrpSpPr>
          <p:cNvPr id="66588" name="Group 28">
            <a:extLst>
              <a:ext uri="{FF2B5EF4-FFF2-40B4-BE49-F238E27FC236}">
                <a16:creationId xmlns:a16="http://schemas.microsoft.com/office/drawing/2014/main" id="{6E0B1583-CAAE-A442-876B-A7FDCCC19723}"/>
              </a:ext>
            </a:extLst>
          </p:cNvPr>
          <p:cNvGrpSpPr>
            <a:grpSpLocks/>
          </p:cNvGrpSpPr>
          <p:nvPr/>
        </p:nvGrpSpPr>
        <p:grpSpPr bwMode="auto">
          <a:xfrm>
            <a:off x="6861986" y="5779739"/>
            <a:ext cx="479980" cy="990415"/>
            <a:chOff x="1104" y="2369"/>
            <a:chExt cx="288" cy="801"/>
          </a:xfrm>
        </p:grpSpPr>
        <p:sp>
          <p:nvSpPr>
            <p:cNvPr id="66589" name="Rectangle 29">
              <a:extLst>
                <a:ext uri="{FF2B5EF4-FFF2-40B4-BE49-F238E27FC236}">
                  <a16:creationId xmlns:a16="http://schemas.microsoft.com/office/drawing/2014/main" id="{92F15159-3B51-4444-99D1-13675863E718}"/>
                </a:ext>
              </a:extLst>
            </p:cNvPr>
            <p:cNvSpPr>
              <a:spLocks noChangeArrowheads="1"/>
            </p:cNvSpPr>
            <p:nvPr/>
          </p:nvSpPr>
          <p:spPr bwMode="auto">
            <a:xfrm>
              <a:off x="1104" y="2369"/>
              <a:ext cx="0" cy="4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590" name="Text Box 30">
              <a:extLst>
                <a:ext uri="{FF2B5EF4-FFF2-40B4-BE49-F238E27FC236}">
                  <a16:creationId xmlns:a16="http://schemas.microsoft.com/office/drawing/2014/main" id="{82729B88-6FF9-124E-B3E9-7BF190517BCE}"/>
                </a:ext>
              </a:extLst>
            </p:cNvPr>
            <p:cNvSpPr txBox="1">
              <a:spLocks noChangeArrowheads="1"/>
            </p:cNvSpPr>
            <p:nvPr/>
          </p:nvSpPr>
          <p:spPr bwMode="auto">
            <a:xfrm>
              <a:off x="1150" y="2832"/>
              <a:ext cx="242"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140</a:t>
              </a:r>
            </a:p>
          </p:txBody>
        </p:sp>
      </p:grpSp>
      <p:grpSp>
        <p:nvGrpSpPr>
          <p:cNvPr id="66591" name="Group 31">
            <a:extLst>
              <a:ext uri="{FF2B5EF4-FFF2-40B4-BE49-F238E27FC236}">
                <a16:creationId xmlns:a16="http://schemas.microsoft.com/office/drawing/2014/main" id="{718056D7-E931-0B40-BA76-791EF407EBB5}"/>
              </a:ext>
            </a:extLst>
          </p:cNvPr>
          <p:cNvGrpSpPr>
            <a:grpSpLocks/>
          </p:cNvGrpSpPr>
          <p:nvPr/>
        </p:nvGrpSpPr>
        <p:grpSpPr bwMode="auto">
          <a:xfrm>
            <a:off x="3799612" y="4294315"/>
            <a:ext cx="414981" cy="510008"/>
            <a:chOff x="1104" y="2832"/>
            <a:chExt cx="249" cy="410"/>
          </a:xfrm>
        </p:grpSpPr>
        <p:sp>
          <p:nvSpPr>
            <p:cNvPr id="66592" name="Rectangle 32">
              <a:extLst>
                <a:ext uri="{FF2B5EF4-FFF2-40B4-BE49-F238E27FC236}">
                  <a16:creationId xmlns:a16="http://schemas.microsoft.com/office/drawing/2014/main" id="{469A8802-86F0-504D-8C95-61C3CF7306C8}"/>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593" name="Text Box 33">
              <a:extLst>
                <a:ext uri="{FF2B5EF4-FFF2-40B4-BE49-F238E27FC236}">
                  <a16:creationId xmlns:a16="http://schemas.microsoft.com/office/drawing/2014/main" id="{381C6101-D32B-8F4F-9581-A66CF77178F9}"/>
                </a:ext>
              </a:extLst>
            </p:cNvPr>
            <p:cNvSpPr txBox="1">
              <a:spLocks noChangeArrowheads="1"/>
            </p:cNvSpPr>
            <p:nvPr/>
          </p:nvSpPr>
          <p:spPr bwMode="auto">
            <a:xfrm>
              <a:off x="1191" y="2832"/>
              <a:ext cx="16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73</a:t>
              </a:r>
            </a:p>
          </p:txBody>
        </p:sp>
      </p:grpSp>
      <p:grpSp>
        <p:nvGrpSpPr>
          <p:cNvPr id="66594" name="Group 34">
            <a:extLst>
              <a:ext uri="{FF2B5EF4-FFF2-40B4-BE49-F238E27FC236}">
                <a16:creationId xmlns:a16="http://schemas.microsoft.com/office/drawing/2014/main" id="{5D204A15-15E5-D445-B07A-483A62BDB7FF}"/>
              </a:ext>
            </a:extLst>
          </p:cNvPr>
          <p:cNvGrpSpPr>
            <a:grpSpLocks/>
          </p:cNvGrpSpPr>
          <p:nvPr/>
        </p:nvGrpSpPr>
        <p:grpSpPr bwMode="auto">
          <a:xfrm>
            <a:off x="3981604" y="4637300"/>
            <a:ext cx="414981" cy="510008"/>
            <a:chOff x="1104" y="2832"/>
            <a:chExt cx="249" cy="410"/>
          </a:xfrm>
        </p:grpSpPr>
        <p:sp>
          <p:nvSpPr>
            <p:cNvPr id="66595" name="Rectangle 35">
              <a:extLst>
                <a:ext uri="{FF2B5EF4-FFF2-40B4-BE49-F238E27FC236}">
                  <a16:creationId xmlns:a16="http://schemas.microsoft.com/office/drawing/2014/main" id="{69A65FCE-ADB8-844D-B59B-294643DAF876}"/>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596" name="Text Box 36">
              <a:extLst>
                <a:ext uri="{FF2B5EF4-FFF2-40B4-BE49-F238E27FC236}">
                  <a16:creationId xmlns:a16="http://schemas.microsoft.com/office/drawing/2014/main" id="{6D08BF2B-29D7-814F-8704-B927521AF191}"/>
                </a:ext>
              </a:extLst>
            </p:cNvPr>
            <p:cNvSpPr txBox="1">
              <a:spLocks noChangeArrowheads="1"/>
            </p:cNvSpPr>
            <p:nvPr/>
          </p:nvSpPr>
          <p:spPr bwMode="auto">
            <a:xfrm>
              <a:off x="1191" y="2832"/>
              <a:ext cx="16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77</a:t>
              </a:r>
            </a:p>
          </p:txBody>
        </p:sp>
      </p:grpSp>
      <p:sp>
        <p:nvSpPr>
          <p:cNvPr id="66597" name="Text Box 37">
            <a:extLst>
              <a:ext uri="{FF2B5EF4-FFF2-40B4-BE49-F238E27FC236}">
                <a16:creationId xmlns:a16="http://schemas.microsoft.com/office/drawing/2014/main" id="{AF59A632-8283-0142-9F81-7D36BF6E3110}"/>
              </a:ext>
            </a:extLst>
          </p:cNvPr>
          <p:cNvSpPr txBox="1">
            <a:spLocks noChangeArrowheads="1"/>
          </p:cNvSpPr>
          <p:nvPr/>
        </p:nvSpPr>
        <p:spPr bwMode="auto">
          <a:xfrm>
            <a:off x="756497" y="4199819"/>
            <a:ext cx="2387060"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80"/>
                </a:solidFill>
                <a:effectLst/>
                <a:uLnTx/>
                <a:uFillTx/>
                <a:latin typeface="Times" pitchFamily="2" charset="0"/>
                <a:ea typeface="+mn-ea"/>
                <a:cs typeface="Arial"/>
              </a:rPr>
              <a:t>read/write head start</a:t>
            </a:r>
          </a:p>
        </p:txBody>
      </p:sp>
      <p:cxnSp>
        <p:nvCxnSpPr>
          <p:cNvPr id="66598" name="AutoShape 38">
            <a:extLst>
              <a:ext uri="{FF2B5EF4-FFF2-40B4-BE49-F238E27FC236}">
                <a16:creationId xmlns:a16="http://schemas.microsoft.com/office/drawing/2014/main" id="{7E82210F-193B-0A40-8866-FEF33AEFCAA9}"/>
              </a:ext>
            </a:extLst>
          </p:cNvPr>
          <p:cNvCxnSpPr>
            <a:cxnSpLocks noChangeShapeType="1"/>
            <a:stCxn id="66607" idx="5"/>
            <a:endCxn id="66592" idx="1"/>
          </p:cNvCxnSpPr>
          <p:nvPr/>
        </p:nvCxnSpPr>
        <p:spPr bwMode="auto">
          <a:xfrm>
            <a:off x="3561325" y="4310788"/>
            <a:ext cx="238288" cy="241641"/>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99" name="AutoShape 39">
            <a:extLst>
              <a:ext uri="{FF2B5EF4-FFF2-40B4-BE49-F238E27FC236}">
                <a16:creationId xmlns:a16="http://schemas.microsoft.com/office/drawing/2014/main" id="{B38CA58C-1571-F745-B4DF-6B2B16037889}"/>
              </a:ext>
            </a:extLst>
          </p:cNvPr>
          <p:cNvCxnSpPr>
            <a:cxnSpLocks noChangeShapeType="1"/>
            <a:stCxn id="66595" idx="1"/>
          </p:cNvCxnSpPr>
          <p:nvPr/>
        </p:nvCxnSpPr>
        <p:spPr bwMode="auto">
          <a:xfrm>
            <a:off x="3981604" y="4895414"/>
            <a:ext cx="1058707" cy="427857"/>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600" name="AutoShape 40">
            <a:extLst>
              <a:ext uri="{FF2B5EF4-FFF2-40B4-BE49-F238E27FC236}">
                <a16:creationId xmlns:a16="http://schemas.microsoft.com/office/drawing/2014/main" id="{3E0FEBA4-E919-E742-8A9F-7A9D6EFABF4F}"/>
              </a:ext>
            </a:extLst>
          </p:cNvPr>
          <p:cNvCxnSpPr>
            <a:cxnSpLocks noChangeShapeType="1"/>
          </p:cNvCxnSpPr>
          <p:nvPr/>
        </p:nvCxnSpPr>
        <p:spPr bwMode="auto">
          <a:xfrm flipH="1">
            <a:off x="831416" y="6441186"/>
            <a:ext cx="1958161" cy="34298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601" name="AutoShape 41">
            <a:extLst>
              <a:ext uri="{FF2B5EF4-FFF2-40B4-BE49-F238E27FC236}">
                <a16:creationId xmlns:a16="http://schemas.microsoft.com/office/drawing/2014/main" id="{8215AB82-517B-EB41-AE2F-3A2AF40978EE}"/>
              </a:ext>
            </a:extLst>
          </p:cNvPr>
          <p:cNvCxnSpPr>
            <a:cxnSpLocks noChangeShapeType="1"/>
          </p:cNvCxnSpPr>
          <p:nvPr/>
        </p:nvCxnSpPr>
        <p:spPr bwMode="auto">
          <a:xfrm flipH="1">
            <a:off x="2772410" y="6221692"/>
            <a:ext cx="5711754" cy="205478"/>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602" name="AutoShape 42">
            <a:extLst>
              <a:ext uri="{FF2B5EF4-FFF2-40B4-BE49-F238E27FC236}">
                <a16:creationId xmlns:a16="http://schemas.microsoft.com/office/drawing/2014/main" id="{6AB09063-94D7-EB43-B7E3-A6DD383E98A7}"/>
              </a:ext>
            </a:extLst>
          </p:cNvPr>
          <p:cNvCxnSpPr>
            <a:cxnSpLocks noChangeShapeType="1"/>
          </p:cNvCxnSpPr>
          <p:nvPr/>
        </p:nvCxnSpPr>
        <p:spPr bwMode="auto">
          <a:xfrm>
            <a:off x="5040314" y="5336539"/>
            <a:ext cx="1494437" cy="342677"/>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603" name="AutoShape 43">
            <a:extLst>
              <a:ext uri="{FF2B5EF4-FFF2-40B4-BE49-F238E27FC236}">
                <a16:creationId xmlns:a16="http://schemas.microsoft.com/office/drawing/2014/main" id="{6FC85ADA-E2DB-7A40-A6E4-89D6ED85ED9E}"/>
              </a:ext>
            </a:extLst>
          </p:cNvPr>
          <p:cNvCxnSpPr>
            <a:cxnSpLocks noChangeShapeType="1"/>
          </p:cNvCxnSpPr>
          <p:nvPr/>
        </p:nvCxnSpPr>
        <p:spPr bwMode="auto">
          <a:xfrm>
            <a:off x="6861987" y="6022201"/>
            <a:ext cx="1622179" cy="199491"/>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604" name="AutoShape 44">
            <a:extLst>
              <a:ext uri="{FF2B5EF4-FFF2-40B4-BE49-F238E27FC236}">
                <a16:creationId xmlns:a16="http://schemas.microsoft.com/office/drawing/2014/main" id="{E2A7E141-B33E-044E-B151-2CF66CF44DB1}"/>
              </a:ext>
            </a:extLst>
          </p:cNvPr>
          <p:cNvCxnSpPr>
            <a:cxnSpLocks noChangeShapeType="1"/>
            <a:stCxn id="66592" idx="1"/>
            <a:endCxn id="66595" idx="1"/>
          </p:cNvCxnSpPr>
          <p:nvPr/>
        </p:nvCxnSpPr>
        <p:spPr bwMode="auto">
          <a:xfrm>
            <a:off x="3799612" y="4552429"/>
            <a:ext cx="181993" cy="34298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605" name="AutoShape 45">
            <a:extLst>
              <a:ext uri="{FF2B5EF4-FFF2-40B4-BE49-F238E27FC236}">
                <a16:creationId xmlns:a16="http://schemas.microsoft.com/office/drawing/2014/main" id="{38CFA04B-6EB3-9741-9790-88F585BD479C}"/>
              </a:ext>
            </a:extLst>
          </p:cNvPr>
          <p:cNvCxnSpPr>
            <a:cxnSpLocks noChangeShapeType="1"/>
          </p:cNvCxnSpPr>
          <p:nvPr/>
        </p:nvCxnSpPr>
        <p:spPr bwMode="auto">
          <a:xfrm>
            <a:off x="6534750" y="5679216"/>
            <a:ext cx="327237" cy="34298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6606" name="Group 46">
            <a:extLst>
              <a:ext uri="{FF2B5EF4-FFF2-40B4-BE49-F238E27FC236}">
                <a16:creationId xmlns:a16="http://schemas.microsoft.com/office/drawing/2014/main" id="{8DCEA8C9-F860-5E43-9046-85520C484723}"/>
              </a:ext>
            </a:extLst>
          </p:cNvPr>
          <p:cNvGrpSpPr>
            <a:grpSpLocks/>
          </p:cNvGrpSpPr>
          <p:nvPr/>
        </p:nvGrpSpPr>
        <p:grpSpPr bwMode="auto">
          <a:xfrm>
            <a:off x="3192392" y="3947830"/>
            <a:ext cx="432232" cy="425232"/>
            <a:chOff x="1891" y="2880"/>
            <a:chExt cx="247" cy="243"/>
          </a:xfrm>
        </p:grpSpPr>
        <p:sp>
          <p:nvSpPr>
            <p:cNvPr id="66607" name="Oval 47">
              <a:extLst>
                <a:ext uri="{FF2B5EF4-FFF2-40B4-BE49-F238E27FC236}">
                  <a16:creationId xmlns:a16="http://schemas.microsoft.com/office/drawing/2014/main" id="{0C0A3B93-EAA1-E74F-86C5-9DEBF3B8682E}"/>
                </a:ext>
              </a:extLst>
            </p:cNvPr>
            <p:cNvSpPr>
              <a:spLocks noChangeArrowheads="1"/>
            </p:cNvSpPr>
            <p:nvPr/>
          </p:nvSpPr>
          <p:spPr bwMode="auto">
            <a:xfrm>
              <a:off x="1891" y="2880"/>
              <a:ext cx="247" cy="243"/>
            </a:xfrm>
            <a:prstGeom prst="ellipse">
              <a:avLst/>
            </a:prstGeom>
            <a:solidFill>
              <a:srgbClr val="00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6608" name="AutoShape 48">
              <a:extLst>
                <a:ext uri="{FF2B5EF4-FFF2-40B4-BE49-F238E27FC236}">
                  <a16:creationId xmlns:a16="http://schemas.microsoft.com/office/drawing/2014/main" id="{991891E5-0249-AA46-ADD1-1FAFAD52B754}"/>
                </a:ext>
              </a:extLst>
            </p:cNvPr>
            <p:cNvSpPr>
              <a:spLocks noChangeArrowheads="1"/>
            </p:cNvSpPr>
            <p:nvPr/>
          </p:nvSpPr>
          <p:spPr bwMode="auto">
            <a:xfrm>
              <a:off x="1945" y="2933"/>
              <a:ext cx="138" cy="136"/>
            </a:xfrm>
            <a:prstGeom prst="plus">
              <a:avLst>
                <a:gd name="adj" fmla="val 2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Tree>
    <p:extLst>
      <p:ext uri="{BB962C8B-B14F-4D97-AF65-F5344CB8AC3E}">
        <p14:creationId xmlns:p14="http://schemas.microsoft.com/office/powerpoint/2010/main" val="17929358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6598"/>
                                        </p:tgtEl>
                                        <p:attrNameLst>
                                          <p:attrName>style.visibility</p:attrName>
                                        </p:attrNameLst>
                                      </p:cBhvr>
                                      <p:to>
                                        <p:strVal val="visible"/>
                                      </p:to>
                                    </p:set>
                                    <p:animEffect transition="in" filter="wipe(left)">
                                      <p:cBhvr>
                                        <p:cTn id="7" dur="500"/>
                                        <p:tgtEl>
                                          <p:spTgt spid="66598"/>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499"/>
                                          </p:stCondLst>
                                        </p:cTn>
                                        <p:tgtEl>
                                          <p:spTgt spid="6659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66604"/>
                                        </p:tgtEl>
                                        <p:attrNameLst>
                                          <p:attrName>style.visibility</p:attrName>
                                        </p:attrNameLst>
                                      </p:cBhvr>
                                      <p:to>
                                        <p:strVal val="visible"/>
                                      </p:to>
                                    </p:set>
                                    <p:animEffect transition="in" filter="wipe(left)">
                                      <p:cBhvr>
                                        <p:cTn id="15" dur="500"/>
                                        <p:tgtEl>
                                          <p:spTgt spid="66604"/>
                                        </p:tgtEl>
                                      </p:cBhvr>
                                    </p:animEffect>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499"/>
                                          </p:stCondLst>
                                        </p:cTn>
                                        <p:tgtEl>
                                          <p:spTgt spid="6659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2" fill="hold" nodeType="clickEffect">
                                  <p:stCondLst>
                                    <p:cond delay="0"/>
                                  </p:stCondLst>
                                  <p:childTnLst>
                                    <p:set>
                                      <p:cBhvr>
                                        <p:cTn id="22" dur="1" fill="hold">
                                          <p:stCondLst>
                                            <p:cond delay="0"/>
                                          </p:stCondLst>
                                        </p:cTn>
                                        <p:tgtEl>
                                          <p:spTgt spid="66599"/>
                                        </p:tgtEl>
                                        <p:attrNameLst>
                                          <p:attrName>style.visibility</p:attrName>
                                        </p:attrNameLst>
                                      </p:cBhvr>
                                      <p:to>
                                        <p:strVal val="visible"/>
                                      </p:to>
                                    </p:set>
                                    <p:animEffect transition="in" filter="wipe(right)">
                                      <p:cBhvr>
                                        <p:cTn id="23" dur="500"/>
                                        <p:tgtEl>
                                          <p:spTgt spid="66599"/>
                                        </p:tgtEl>
                                      </p:cBhvr>
                                    </p:animEffect>
                                  </p:childTnLst>
                                </p:cTn>
                              </p:par>
                            </p:childTnLst>
                          </p:cTn>
                        </p:par>
                        <p:par>
                          <p:cTn id="24" fill="hold" nodeType="afterGroup">
                            <p:stCondLst>
                              <p:cond delay="500"/>
                            </p:stCondLst>
                            <p:childTnLst>
                              <p:par>
                                <p:cTn id="25" presetID="1" presetClass="entr" presetSubtype="0" fill="hold" nodeType="afterEffect">
                                  <p:stCondLst>
                                    <p:cond delay="0"/>
                                  </p:stCondLst>
                                  <p:childTnLst>
                                    <p:set>
                                      <p:cBhvr>
                                        <p:cTn id="26" dur="1" fill="hold">
                                          <p:stCondLst>
                                            <p:cond delay="499"/>
                                          </p:stCondLst>
                                        </p:cTn>
                                        <p:tgtEl>
                                          <p:spTgt spid="6657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2" fill="hold" nodeType="clickEffect">
                                  <p:stCondLst>
                                    <p:cond delay="0"/>
                                  </p:stCondLst>
                                  <p:childTnLst>
                                    <p:set>
                                      <p:cBhvr>
                                        <p:cTn id="30" dur="1" fill="hold">
                                          <p:stCondLst>
                                            <p:cond delay="0"/>
                                          </p:stCondLst>
                                        </p:cTn>
                                        <p:tgtEl>
                                          <p:spTgt spid="66600"/>
                                        </p:tgtEl>
                                        <p:attrNameLst>
                                          <p:attrName>style.visibility</p:attrName>
                                        </p:attrNameLst>
                                      </p:cBhvr>
                                      <p:to>
                                        <p:strVal val="visible"/>
                                      </p:to>
                                    </p:set>
                                    <p:animEffect transition="in" filter="wipe(right)">
                                      <p:cBhvr>
                                        <p:cTn id="31" dur="500"/>
                                        <p:tgtEl>
                                          <p:spTgt spid="66600"/>
                                        </p:tgtEl>
                                      </p:cBhvr>
                                    </p:animEffect>
                                  </p:childTnLst>
                                </p:cTn>
                              </p:par>
                            </p:childTnLst>
                          </p:cTn>
                        </p:par>
                        <p:par>
                          <p:cTn id="32" fill="hold" nodeType="afterGroup">
                            <p:stCondLst>
                              <p:cond delay="500"/>
                            </p:stCondLst>
                            <p:childTnLst>
                              <p:par>
                                <p:cTn id="33" presetID="1" presetClass="entr" presetSubtype="0" fill="hold" nodeType="afterEffect">
                                  <p:stCondLst>
                                    <p:cond delay="0"/>
                                  </p:stCondLst>
                                  <p:childTnLst>
                                    <p:set>
                                      <p:cBhvr>
                                        <p:cTn id="34" dur="1" fill="hold">
                                          <p:stCondLst>
                                            <p:cond delay="499"/>
                                          </p:stCondLst>
                                        </p:cTn>
                                        <p:tgtEl>
                                          <p:spTgt spid="6658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66601"/>
                                        </p:tgtEl>
                                        <p:attrNameLst>
                                          <p:attrName>style.visibility</p:attrName>
                                        </p:attrNameLst>
                                      </p:cBhvr>
                                      <p:to>
                                        <p:strVal val="visible"/>
                                      </p:to>
                                    </p:set>
                                    <p:animEffect transition="in" filter="wipe(left)">
                                      <p:cBhvr>
                                        <p:cTn id="39" dur="500"/>
                                        <p:tgtEl>
                                          <p:spTgt spid="66601"/>
                                        </p:tgtEl>
                                      </p:cBhvr>
                                    </p:animEffect>
                                  </p:childTnLst>
                                </p:cTn>
                              </p:par>
                            </p:childTnLst>
                          </p:cTn>
                        </p:par>
                        <p:par>
                          <p:cTn id="40" fill="hold" nodeType="afterGroup">
                            <p:stCondLst>
                              <p:cond delay="500"/>
                            </p:stCondLst>
                            <p:childTnLst>
                              <p:par>
                                <p:cTn id="41" presetID="1" presetClass="entr" presetSubtype="0" fill="hold" nodeType="afterEffect">
                                  <p:stCondLst>
                                    <p:cond delay="0"/>
                                  </p:stCondLst>
                                  <p:childTnLst>
                                    <p:set>
                                      <p:cBhvr>
                                        <p:cTn id="42" dur="1" fill="hold">
                                          <p:stCondLst>
                                            <p:cond delay="499"/>
                                          </p:stCondLst>
                                        </p:cTn>
                                        <p:tgtEl>
                                          <p:spTgt spid="6657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66602"/>
                                        </p:tgtEl>
                                        <p:attrNameLst>
                                          <p:attrName>style.visibility</p:attrName>
                                        </p:attrNameLst>
                                      </p:cBhvr>
                                      <p:to>
                                        <p:strVal val="visible"/>
                                      </p:to>
                                    </p:set>
                                    <p:animEffect transition="in" filter="wipe(left)">
                                      <p:cBhvr>
                                        <p:cTn id="47" dur="500"/>
                                        <p:tgtEl>
                                          <p:spTgt spid="66602"/>
                                        </p:tgtEl>
                                      </p:cBhvr>
                                    </p:animEffect>
                                  </p:childTnLst>
                                </p:cTn>
                              </p:par>
                            </p:childTnLst>
                          </p:cTn>
                        </p:par>
                        <p:par>
                          <p:cTn id="48" fill="hold" nodeType="afterGroup">
                            <p:stCondLst>
                              <p:cond delay="500"/>
                            </p:stCondLst>
                            <p:childTnLst>
                              <p:par>
                                <p:cTn id="49" presetID="1" presetClass="entr" presetSubtype="0" fill="hold" nodeType="afterEffect">
                                  <p:stCondLst>
                                    <p:cond delay="0"/>
                                  </p:stCondLst>
                                  <p:childTnLst>
                                    <p:set>
                                      <p:cBhvr>
                                        <p:cTn id="50" dur="1" fill="hold">
                                          <p:stCondLst>
                                            <p:cond delay="499"/>
                                          </p:stCondLst>
                                        </p:cTn>
                                        <p:tgtEl>
                                          <p:spTgt spid="66582"/>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66605"/>
                                        </p:tgtEl>
                                        <p:attrNameLst>
                                          <p:attrName>style.visibility</p:attrName>
                                        </p:attrNameLst>
                                      </p:cBhvr>
                                      <p:to>
                                        <p:strVal val="visible"/>
                                      </p:to>
                                    </p:set>
                                    <p:animEffect transition="in" filter="wipe(left)">
                                      <p:cBhvr>
                                        <p:cTn id="55" dur="500"/>
                                        <p:tgtEl>
                                          <p:spTgt spid="66605"/>
                                        </p:tgtEl>
                                      </p:cBhvr>
                                    </p:animEffect>
                                  </p:childTnLst>
                                </p:cTn>
                              </p:par>
                            </p:childTnLst>
                          </p:cTn>
                        </p:par>
                        <p:par>
                          <p:cTn id="56" fill="hold" nodeType="afterGroup">
                            <p:stCondLst>
                              <p:cond delay="500"/>
                            </p:stCondLst>
                            <p:childTnLst>
                              <p:par>
                                <p:cTn id="57" presetID="1" presetClass="entr" presetSubtype="0" fill="hold" nodeType="afterEffect">
                                  <p:stCondLst>
                                    <p:cond delay="0"/>
                                  </p:stCondLst>
                                  <p:childTnLst>
                                    <p:set>
                                      <p:cBhvr>
                                        <p:cTn id="58" dur="1" fill="hold">
                                          <p:stCondLst>
                                            <p:cond delay="499"/>
                                          </p:stCondLst>
                                        </p:cTn>
                                        <p:tgtEl>
                                          <p:spTgt spid="66588"/>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66603"/>
                                        </p:tgtEl>
                                        <p:attrNameLst>
                                          <p:attrName>style.visibility</p:attrName>
                                        </p:attrNameLst>
                                      </p:cBhvr>
                                      <p:to>
                                        <p:strVal val="visible"/>
                                      </p:to>
                                    </p:set>
                                    <p:animEffect transition="in" filter="wipe(left)">
                                      <p:cBhvr>
                                        <p:cTn id="63" dur="500"/>
                                        <p:tgtEl>
                                          <p:spTgt spid="66603"/>
                                        </p:tgtEl>
                                      </p:cBhvr>
                                    </p:animEffect>
                                  </p:childTnLst>
                                </p:cTn>
                              </p:par>
                            </p:childTnLst>
                          </p:cTn>
                        </p:par>
                        <p:par>
                          <p:cTn id="64" fill="hold" nodeType="afterGroup">
                            <p:stCondLst>
                              <p:cond delay="500"/>
                            </p:stCondLst>
                            <p:childTnLst>
                              <p:par>
                                <p:cTn id="65" presetID="1" presetClass="entr" presetSubtype="0" fill="hold" nodeType="afterEffect">
                                  <p:stCondLst>
                                    <p:cond delay="0"/>
                                  </p:stCondLst>
                                  <p:childTnLst>
                                    <p:set>
                                      <p:cBhvr>
                                        <p:cTn id="66" dur="1" fill="hold">
                                          <p:stCondLst>
                                            <p:cond delay="499"/>
                                          </p:stCondLst>
                                        </p:cTn>
                                        <p:tgtEl>
                                          <p:spTgt spid="66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5" name="Rectangle 11">
            <a:extLst>
              <a:ext uri="{FF2B5EF4-FFF2-40B4-BE49-F238E27FC236}">
                <a16:creationId xmlns:a16="http://schemas.microsoft.com/office/drawing/2014/main" id="{CD998005-93BE-344C-A9F4-6846253B2028}"/>
              </a:ext>
            </a:extLst>
          </p:cNvPr>
          <p:cNvSpPr>
            <a:spLocks noGrp="1" noChangeArrowheads="1"/>
          </p:cNvSpPr>
          <p:nvPr>
            <p:ph type="title"/>
          </p:nvPr>
        </p:nvSpPr>
        <p:spPr/>
        <p:txBody>
          <a:bodyPr/>
          <a:lstStyle/>
          <a:p>
            <a:r>
              <a:rPr lang="en-US" altLang="en-US"/>
              <a:t>SCAN (elevator algorithm)</a:t>
            </a:r>
          </a:p>
        </p:txBody>
      </p:sp>
      <p:sp>
        <p:nvSpPr>
          <p:cNvPr id="67596" name="Rectangle 12">
            <a:extLst>
              <a:ext uri="{FF2B5EF4-FFF2-40B4-BE49-F238E27FC236}">
                <a16:creationId xmlns:a16="http://schemas.microsoft.com/office/drawing/2014/main" id="{2477E84E-A535-AA4A-85BB-C517A185A430}"/>
              </a:ext>
            </a:extLst>
          </p:cNvPr>
          <p:cNvSpPr>
            <a:spLocks noGrp="1" noChangeArrowheads="1"/>
          </p:cNvSpPr>
          <p:nvPr>
            <p:ph idx="1"/>
          </p:nvPr>
        </p:nvSpPr>
        <p:spPr>
          <a:xfrm>
            <a:off x="0" y="775504"/>
            <a:ext cx="10096296" cy="2717506"/>
          </a:xfrm>
        </p:spPr>
        <p:txBody>
          <a:bodyPr>
            <a:normAutofit fontScale="77500" lnSpcReduction="20000"/>
          </a:bodyPr>
          <a:lstStyle/>
          <a:p>
            <a:r>
              <a:rPr lang="en-US" altLang="en-US"/>
              <a:t>Disk arm starts at one end of the disk and moves towards the other end, servicing requests as it goes</a:t>
            </a:r>
          </a:p>
          <a:p>
            <a:pPr lvl="1"/>
            <a:r>
              <a:rPr lang="en-US" altLang="en-US"/>
              <a:t>Reverses direction when it gets to end of the disk</a:t>
            </a:r>
          </a:p>
          <a:p>
            <a:pPr lvl="1"/>
            <a:r>
              <a:rPr lang="en-US" altLang="en-US"/>
              <a:t>Also known as elevator algorithm</a:t>
            </a:r>
          </a:p>
          <a:p>
            <a:r>
              <a:rPr lang="en-US" altLang="en-US"/>
              <a:t>Seek order = 51, 8, 0 , 73, 77, 100, 133, 140, 175</a:t>
            </a:r>
          </a:p>
          <a:p>
            <a:r>
              <a:rPr lang="en-US" altLang="en-US"/>
              <a:t>Seek distance = 12 + 43 + 8 + 73 + 4 + 23 + 33 + 7 + 35 = 238 </a:t>
            </a:r>
            <a:r>
              <a:rPr lang="en-US" altLang="en-US" err="1"/>
              <a:t>cyls</a:t>
            </a:r>
            <a:endParaRPr lang="en-US" altLang="en-US"/>
          </a:p>
        </p:txBody>
      </p:sp>
      <p:sp>
        <p:nvSpPr>
          <p:cNvPr id="51" name="Footer Placeholder 4">
            <a:extLst>
              <a:ext uri="{FF2B5EF4-FFF2-40B4-BE49-F238E27FC236}">
                <a16:creationId xmlns:a16="http://schemas.microsoft.com/office/drawing/2014/main" id="{FC3BE069-854B-6C4F-A48C-0347568BA212}"/>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52" name="Slide Number Placeholder 5">
            <a:extLst>
              <a:ext uri="{FF2B5EF4-FFF2-40B4-BE49-F238E27FC236}">
                <a16:creationId xmlns:a16="http://schemas.microsoft.com/office/drawing/2014/main" id="{E7EA4AC2-734E-6C46-A49F-AAE94F87B4E3}"/>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9DFB3B36-2D95-6E48-B028-3E8E906A5DFF}"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33</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67586" name="Line 2">
            <a:extLst>
              <a:ext uri="{FF2B5EF4-FFF2-40B4-BE49-F238E27FC236}">
                <a16:creationId xmlns:a16="http://schemas.microsoft.com/office/drawing/2014/main" id="{DE76DCF3-BE35-BB45-B24C-4D77B508BA06}"/>
              </a:ext>
            </a:extLst>
          </p:cNvPr>
          <p:cNvSpPr>
            <a:spLocks noChangeShapeType="1"/>
          </p:cNvSpPr>
          <p:nvPr/>
        </p:nvSpPr>
        <p:spPr bwMode="auto">
          <a:xfrm>
            <a:off x="3948359"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587" name="Line 3">
            <a:extLst>
              <a:ext uri="{FF2B5EF4-FFF2-40B4-BE49-F238E27FC236}">
                <a16:creationId xmlns:a16="http://schemas.microsoft.com/office/drawing/2014/main" id="{4D25E9E4-99A1-E742-871E-C59CF3BF6228}"/>
              </a:ext>
            </a:extLst>
          </p:cNvPr>
          <p:cNvSpPr>
            <a:spLocks noChangeShapeType="1"/>
          </p:cNvSpPr>
          <p:nvPr/>
        </p:nvSpPr>
        <p:spPr bwMode="auto">
          <a:xfrm>
            <a:off x="840493"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588" name="Line 4">
            <a:extLst>
              <a:ext uri="{FF2B5EF4-FFF2-40B4-BE49-F238E27FC236}">
                <a16:creationId xmlns:a16="http://schemas.microsoft.com/office/drawing/2014/main" id="{39CE8168-07B4-2B4E-B1DA-35521ABB2FAC}"/>
              </a:ext>
            </a:extLst>
          </p:cNvPr>
          <p:cNvSpPr>
            <a:spLocks noChangeShapeType="1"/>
          </p:cNvSpPr>
          <p:nvPr/>
        </p:nvSpPr>
        <p:spPr bwMode="auto">
          <a:xfrm>
            <a:off x="2772410"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589" name="Line 5">
            <a:extLst>
              <a:ext uri="{FF2B5EF4-FFF2-40B4-BE49-F238E27FC236}">
                <a16:creationId xmlns:a16="http://schemas.microsoft.com/office/drawing/2014/main" id="{B6DEA72B-425A-B544-85FA-8F9E09F36860}"/>
              </a:ext>
            </a:extLst>
          </p:cNvPr>
          <p:cNvSpPr>
            <a:spLocks noChangeShapeType="1"/>
          </p:cNvSpPr>
          <p:nvPr/>
        </p:nvSpPr>
        <p:spPr bwMode="auto">
          <a:xfrm>
            <a:off x="3780366"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590" name="Line 6">
            <a:extLst>
              <a:ext uri="{FF2B5EF4-FFF2-40B4-BE49-F238E27FC236}">
                <a16:creationId xmlns:a16="http://schemas.microsoft.com/office/drawing/2014/main" id="{C33E6D2A-A256-8F4E-AB56-AF9F0EF042BF}"/>
              </a:ext>
            </a:extLst>
          </p:cNvPr>
          <p:cNvSpPr>
            <a:spLocks noChangeShapeType="1"/>
          </p:cNvSpPr>
          <p:nvPr/>
        </p:nvSpPr>
        <p:spPr bwMode="auto">
          <a:xfrm>
            <a:off x="5040312"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591" name="Line 7">
            <a:extLst>
              <a:ext uri="{FF2B5EF4-FFF2-40B4-BE49-F238E27FC236}">
                <a16:creationId xmlns:a16="http://schemas.microsoft.com/office/drawing/2014/main" id="{CE714743-9D00-4E43-8EB6-6517B5CCC54C}"/>
              </a:ext>
            </a:extLst>
          </p:cNvPr>
          <p:cNvSpPr>
            <a:spLocks noChangeShapeType="1"/>
          </p:cNvSpPr>
          <p:nvPr/>
        </p:nvSpPr>
        <p:spPr bwMode="auto">
          <a:xfrm>
            <a:off x="6552247"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592" name="Line 8">
            <a:extLst>
              <a:ext uri="{FF2B5EF4-FFF2-40B4-BE49-F238E27FC236}">
                <a16:creationId xmlns:a16="http://schemas.microsoft.com/office/drawing/2014/main" id="{FA9607C8-2BB1-A64B-A13B-C0A81C344E10}"/>
              </a:ext>
            </a:extLst>
          </p:cNvPr>
          <p:cNvSpPr>
            <a:spLocks noChangeShapeType="1"/>
          </p:cNvSpPr>
          <p:nvPr/>
        </p:nvSpPr>
        <p:spPr bwMode="auto">
          <a:xfrm>
            <a:off x="6888233"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593" name="Line 9">
            <a:extLst>
              <a:ext uri="{FF2B5EF4-FFF2-40B4-BE49-F238E27FC236}">
                <a16:creationId xmlns:a16="http://schemas.microsoft.com/office/drawing/2014/main" id="{0062631B-4DAE-6244-8A6E-CE2DEB92EA12}"/>
              </a:ext>
            </a:extLst>
          </p:cNvPr>
          <p:cNvSpPr>
            <a:spLocks noChangeShapeType="1"/>
          </p:cNvSpPr>
          <p:nvPr/>
        </p:nvSpPr>
        <p:spPr bwMode="auto">
          <a:xfrm>
            <a:off x="8484164"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594" name="Rectangle 10">
            <a:extLst>
              <a:ext uri="{FF2B5EF4-FFF2-40B4-BE49-F238E27FC236}">
                <a16:creationId xmlns:a16="http://schemas.microsoft.com/office/drawing/2014/main" id="{33B757F8-2E41-A14B-B3C5-284F26B94D1A}"/>
              </a:ext>
            </a:extLst>
          </p:cNvPr>
          <p:cNvSpPr>
            <a:spLocks noChangeArrowheads="1"/>
          </p:cNvSpPr>
          <p:nvPr/>
        </p:nvSpPr>
        <p:spPr bwMode="auto">
          <a:xfrm>
            <a:off x="560504" y="3937331"/>
            <a:ext cx="8847620" cy="30343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2535" b="0" i="0" u="none" strike="noStrike" kern="1200" cap="none" spc="0" normalizeH="0" baseline="0" noProof="0">
              <a:ln>
                <a:noFill/>
              </a:ln>
              <a:solidFill>
                <a:srgbClr val="000000"/>
              </a:solidFill>
              <a:effectLst/>
              <a:uLnTx/>
              <a:uFillTx/>
              <a:latin typeface="Times" pitchFamily="2" charset="0"/>
              <a:ea typeface="+mn-ea"/>
              <a:cs typeface="Arial"/>
            </a:endParaRPr>
          </a:p>
        </p:txBody>
      </p:sp>
      <p:grpSp>
        <p:nvGrpSpPr>
          <p:cNvPr id="67597" name="Group 13">
            <a:extLst>
              <a:ext uri="{FF2B5EF4-FFF2-40B4-BE49-F238E27FC236}">
                <a16:creationId xmlns:a16="http://schemas.microsoft.com/office/drawing/2014/main" id="{CD916570-72A2-764D-9F75-0442AB39B65F}"/>
              </a:ext>
            </a:extLst>
          </p:cNvPr>
          <p:cNvGrpSpPr>
            <a:grpSpLocks/>
          </p:cNvGrpSpPr>
          <p:nvPr/>
        </p:nvGrpSpPr>
        <p:grpSpPr bwMode="auto">
          <a:xfrm>
            <a:off x="5040314" y="5666256"/>
            <a:ext cx="479980" cy="510008"/>
            <a:chOff x="1104" y="2832"/>
            <a:chExt cx="288" cy="410"/>
          </a:xfrm>
        </p:grpSpPr>
        <p:sp>
          <p:nvSpPr>
            <p:cNvPr id="67598" name="Rectangle 14">
              <a:extLst>
                <a:ext uri="{FF2B5EF4-FFF2-40B4-BE49-F238E27FC236}">
                  <a16:creationId xmlns:a16="http://schemas.microsoft.com/office/drawing/2014/main" id="{288578D5-15AD-EA4C-AF36-A95E15474107}"/>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599" name="Text Box 15">
              <a:extLst>
                <a:ext uri="{FF2B5EF4-FFF2-40B4-BE49-F238E27FC236}">
                  <a16:creationId xmlns:a16="http://schemas.microsoft.com/office/drawing/2014/main" id="{F58F99E5-9B51-CA4B-9F90-3380819150BC}"/>
                </a:ext>
              </a:extLst>
            </p:cNvPr>
            <p:cNvSpPr txBox="1">
              <a:spLocks noChangeArrowheads="1"/>
            </p:cNvSpPr>
            <p:nvPr/>
          </p:nvSpPr>
          <p:spPr bwMode="auto">
            <a:xfrm>
              <a:off x="1150" y="2832"/>
              <a:ext cx="24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100</a:t>
              </a:r>
            </a:p>
          </p:txBody>
        </p:sp>
      </p:grpSp>
      <p:grpSp>
        <p:nvGrpSpPr>
          <p:cNvPr id="67600" name="Group 16">
            <a:extLst>
              <a:ext uri="{FF2B5EF4-FFF2-40B4-BE49-F238E27FC236}">
                <a16:creationId xmlns:a16="http://schemas.microsoft.com/office/drawing/2014/main" id="{7389ADC2-E2A5-7649-9ABA-9CE7AC143076}"/>
              </a:ext>
            </a:extLst>
          </p:cNvPr>
          <p:cNvGrpSpPr>
            <a:grpSpLocks/>
          </p:cNvGrpSpPr>
          <p:nvPr/>
        </p:nvGrpSpPr>
        <p:grpSpPr bwMode="auto">
          <a:xfrm>
            <a:off x="8484166" y="6551718"/>
            <a:ext cx="479980" cy="509427"/>
            <a:chOff x="1104" y="2832"/>
            <a:chExt cx="288" cy="412"/>
          </a:xfrm>
        </p:grpSpPr>
        <p:sp>
          <p:nvSpPr>
            <p:cNvPr id="67601" name="Rectangle 17">
              <a:extLst>
                <a:ext uri="{FF2B5EF4-FFF2-40B4-BE49-F238E27FC236}">
                  <a16:creationId xmlns:a16="http://schemas.microsoft.com/office/drawing/2014/main" id="{4D907F15-7315-BE4F-BF1E-5F2E84FF53CF}"/>
                </a:ext>
              </a:extLst>
            </p:cNvPr>
            <p:cNvSpPr>
              <a:spLocks noChangeArrowheads="1"/>
            </p:cNvSpPr>
            <p:nvPr/>
          </p:nvSpPr>
          <p:spPr bwMode="auto">
            <a:xfrm>
              <a:off x="1104" y="2837"/>
              <a:ext cx="0" cy="4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602" name="Text Box 18">
              <a:extLst>
                <a:ext uri="{FF2B5EF4-FFF2-40B4-BE49-F238E27FC236}">
                  <a16:creationId xmlns:a16="http://schemas.microsoft.com/office/drawing/2014/main" id="{243A87B3-433A-5142-BD17-9D884C4C9BF6}"/>
                </a:ext>
              </a:extLst>
            </p:cNvPr>
            <p:cNvSpPr txBox="1">
              <a:spLocks noChangeArrowheads="1"/>
            </p:cNvSpPr>
            <p:nvPr/>
          </p:nvSpPr>
          <p:spPr bwMode="auto">
            <a:xfrm>
              <a:off x="1150" y="2832"/>
              <a:ext cx="242"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175</a:t>
              </a:r>
            </a:p>
          </p:txBody>
        </p:sp>
      </p:grpSp>
      <p:grpSp>
        <p:nvGrpSpPr>
          <p:cNvPr id="67603" name="Group 19">
            <a:extLst>
              <a:ext uri="{FF2B5EF4-FFF2-40B4-BE49-F238E27FC236}">
                <a16:creationId xmlns:a16="http://schemas.microsoft.com/office/drawing/2014/main" id="{7B49D5F9-EAFD-424F-AF8A-9568D655C9B8}"/>
              </a:ext>
            </a:extLst>
          </p:cNvPr>
          <p:cNvGrpSpPr>
            <a:grpSpLocks/>
          </p:cNvGrpSpPr>
          <p:nvPr/>
        </p:nvGrpSpPr>
        <p:grpSpPr bwMode="auto">
          <a:xfrm>
            <a:off x="2802155" y="4294315"/>
            <a:ext cx="414981" cy="510008"/>
            <a:chOff x="1104" y="2832"/>
            <a:chExt cx="249" cy="410"/>
          </a:xfrm>
        </p:grpSpPr>
        <p:sp>
          <p:nvSpPr>
            <p:cNvPr id="67604" name="Rectangle 20">
              <a:extLst>
                <a:ext uri="{FF2B5EF4-FFF2-40B4-BE49-F238E27FC236}">
                  <a16:creationId xmlns:a16="http://schemas.microsoft.com/office/drawing/2014/main" id="{A9E9320C-2B13-F940-B63C-9803363D6C75}"/>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605" name="Text Box 21">
              <a:extLst>
                <a:ext uri="{FF2B5EF4-FFF2-40B4-BE49-F238E27FC236}">
                  <a16:creationId xmlns:a16="http://schemas.microsoft.com/office/drawing/2014/main" id="{9DB3AECD-2342-D349-B73D-A28C7404C44C}"/>
                </a:ext>
              </a:extLst>
            </p:cNvPr>
            <p:cNvSpPr txBox="1">
              <a:spLocks noChangeArrowheads="1"/>
            </p:cNvSpPr>
            <p:nvPr/>
          </p:nvSpPr>
          <p:spPr bwMode="auto">
            <a:xfrm>
              <a:off x="1191" y="2832"/>
              <a:ext cx="16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51</a:t>
              </a:r>
            </a:p>
          </p:txBody>
        </p:sp>
      </p:grpSp>
      <p:grpSp>
        <p:nvGrpSpPr>
          <p:cNvPr id="67606" name="Group 22">
            <a:extLst>
              <a:ext uri="{FF2B5EF4-FFF2-40B4-BE49-F238E27FC236}">
                <a16:creationId xmlns:a16="http://schemas.microsoft.com/office/drawing/2014/main" id="{AC7981AF-0C8B-C04D-97AD-3259388B0355}"/>
              </a:ext>
            </a:extLst>
          </p:cNvPr>
          <p:cNvGrpSpPr>
            <a:grpSpLocks/>
          </p:cNvGrpSpPr>
          <p:nvPr/>
        </p:nvGrpSpPr>
        <p:grpSpPr bwMode="auto">
          <a:xfrm>
            <a:off x="6534750" y="6009242"/>
            <a:ext cx="479980" cy="509427"/>
            <a:chOff x="1104" y="2832"/>
            <a:chExt cx="288" cy="412"/>
          </a:xfrm>
        </p:grpSpPr>
        <p:sp>
          <p:nvSpPr>
            <p:cNvPr id="67607" name="Rectangle 23">
              <a:extLst>
                <a:ext uri="{FF2B5EF4-FFF2-40B4-BE49-F238E27FC236}">
                  <a16:creationId xmlns:a16="http://schemas.microsoft.com/office/drawing/2014/main" id="{F7637484-AF95-E046-A1FC-CB54A86CD38B}"/>
                </a:ext>
              </a:extLst>
            </p:cNvPr>
            <p:cNvSpPr>
              <a:spLocks noChangeArrowheads="1"/>
            </p:cNvSpPr>
            <p:nvPr/>
          </p:nvSpPr>
          <p:spPr bwMode="auto">
            <a:xfrm>
              <a:off x="1104" y="2837"/>
              <a:ext cx="0" cy="4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608" name="Text Box 24">
              <a:extLst>
                <a:ext uri="{FF2B5EF4-FFF2-40B4-BE49-F238E27FC236}">
                  <a16:creationId xmlns:a16="http://schemas.microsoft.com/office/drawing/2014/main" id="{64B0E58D-EFA2-234B-8797-6977FB6AC15B}"/>
                </a:ext>
              </a:extLst>
            </p:cNvPr>
            <p:cNvSpPr txBox="1">
              <a:spLocks noChangeArrowheads="1"/>
            </p:cNvSpPr>
            <p:nvPr/>
          </p:nvSpPr>
          <p:spPr bwMode="auto">
            <a:xfrm>
              <a:off x="1150" y="2832"/>
              <a:ext cx="242"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133</a:t>
              </a:r>
            </a:p>
          </p:txBody>
        </p:sp>
      </p:grpSp>
      <p:grpSp>
        <p:nvGrpSpPr>
          <p:cNvPr id="67609" name="Group 25">
            <a:extLst>
              <a:ext uri="{FF2B5EF4-FFF2-40B4-BE49-F238E27FC236}">
                <a16:creationId xmlns:a16="http://schemas.microsoft.com/office/drawing/2014/main" id="{203139F0-A7D9-CB47-8FE0-F8506E31479E}"/>
              </a:ext>
            </a:extLst>
          </p:cNvPr>
          <p:cNvGrpSpPr>
            <a:grpSpLocks/>
          </p:cNvGrpSpPr>
          <p:nvPr/>
        </p:nvGrpSpPr>
        <p:grpSpPr bwMode="auto">
          <a:xfrm>
            <a:off x="843996" y="4637300"/>
            <a:ext cx="346652" cy="510008"/>
            <a:chOff x="1104" y="2832"/>
            <a:chExt cx="208" cy="410"/>
          </a:xfrm>
        </p:grpSpPr>
        <p:sp>
          <p:nvSpPr>
            <p:cNvPr id="67610" name="Rectangle 26">
              <a:extLst>
                <a:ext uri="{FF2B5EF4-FFF2-40B4-BE49-F238E27FC236}">
                  <a16:creationId xmlns:a16="http://schemas.microsoft.com/office/drawing/2014/main" id="{B0041487-7428-3B4F-ABCD-54AAB927208F}"/>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611" name="Text Box 27">
              <a:extLst>
                <a:ext uri="{FF2B5EF4-FFF2-40B4-BE49-F238E27FC236}">
                  <a16:creationId xmlns:a16="http://schemas.microsoft.com/office/drawing/2014/main" id="{B11B3255-9C81-8148-AC79-6060AFD66B4F}"/>
                </a:ext>
              </a:extLst>
            </p:cNvPr>
            <p:cNvSpPr txBox="1">
              <a:spLocks noChangeArrowheads="1"/>
            </p:cNvSpPr>
            <p:nvPr/>
          </p:nvSpPr>
          <p:spPr bwMode="auto">
            <a:xfrm>
              <a:off x="1231" y="2832"/>
              <a:ext cx="81"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8</a:t>
              </a:r>
            </a:p>
          </p:txBody>
        </p:sp>
      </p:grpSp>
      <p:grpSp>
        <p:nvGrpSpPr>
          <p:cNvPr id="67612" name="Group 28">
            <a:extLst>
              <a:ext uri="{FF2B5EF4-FFF2-40B4-BE49-F238E27FC236}">
                <a16:creationId xmlns:a16="http://schemas.microsoft.com/office/drawing/2014/main" id="{6F88E382-A219-E641-ADFC-CF781FE4DA6D}"/>
              </a:ext>
            </a:extLst>
          </p:cNvPr>
          <p:cNvGrpSpPr>
            <a:grpSpLocks/>
          </p:cNvGrpSpPr>
          <p:nvPr/>
        </p:nvGrpSpPr>
        <p:grpSpPr bwMode="auto">
          <a:xfrm>
            <a:off x="6861986" y="6352227"/>
            <a:ext cx="479980" cy="509427"/>
            <a:chOff x="1104" y="2832"/>
            <a:chExt cx="288" cy="412"/>
          </a:xfrm>
        </p:grpSpPr>
        <p:sp>
          <p:nvSpPr>
            <p:cNvPr id="67613" name="Rectangle 29">
              <a:extLst>
                <a:ext uri="{FF2B5EF4-FFF2-40B4-BE49-F238E27FC236}">
                  <a16:creationId xmlns:a16="http://schemas.microsoft.com/office/drawing/2014/main" id="{992A44EE-7A87-FE46-9DA9-6E85B530AF1E}"/>
                </a:ext>
              </a:extLst>
            </p:cNvPr>
            <p:cNvSpPr>
              <a:spLocks noChangeArrowheads="1"/>
            </p:cNvSpPr>
            <p:nvPr/>
          </p:nvSpPr>
          <p:spPr bwMode="auto">
            <a:xfrm>
              <a:off x="1104" y="2837"/>
              <a:ext cx="0" cy="4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614" name="Text Box 30">
              <a:extLst>
                <a:ext uri="{FF2B5EF4-FFF2-40B4-BE49-F238E27FC236}">
                  <a16:creationId xmlns:a16="http://schemas.microsoft.com/office/drawing/2014/main" id="{5EECF24F-84C6-5A41-B6B2-76EAEE95811B}"/>
                </a:ext>
              </a:extLst>
            </p:cNvPr>
            <p:cNvSpPr txBox="1">
              <a:spLocks noChangeArrowheads="1"/>
            </p:cNvSpPr>
            <p:nvPr/>
          </p:nvSpPr>
          <p:spPr bwMode="auto">
            <a:xfrm>
              <a:off x="1150" y="2832"/>
              <a:ext cx="242"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140</a:t>
              </a:r>
            </a:p>
          </p:txBody>
        </p:sp>
      </p:grpSp>
      <p:grpSp>
        <p:nvGrpSpPr>
          <p:cNvPr id="67615" name="Group 31">
            <a:extLst>
              <a:ext uri="{FF2B5EF4-FFF2-40B4-BE49-F238E27FC236}">
                <a16:creationId xmlns:a16="http://schemas.microsoft.com/office/drawing/2014/main" id="{FF9ACB66-F759-AA40-B29F-4EC1EB2B3F62}"/>
              </a:ext>
            </a:extLst>
          </p:cNvPr>
          <p:cNvGrpSpPr>
            <a:grpSpLocks/>
          </p:cNvGrpSpPr>
          <p:nvPr/>
        </p:nvGrpSpPr>
        <p:grpSpPr bwMode="auto">
          <a:xfrm>
            <a:off x="3799612" y="4980286"/>
            <a:ext cx="414981" cy="510008"/>
            <a:chOff x="1104" y="2832"/>
            <a:chExt cx="249" cy="410"/>
          </a:xfrm>
        </p:grpSpPr>
        <p:sp>
          <p:nvSpPr>
            <p:cNvPr id="67616" name="Rectangle 32">
              <a:extLst>
                <a:ext uri="{FF2B5EF4-FFF2-40B4-BE49-F238E27FC236}">
                  <a16:creationId xmlns:a16="http://schemas.microsoft.com/office/drawing/2014/main" id="{2EFAF715-E5DB-2546-AA82-1B54F3093F08}"/>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617" name="Text Box 33">
              <a:extLst>
                <a:ext uri="{FF2B5EF4-FFF2-40B4-BE49-F238E27FC236}">
                  <a16:creationId xmlns:a16="http://schemas.microsoft.com/office/drawing/2014/main" id="{DBA46FB3-AFFC-7D4F-A9A5-2980425D34F2}"/>
                </a:ext>
              </a:extLst>
            </p:cNvPr>
            <p:cNvSpPr txBox="1">
              <a:spLocks noChangeArrowheads="1"/>
            </p:cNvSpPr>
            <p:nvPr/>
          </p:nvSpPr>
          <p:spPr bwMode="auto">
            <a:xfrm>
              <a:off x="1191" y="2832"/>
              <a:ext cx="16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73</a:t>
              </a:r>
            </a:p>
          </p:txBody>
        </p:sp>
      </p:grpSp>
      <p:grpSp>
        <p:nvGrpSpPr>
          <p:cNvPr id="67618" name="Group 34">
            <a:extLst>
              <a:ext uri="{FF2B5EF4-FFF2-40B4-BE49-F238E27FC236}">
                <a16:creationId xmlns:a16="http://schemas.microsoft.com/office/drawing/2014/main" id="{273004E9-0318-5448-A5F0-B85CBD171FFC}"/>
              </a:ext>
            </a:extLst>
          </p:cNvPr>
          <p:cNvGrpSpPr>
            <a:grpSpLocks/>
          </p:cNvGrpSpPr>
          <p:nvPr/>
        </p:nvGrpSpPr>
        <p:grpSpPr bwMode="auto">
          <a:xfrm>
            <a:off x="3981604" y="5323271"/>
            <a:ext cx="414981" cy="510008"/>
            <a:chOff x="1104" y="2832"/>
            <a:chExt cx="249" cy="410"/>
          </a:xfrm>
        </p:grpSpPr>
        <p:sp>
          <p:nvSpPr>
            <p:cNvPr id="67619" name="Rectangle 35">
              <a:extLst>
                <a:ext uri="{FF2B5EF4-FFF2-40B4-BE49-F238E27FC236}">
                  <a16:creationId xmlns:a16="http://schemas.microsoft.com/office/drawing/2014/main" id="{E982D002-94E1-504D-9C6F-E629E97003C3}"/>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620" name="Text Box 36">
              <a:extLst>
                <a:ext uri="{FF2B5EF4-FFF2-40B4-BE49-F238E27FC236}">
                  <a16:creationId xmlns:a16="http://schemas.microsoft.com/office/drawing/2014/main" id="{EDAE4C7C-3385-AD49-9D5A-E5E99DB99EBC}"/>
                </a:ext>
              </a:extLst>
            </p:cNvPr>
            <p:cNvSpPr txBox="1">
              <a:spLocks noChangeArrowheads="1"/>
            </p:cNvSpPr>
            <p:nvPr/>
          </p:nvSpPr>
          <p:spPr bwMode="auto">
            <a:xfrm>
              <a:off x="1191" y="2832"/>
              <a:ext cx="16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77</a:t>
              </a:r>
            </a:p>
          </p:txBody>
        </p:sp>
      </p:grpSp>
      <p:sp>
        <p:nvSpPr>
          <p:cNvPr id="67621" name="Text Box 37">
            <a:extLst>
              <a:ext uri="{FF2B5EF4-FFF2-40B4-BE49-F238E27FC236}">
                <a16:creationId xmlns:a16="http://schemas.microsoft.com/office/drawing/2014/main" id="{F45BCA1F-A321-3E40-ACA7-DD88968580A0}"/>
              </a:ext>
            </a:extLst>
          </p:cNvPr>
          <p:cNvSpPr txBox="1">
            <a:spLocks noChangeArrowheads="1"/>
          </p:cNvSpPr>
          <p:nvPr/>
        </p:nvSpPr>
        <p:spPr bwMode="auto">
          <a:xfrm>
            <a:off x="961238" y="4016077"/>
            <a:ext cx="2387060"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80"/>
                </a:solidFill>
                <a:effectLst/>
                <a:uLnTx/>
                <a:uFillTx/>
                <a:latin typeface="Times" pitchFamily="2" charset="0"/>
                <a:ea typeface="+mn-ea"/>
                <a:cs typeface="Arial"/>
              </a:rPr>
              <a:t>read/write head start</a:t>
            </a:r>
          </a:p>
        </p:txBody>
      </p:sp>
      <p:cxnSp>
        <p:nvCxnSpPr>
          <p:cNvPr id="67622" name="AutoShape 38">
            <a:extLst>
              <a:ext uri="{FF2B5EF4-FFF2-40B4-BE49-F238E27FC236}">
                <a16:creationId xmlns:a16="http://schemas.microsoft.com/office/drawing/2014/main" id="{1F004D8B-FBEF-3945-8101-5AED3E9A5DD5}"/>
              </a:ext>
            </a:extLst>
          </p:cNvPr>
          <p:cNvCxnSpPr>
            <a:cxnSpLocks noChangeShapeType="1"/>
            <a:stCxn id="67630" idx="7"/>
            <a:endCxn id="67616" idx="1"/>
          </p:cNvCxnSpPr>
          <p:nvPr/>
        </p:nvCxnSpPr>
        <p:spPr bwMode="auto">
          <a:xfrm>
            <a:off x="642656" y="4817383"/>
            <a:ext cx="3156957" cy="421017"/>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623" name="AutoShape 39">
            <a:extLst>
              <a:ext uri="{FF2B5EF4-FFF2-40B4-BE49-F238E27FC236}">
                <a16:creationId xmlns:a16="http://schemas.microsoft.com/office/drawing/2014/main" id="{8C274BFB-470F-D541-A0DC-DF4D58F4D36D}"/>
              </a:ext>
            </a:extLst>
          </p:cNvPr>
          <p:cNvCxnSpPr>
            <a:cxnSpLocks noChangeShapeType="1"/>
            <a:stCxn id="67633" idx="3"/>
            <a:endCxn id="67604" idx="1"/>
          </p:cNvCxnSpPr>
          <p:nvPr/>
        </p:nvCxnSpPr>
        <p:spPr bwMode="auto">
          <a:xfrm flipH="1">
            <a:off x="2802156" y="4310788"/>
            <a:ext cx="621528" cy="241641"/>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624" name="AutoShape 40">
            <a:extLst>
              <a:ext uri="{FF2B5EF4-FFF2-40B4-BE49-F238E27FC236}">
                <a16:creationId xmlns:a16="http://schemas.microsoft.com/office/drawing/2014/main" id="{B459941F-3535-904D-B393-D2C36A6CB0B6}"/>
              </a:ext>
            </a:extLst>
          </p:cNvPr>
          <p:cNvCxnSpPr>
            <a:cxnSpLocks noChangeShapeType="1"/>
            <a:stCxn id="67604" idx="1"/>
            <a:endCxn id="67610" idx="1"/>
          </p:cNvCxnSpPr>
          <p:nvPr/>
        </p:nvCxnSpPr>
        <p:spPr bwMode="auto">
          <a:xfrm flipH="1">
            <a:off x="843994" y="4552429"/>
            <a:ext cx="1958161" cy="34298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625" name="AutoShape 41">
            <a:extLst>
              <a:ext uri="{FF2B5EF4-FFF2-40B4-BE49-F238E27FC236}">
                <a16:creationId xmlns:a16="http://schemas.microsoft.com/office/drawing/2014/main" id="{116BB397-39B3-5B4C-B829-BEF1A7E82E6A}"/>
              </a:ext>
            </a:extLst>
          </p:cNvPr>
          <p:cNvCxnSpPr>
            <a:cxnSpLocks noChangeShapeType="1"/>
            <a:stCxn id="67619" idx="1"/>
            <a:endCxn id="67598" idx="1"/>
          </p:cNvCxnSpPr>
          <p:nvPr/>
        </p:nvCxnSpPr>
        <p:spPr bwMode="auto">
          <a:xfrm>
            <a:off x="3981605" y="5581385"/>
            <a:ext cx="1058709" cy="34298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626" name="AutoShape 42">
            <a:extLst>
              <a:ext uri="{FF2B5EF4-FFF2-40B4-BE49-F238E27FC236}">
                <a16:creationId xmlns:a16="http://schemas.microsoft.com/office/drawing/2014/main" id="{F72030BE-B80A-384C-B6E6-D21404C2C8C5}"/>
              </a:ext>
            </a:extLst>
          </p:cNvPr>
          <p:cNvCxnSpPr>
            <a:cxnSpLocks noChangeShapeType="1"/>
            <a:stCxn id="67598" idx="1"/>
            <a:endCxn id="67607" idx="1"/>
          </p:cNvCxnSpPr>
          <p:nvPr/>
        </p:nvCxnSpPr>
        <p:spPr bwMode="auto">
          <a:xfrm>
            <a:off x="5040314" y="5924370"/>
            <a:ext cx="1494437" cy="342677"/>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627" name="AutoShape 43">
            <a:extLst>
              <a:ext uri="{FF2B5EF4-FFF2-40B4-BE49-F238E27FC236}">
                <a16:creationId xmlns:a16="http://schemas.microsoft.com/office/drawing/2014/main" id="{70ED7C24-4842-694A-8F6F-B54D0FFCBD0C}"/>
              </a:ext>
            </a:extLst>
          </p:cNvPr>
          <p:cNvCxnSpPr>
            <a:cxnSpLocks noChangeShapeType="1"/>
            <a:stCxn id="67613" idx="1"/>
            <a:endCxn id="67601" idx="1"/>
          </p:cNvCxnSpPr>
          <p:nvPr/>
        </p:nvCxnSpPr>
        <p:spPr bwMode="auto">
          <a:xfrm>
            <a:off x="6861987" y="6610032"/>
            <a:ext cx="1622179" cy="199491"/>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628" name="AutoShape 44">
            <a:extLst>
              <a:ext uri="{FF2B5EF4-FFF2-40B4-BE49-F238E27FC236}">
                <a16:creationId xmlns:a16="http://schemas.microsoft.com/office/drawing/2014/main" id="{19755861-9644-7440-8ACB-FAE9A0F37BE1}"/>
              </a:ext>
            </a:extLst>
          </p:cNvPr>
          <p:cNvCxnSpPr>
            <a:cxnSpLocks noChangeShapeType="1"/>
            <a:stCxn id="67616" idx="1"/>
            <a:endCxn id="67619" idx="1"/>
          </p:cNvCxnSpPr>
          <p:nvPr/>
        </p:nvCxnSpPr>
        <p:spPr bwMode="auto">
          <a:xfrm>
            <a:off x="3799612" y="5238400"/>
            <a:ext cx="181993" cy="34298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629" name="AutoShape 45">
            <a:extLst>
              <a:ext uri="{FF2B5EF4-FFF2-40B4-BE49-F238E27FC236}">
                <a16:creationId xmlns:a16="http://schemas.microsoft.com/office/drawing/2014/main" id="{3B5F8C86-7B6C-BD4F-9BAD-FB4BAF2F1567}"/>
              </a:ext>
            </a:extLst>
          </p:cNvPr>
          <p:cNvCxnSpPr>
            <a:cxnSpLocks noChangeShapeType="1"/>
            <a:stCxn id="67607" idx="1"/>
            <a:endCxn id="67613" idx="1"/>
          </p:cNvCxnSpPr>
          <p:nvPr/>
        </p:nvCxnSpPr>
        <p:spPr bwMode="auto">
          <a:xfrm>
            <a:off x="6534750" y="6267047"/>
            <a:ext cx="327237" cy="34298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630" name="Oval 46">
            <a:extLst>
              <a:ext uri="{FF2B5EF4-FFF2-40B4-BE49-F238E27FC236}">
                <a16:creationId xmlns:a16="http://schemas.microsoft.com/office/drawing/2014/main" id="{A6E3D65E-16EC-D54A-ABD6-DC356CACEC0E}"/>
              </a:ext>
            </a:extLst>
          </p:cNvPr>
          <p:cNvSpPr>
            <a:spLocks noChangeArrowheads="1"/>
          </p:cNvSpPr>
          <p:nvPr/>
        </p:nvSpPr>
        <p:spPr bwMode="auto">
          <a:xfrm>
            <a:off x="560505" y="4803544"/>
            <a:ext cx="96246" cy="94496"/>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67631" name="AutoShape 47">
            <a:extLst>
              <a:ext uri="{FF2B5EF4-FFF2-40B4-BE49-F238E27FC236}">
                <a16:creationId xmlns:a16="http://schemas.microsoft.com/office/drawing/2014/main" id="{E0538B13-A857-014E-9FBA-4B493054F432}"/>
              </a:ext>
            </a:extLst>
          </p:cNvPr>
          <p:cNvCxnSpPr>
            <a:cxnSpLocks noChangeShapeType="1"/>
            <a:stCxn id="67610" idx="1"/>
            <a:endCxn id="67630" idx="7"/>
          </p:cNvCxnSpPr>
          <p:nvPr/>
        </p:nvCxnSpPr>
        <p:spPr bwMode="auto">
          <a:xfrm flipH="1" flipV="1">
            <a:off x="642656" y="4817383"/>
            <a:ext cx="201338" cy="78031"/>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7632" name="Group 48">
            <a:extLst>
              <a:ext uri="{FF2B5EF4-FFF2-40B4-BE49-F238E27FC236}">
                <a16:creationId xmlns:a16="http://schemas.microsoft.com/office/drawing/2014/main" id="{021E8CDD-C98B-F64B-87C3-081F21089A9F}"/>
              </a:ext>
            </a:extLst>
          </p:cNvPr>
          <p:cNvGrpSpPr>
            <a:grpSpLocks/>
          </p:cNvGrpSpPr>
          <p:nvPr/>
        </p:nvGrpSpPr>
        <p:grpSpPr bwMode="auto">
          <a:xfrm>
            <a:off x="3360385" y="3947830"/>
            <a:ext cx="432232" cy="425232"/>
            <a:chOff x="1891" y="2880"/>
            <a:chExt cx="247" cy="243"/>
          </a:xfrm>
        </p:grpSpPr>
        <p:sp>
          <p:nvSpPr>
            <p:cNvPr id="67633" name="Oval 49">
              <a:extLst>
                <a:ext uri="{FF2B5EF4-FFF2-40B4-BE49-F238E27FC236}">
                  <a16:creationId xmlns:a16="http://schemas.microsoft.com/office/drawing/2014/main" id="{26B004FF-1F72-C647-97F7-A12E45674BF2}"/>
                </a:ext>
              </a:extLst>
            </p:cNvPr>
            <p:cNvSpPr>
              <a:spLocks noChangeArrowheads="1"/>
            </p:cNvSpPr>
            <p:nvPr/>
          </p:nvSpPr>
          <p:spPr bwMode="auto">
            <a:xfrm>
              <a:off x="1891" y="2880"/>
              <a:ext cx="247" cy="243"/>
            </a:xfrm>
            <a:prstGeom prst="ellipse">
              <a:avLst/>
            </a:prstGeom>
            <a:solidFill>
              <a:srgbClr val="00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7634" name="AutoShape 50">
              <a:extLst>
                <a:ext uri="{FF2B5EF4-FFF2-40B4-BE49-F238E27FC236}">
                  <a16:creationId xmlns:a16="http://schemas.microsoft.com/office/drawing/2014/main" id="{B908CD73-D590-A34E-BE92-D37FACC1BA6A}"/>
                </a:ext>
              </a:extLst>
            </p:cNvPr>
            <p:cNvSpPr>
              <a:spLocks noChangeArrowheads="1"/>
            </p:cNvSpPr>
            <p:nvPr/>
          </p:nvSpPr>
          <p:spPr bwMode="auto">
            <a:xfrm>
              <a:off x="1945" y="2933"/>
              <a:ext cx="138" cy="136"/>
            </a:xfrm>
            <a:prstGeom prst="plus">
              <a:avLst>
                <a:gd name="adj" fmla="val 2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Tree>
    <p:extLst>
      <p:ext uri="{BB962C8B-B14F-4D97-AF65-F5344CB8AC3E}">
        <p14:creationId xmlns:p14="http://schemas.microsoft.com/office/powerpoint/2010/main" val="10711780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67623"/>
                                        </p:tgtEl>
                                        <p:attrNameLst>
                                          <p:attrName>style.visibility</p:attrName>
                                        </p:attrNameLst>
                                      </p:cBhvr>
                                      <p:to>
                                        <p:strVal val="visible"/>
                                      </p:to>
                                    </p:set>
                                    <p:animEffect transition="in" filter="wipe(right)">
                                      <p:cBhvr>
                                        <p:cTn id="7" dur="500"/>
                                        <p:tgtEl>
                                          <p:spTgt spid="67623"/>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499"/>
                                          </p:stCondLst>
                                        </p:cTn>
                                        <p:tgtEl>
                                          <p:spTgt spid="6760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nodeType="clickEffect">
                                  <p:stCondLst>
                                    <p:cond delay="0"/>
                                  </p:stCondLst>
                                  <p:childTnLst>
                                    <p:set>
                                      <p:cBhvr>
                                        <p:cTn id="14" dur="1" fill="hold">
                                          <p:stCondLst>
                                            <p:cond delay="0"/>
                                          </p:stCondLst>
                                        </p:cTn>
                                        <p:tgtEl>
                                          <p:spTgt spid="67624"/>
                                        </p:tgtEl>
                                        <p:attrNameLst>
                                          <p:attrName>style.visibility</p:attrName>
                                        </p:attrNameLst>
                                      </p:cBhvr>
                                      <p:to>
                                        <p:strVal val="visible"/>
                                      </p:to>
                                    </p:set>
                                    <p:animEffect transition="in" filter="wipe(right)">
                                      <p:cBhvr>
                                        <p:cTn id="15" dur="500"/>
                                        <p:tgtEl>
                                          <p:spTgt spid="67624"/>
                                        </p:tgtEl>
                                      </p:cBhvr>
                                    </p:animEffect>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499"/>
                                          </p:stCondLst>
                                        </p:cTn>
                                        <p:tgtEl>
                                          <p:spTgt spid="6760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2" fill="hold" nodeType="clickEffect">
                                  <p:stCondLst>
                                    <p:cond delay="0"/>
                                  </p:stCondLst>
                                  <p:childTnLst>
                                    <p:set>
                                      <p:cBhvr>
                                        <p:cTn id="22" dur="1" fill="hold">
                                          <p:stCondLst>
                                            <p:cond delay="0"/>
                                          </p:stCondLst>
                                        </p:cTn>
                                        <p:tgtEl>
                                          <p:spTgt spid="67631"/>
                                        </p:tgtEl>
                                        <p:attrNameLst>
                                          <p:attrName>style.visibility</p:attrName>
                                        </p:attrNameLst>
                                      </p:cBhvr>
                                      <p:to>
                                        <p:strVal val="visible"/>
                                      </p:to>
                                    </p:set>
                                    <p:animEffect transition="in" filter="wipe(right)">
                                      <p:cBhvr>
                                        <p:cTn id="23" dur="500"/>
                                        <p:tgtEl>
                                          <p:spTgt spid="67631"/>
                                        </p:tgtEl>
                                      </p:cBhvr>
                                    </p:animEffect>
                                  </p:childTnLst>
                                </p:cTn>
                              </p:par>
                            </p:childTnLst>
                          </p:cTn>
                        </p:par>
                        <p:par>
                          <p:cTn id="24" fill="hold" nodeType="afterGroup">
                            <p:stCondLst>
                              <p:cond delay="500"/>
                            </p:stCondLst>
                            <p:childTnLst>
                              <p:par>
                                <p:cTn id="25" presetID="1" presetClass="entr" presetSubtype="0" fill="hold" nodeType="afterEffect">
                                  <p:stCondLst>
                                    <p:cond delay="0"/>
                                  </p:stCondLst>
                                  <p:childTnLst>
                                    <p:set>
                                      <p:cBhvr>
                                        <p:cTn id="26" dur="1" fill="hold">
                                          <p:stCondLst>
                                            <p:cond delay="499"/>
                                          </p:stCondLst>
                                        </p:cTn>
                                        <p:tgtEl>
                                          <p:spTgt spid="6763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67622"/>
                                        </p:tgtEl>
                                        <p:attrNameLst>
                                          <p:attrName>style.visibility</p:attrName>
                                        </p:attrNameLst>
                                      </p:cBhvr>
                                      <p:to>
                                        <p:strVal val="visible"/>
                                      </p:to>
                                    </p:set>
                                    <p:animEffect transition="in" filter="wipe(left)">
                                      <p:cBhvr>
                                        <p:cTn id="31" dur="500"/>
                                        <p:tgtEl>
                                          <p:spTgt spid="67622"/>
                                        </p:tgtEl>
                                      </p:cBhvr>
                                    </p:animEffect>
                                  </p:childTnLst>
                                </p:cTn>
                              </p:par>
                            </p:childTnLst>
                          </p:cTn>
                        </p:par>
                        <p:par>
                          <p:cTn id="32" fill="hold" nodeType="afterGroup">
                            <p:stCondLst>
                              <p:cond delay="500"/>
                            </p:stCondLst>
                            <p:childTnLst>
                              <p:par>
                                <p:cTn id="33" presetID="1" presetClass="entr" presetSubtype="0" fill="hold" nodeType="afterEffect">
                                  <p:stCondLst>
                                    <p:cond delay="0"/>
                                  </p:stCondLst>
                                  <p:childTnLst>
                                    <p:set>
                                      <p:cBhvr>
                                        <p:cTn id="34" dur="1" fill="hold">
                                          <p:stCondLst>
                                            <p:cond delay="499"/>
                                          </p:stCondLst>
                                        </p:cTn>
                                        <p:tgtEl>
                                          <p:spTgt spid="6761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67628"/>
                                        </p:tgtEl>
                                        <p:attrNameLst>
                                          <p:attrName>style.visibility</p:attrName>
                                        </p:attrNameLst>
                                      </p:cBhvr>
                                      <p:to>
                                        <p:strVal val="visible"/>
                                      </p:to>
                                    </p:set>
                                    <p:animEffect transition="in" filter="wipe(left)">
                                      <p:cBhvr>
                                        <p:cTn id="39" dur="500"/>
                                        <p:tgtEl>
                                          <p:spTgt spid="67628"/>
                                        </p:tgtEl>
                                      </p:cBhvr>
                                    </p:animEffect>
                                  </p:childTnLst>
                                </p:cTn>
                              </p:par>
                            </p:childTnLst>
                          </p:cTn>
                        </p:par>
                        <p:par>
                          <p:cTn id="40" fill="hold" nodeType="afterGroup">
                            <p:stCondLst>
                              <p:cond delay="500"/>
                            </p:stCondLst>
                            <p:childTnLst>
                              <p:par>
                                <p:cTn id="41" presetID="1" presetClass="entr" presetSubtype="0" fill="hold" nodeType="afterEffect">
                                  <p:stCondLst>
                                    <p:cond delay="0"/>
                                  </p:stCondLst>
                                  <p:childTnLst>
                                    <p:set>
                                      <p:cBhvr>
                                        <p:cTn id="42" dur="1" fill="hold">
                                          <p:stCondLst>
                                            <p:cond delay="499"/>
                                          </p:stCondLst>
                                        </p:cTn>
                                        <p:tgtEl>
                                          <p:spTgt spid="6761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67625"/>
                                        </p:tgtEl>
                                        <p:attrNameLst>
                                          <p:attrName>style.visibility</p:attrName>
                                        </p:attrNameLst>
                                      </p:cBhvr>
                                      <p:to>
                                        <p:strVal val="visible"/>
                                      </p:to>
                                    </p:set>
                                    <p:animEffect transition="in" filter="wipe(left)">
                                      <p:cBhvr>
                                        <p:cTn id="47" dur="500"/>
                                        <p:tgtEl>
                                          <p:spTgt spid="67625"/>
                                        </p:tgtEl>
                                      </p:cBhvr>
                                    </p:animEffect>
                                  </p:childTnLst>
                                </p:cTn>
                              </p:par>
                            </p:childTnLst>
                          </p:cTn>
                        </p:par>
                        <p:par>
                          <p:cTn id="48" fill="hold" nodeType="afterGroup">
                            <p:stCondLst>
                              <p:cond delay="500"/>
                            </p:stCondLst>
                            <p:childTnLst>
                              <p:par>
                                <p:cTn id="49" presetID="1" presetClass="entr" presetSubtype="0" fill="hold" nodeType="afterEffect">
                                  <p:stCondLst>
                                    <p:cond delay="0"/>
                                  </p:stCondLst>
                                  <p:childTnLst>
                                    <p:set>
                                      <p:cBhvr>
                                        <p:cTn id="50" dur="1" fill="hold">
                                          <p:stCondLst>
                                            <p:cond delay="499"/>
                                          </p:stCondLst>
                                        </p:cTn>
                                        <p:tgtEl>
                                          <p:spTgt spid="6759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67626"/>
                                        </p:tgtEl>
                                        <p:attrNameLst>
                                          <p:attrName>style.visibility</p:attrName>
                                        </p:attrNameLst>
                                      </p:cBhvr>
                                      <p:to>
                                        <p:strVal val="visible"/>
                                      </p:to>
                                    </p:set>
                                    <p:animEffect transition="in" filter="wipe(left)">
                                      <p:cBhvr>
                                        <p:cTn id="55" dur="500"/>
                                        <p:tgtEl>
                                          <p:spTgt spid="67626"/>
                                        </p:tgtEl>
                                      </p:cBhvr>
                                    </p:animEffect>
                                  </p:childTnLst>
                                </p:cTn>
                              </p:par>
                            </p:childTnLst>
                          </p:cTn>
                        </p:par>
                        <p:par>
                          <p:cTn id="56" fill="hold" nodeType="afterGroup">
                            <p:stCondLst>
                              <p:cond delay="500"/>
                            </p:stCondLst>
                            <p:childTnLst>
                              <p:par>
                                <p:cTn id="57" presetID="1" presetClass="entr" presetSubtype="0" fill="hold" nodeType="afterEffect">
                                  <p:stCondLst>
                                    <p:cond delay="0"/>
                                  </p:stCondLst>
                                  <p:childTnLst>
                                    <p:set>
                                      <p:cBhvr>
                                        <p:cTn id="58" dur="1" fill="hold">
                                          <p:stCondLst>
                                            <p:cond delay="499"/>
                                          </p:stCondLst>
                                        </p:cTn>
                                        <p:tgtEl>
                                          <p:spTgt spid="67606"/>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67629"/>
                                        </p:tgtEl>
                                        <p:attrNameLst>
                                          <p:attrName>style.visibility</p:attrName>
                                        </p:attrNameLst>
                                      </p:cBhvr>
                                      <p:to>
                                        <p:strVal val="visible"/>
                                      </p:to>
                                    </p:set>
                                    <p:animEffect transition="in" filter="wipe(left)">
                                      <p:cBhvr>
                                        <p:cTn id="63" dur="500"/>
                                        <p:tgtEl>
                                          <p:spTgt spid="67629"/>
                                        </p:tgtEl>
                                      </p:cBhvr>
                                    </p:animEffect>
                                  </p:childTnLst>
                                </p:cTn>
                              </p:par>
                            </p:childTnLst>
                          </p:cTn>
                        </p:par>
                        <p:par>
                          <p:cTn id="64" fill="hold" nodeType="afterGroup">
                            <p:stCondLst>
                              <p:cond delay="500"/>
                            </p:stCondLst>
                            <p:childTnLst>
                              <p:par>
                                <p:cTn id="65" presetID="1" presetClass="entr" presetSubtype="0" fill="hold" nodeType="afterEffect">
                                  <p:stCondLst>
                                    <p:cond delay="0"/>
                                  </p:stCondLst>
                                  <p:childTnLst>
                                    <p:set>
                                      <p:cBhvr>
                                        <p:cTn id="66" dur="1" fill="hold">
                                          <p:stCondLst>
                                            <p:cond delay="499"/>
                                          </p:stCondLst>
                                        </p:cTn>
                                        <p:tgtEl>
                                          <p:spTgt spid="67612"/>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67627"/>
                                        </p:tgtEl>
                                        <p:attrNameLst>
                                          <p:attrName>style.visibility</p:attrName>
                                        </p:attrNameLst>
                                      </p:cBhvr>
                                      <p:to>
                                        <p:strVal val="visible"/>
                                      </p:to>
                                    </p:set>
                                    <p:animEffect transition="in" filter="wipe(left)">
                                      <p:cBhvr>
                                        <p:cTn id="71" dur="500"/>
                                        <p:tgtEl>
                                          <p:spTgt spid="67627"/>
                                        </p:tgtEl>
                                      </p:cBhvr>
                                    </p:animEffect>
                                  </p:childTnLst>
                                </p:cTn>
                              </p:par>
                            </p:childTnLst>
                          </p:cTn>
                        </p:par>
                        <p:par>
                          <p:cTn id="72" fill="hold" nodeType="afterGroup">
                            <p:stCondLst>
                              <p:cond delay="500"/>
                            </p:stCondLst>
                            <p:childTnLst>
                              <p:par>
                                <p:cTn id="73" presetID="1" presetClass="entr" presetSubtype="0" fill="hold" nodeType="afterEffect">
                                  <p:stCondLst>
                                    <p:cond delay="0"/>
                                  </p:stCondLst>
                                  <p:childTnLst>
                                    <p:set>
                                      <p:cBhvr>
                                        <p:cTn id="74" dur="1" fill="hold">
                                          <p:stCondLst>
                                            <p:cond delay="499"/>
                                          </p:stCondLst>
                                        </p:cTn>
                                        <p:tgtEl>
                                          <p:spTgt spid="67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9" name="Rectangle 11">
            <a:extLst>
              <a:ext uri="{FF2B5EF4-FFF2-40B4-BE49-F238E27FC236}">
                <a16:creationId xmlns:a16="http://schemas.microsoft.com/office/drawing/2014/main" id="{FDB2A5F5-7D5E-7B4C-9F40-F197377F4EA2}"/>
              </a:ext>
            </a:extLst>
          </p:cNvPr>
          <p:cNvSpPr>
            <a:spLocks noGrp="1" noChangeArrowheads="1"/>
          </p:cNvSpPr>
          <p:nvPr>
            <p:ph type="title"/>
          </p:nvPr>
        </p:nvSpPr>
        <p:spPr/>
        <p:txBody>
          <a:bodyPr/>
          <a:lstStyle/>
          <a:p>
            <a:r>
              <a:rPr lang="en-US" altLang="en-US"/>
              <a:t>C-SCAN</a:t>
            </a:r>
          </a:p>
        </p:txBody>
      </p:sp>
      <p:sp>
        <p:nvSpPr>
          <p:cNvPr id="68620" name="Rectangle 12">
            <a:extLst>
              <a:ext uri="{FF2B5EF4-FFF2-40B4-BE49-F238E27FC236}">
                <a16:creationId xmlns:a16="http://schemas.microsoft.com/office/drawing/2014/main" id="{2AD7B79B-9DB2-5245-9955-092ECCCCF7A6}"/>
              </a:ext>
            </a:extLst>
          </p:cNvPr>
          <p:cNvSpPr>
            <a:spLocks noGrp="1" noChangeArrowheads="1"/>
          </p:cNvSpPr>
          <p:nvPr>
            <p:ph idx="1"/>
          </p:nvPr>
        </p:nvSpPr>
        <p:spPr>
          <a:xfrm>
            <a:off x="0" y="775504"/>
            <a:ext cx="10096296" cy="3013178"/>
          </a:xfrm>
        </p:spPr>
        <p:txBody>
          <a:bodyPr>
            <a:normAutofit fontScale="85000" lnSpcReduction="20000"/>
          </a:bodyPr>
          <a:lstStyle/>
          <a:p>
            <a:r>
              <a:rPr lang="en-US" altLang="en-US"/>
              <a:t>Identical to SCAN, except head returns to cylinder 0 when it reaches the end of the disk</a:t>
            </a:r>
          </a:p>
          <a:p>
            <a:pPr lvl="1"/>
            <a:r>
              <a:rPr lang="en-US" altLang="en-US"/>
              <a:t>Treats cylinder list as a circular list that wraps around the disk</a:t>
            </a:r>
          </a:p>
          <a:p>
            <a:pPr lvl="1"/>
            <a:r>
              <a:rPr lang="en-US" altLang="en-US"/>
              <a:t>Waiting time is more uniform for cylinders near the edge of the disk</a:t>
            </a:r>
          </a:p>
          <a:p>
            <a:r>
              <a:rPr lang="en-US" altLang="en-US"/>
              <a:t>Seek order = 73, 77, 100, 133, 140, 175, 199, 0, 8, 51</a:t>
            </a:r>
          </a:p>
          <a:p>
            <a:r>
              <a:rPr lang="en-US" altLang="en-US"/>
              <a:t>Distance = 10 + 4 + 23 + 33 + 7 + 35 + 24 + 199 + 8 + 43 = 386 </a:t>
            </a:r>
            <a:r>
              <a:rPr lang="en-US" altLang="en-US" err="1"/>
              <a:t>cyls</a:t>
            </a:r>
            <a:endParaRPr lang="en-US" altLang="en-US"/>
          </a:p>
        </p:txBody>
      </p:sp>
      <p:sp>
        <p:nvSpPr>
          <p:cNvPr id="53" name="Footer Placeholder 4">
            <a:extLst>
              <a:ext uri="{FF2B5EF4-FFF2-40B4-BE49-F238E27FC236}">
                <a16:creationId xmlns:a16="http://schemas.microsoft.com/office/drawing/2014/main" id="{A099D538-776C-5341-A9FA-6230C59791FD}"/>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54" name="Slide Number Placeholder 5">
            <a:extLst>
              <a:ext uri="{FF2B5EF4-FFF2-40B4-BE49-F238E27FC236}">
                <a16:creationId xmlns:a16="http://schemas.microsoft.com/office/drawing/2014/main" id="{1664F66E-C9C1-1F4B-BBB4-3DBD29644570}"/>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322280B4-419D-D947-995D-F5E9643932D3}"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34</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68610" name="Line 2">
            <a:extLst>
              <a:ext uri="{FF2B5EF4-FFF2-40B4-BE49-F238E27FC236}">
                <a16:creationId xmlns:a16="http://schemas.microsoft.com/office/drawing/2014/main" id="{A908084C-C6E9-3444-ACE3-17DAB9232C87}"/>
              </a:ext>
            </a:extLst>
          </p:cNvPr>
          <p:cNvSpPr>
            <a:spLocks noChangeShapeType="1"/>
          </p:cNvSpPr>
          <p:nvPr/>
        </p:nvSpPr>
        <p:spPr bwMode="auto">
          <a:xfrm>
            <a:off x="3948359"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11" name="Line 3">
            <a:extLst>
              <a:ext uri="{FF2B5EF4-FFF2-40B4-BE49-F238E27FC236}">
                <a16:creationId xmlns:a16="http://schemas.microsoft.com/office/drawing/2014/main" id="{C9CFD07B-649C-9C45-A524-3C043AE487AE}"/>
              </a:ext>
            </a:extLst>
          </p:cNvPr>
          <p:cNvSpPr>
            <a:spLocks noChangeShapeType="1"/>
          </p:cNvSpPr>
          <p:nvPr/>
        </p:nvSpPr>
        <p:spPr bwMode="auto">
          <a:xfrm>
            <a:off x="840493"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12" name="Line 4">
            <a:extLst>
              <a:ext uri="{FF2B5EF4-FFF2-40B4-BE49-F238E27FC236}">
                <a16:creationId xmlns:a16="http://schemas.microsoft.com/office/drawing/2014/main" id="{9EB6E036-9B88-704E-920D-6A3FF8A135CD}"/>
              </a:ext>
            </a:extLst>
          </p:cNvPr>
          <p:cNvSpPr>
            <a:spLocks noChangeShapeType="1"/>
          </p:cNvSpPr>
          <p:nvPr/>
        </p:nvSpPr>
        <p:spPr bwMode="auto">
          <a:xfrm>
            <a:off x="2772410"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13" name="Line 5">
            <a:extLst>
              <a:ext uri="{FF2B5EF4-FFF2-40B4-BE49-F238E27FC236}">
                <a16:creationId xmlns:a16="http://schemas.microsoft.com/office/drawing/2014/main" id="{B5ECBF81-377F-644C-A4D5-C7E7AFE366D3}"/>
              </a:ext>
            </a:extLst>
          </p:cNvPr>
          <p:cNvSpPr>
            <a:spLocks noChangeShapeType="1"/>
          </p:cNvSpPr>
          <p:nvPr/>
        </p:nvSpPr>
        <p:spPr bwMode="auto">
          <a:xfrm>
            <a:off x="3780366"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14" name="Line 6">
            <a:extLst>
              <a:ext uri="{FF2B5EF4-FFF2-40B4-BE49-F238E27FC236}">
                <a16:creationId xmlns:a16="http://schemas.microsoft.com/office/drawing/2014/main" id="{B8B8ECAC-34BC-5A48-8D44-A8436DC8D4D2}"/>
              </a:ext>
            </a:extLst>
          </p:cNvPr>
          <p:cNvSpPr>
            <a:spLocks noChangeShapeType="1"/>
          </p:cNvSpPr>
          <p:nvPr/>
        </p:nvSpPr>
        <p:spPr bwMode="auto">
          <a:xfrm>
            <a:off x="5040312"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15" name="Line 7">
            <a:extLst>
              <a:ext uri="{FF2B5EF4-FFF2-40B4-BE49-F238E27FC236}">
                <a16:creationId xmlns:a16="http://schemas.microsoft.com/office/drawing/2014/main" id="{6F88225D-EEF4-D945-B192-6928BDA503A3}"/>
              </a:ext>
            </a:extLst>
          </p:cNvPr>
          <p:cNvSpPr>
            <a:spLocks noChangeShapeType="1"/>
          </p:cNvSpPr>
          <p:nvPr/>
        </p:nvSpPr>
        <p:spPr bwMode="auto">
          <a:xfrm>
            <a:off x="6552247"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16" name="Line 8">
            <a:extLst>
              <a:ext uri="{FF2B5EF4-FFF2-40B4-BE49-F238E27FC236}">
                <a16:creationId xmlns:a16="http://schemas.microsoft.com/office/drawing/2014/main" id="{3D9C4248-3628-9544-A422-49328CE11922}"/>
              </a:ext>
            </a:extLst>
          </p:cNvPr>
          <p:cNvSpPr>
            <a:spLocks noChangeShapeType="1"/>
          </p:cNvSpPr>
          <p:nvPr/>
        </p:nvSpPr>
        <p:spPr bwMode="auto">
          <a:xfrm>
            <a:off x="6888233"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17" name="Line 9">
            <a:extLst>
              <a:ext uri="{FF2B5EF4-FFF2-40B4-BE49-F238E27FC236}">
                <a16:creationId xmlns:a16="http://schemas.microsoft.com/office/drawing/2014/main" id="{3C597BAE-3A96-9C46-944E-28ED96ABA10D}"/>
              </a:ext>
            </a:extLst>
          </p:cNvPr>
          <p:cNvSpPr>
            <a:spLocks noChangeShapeType="1"/>
          </p:cNvSpPr>
          <p:nvPr/>
        </p:nvSpPr>
        <p:spPr bwMode="auto">
          <a:xfrm>
            <a:off x="8484164"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18" name="Rectangle 10">
            <a:extLst>
              <a:ext uri="{FF2B5EF4-FFF2-40B4-BE49-F238E27FC236}">
                <a16:creationId xmlns:a16="http://schemas.microsoft.com/office/drawing/2014/main" id="{0C1D6582-AA44-9548-82C3-B9791563B58C}"/>
              </a:ext>
            </a:extLst>
          </p:cNvPr>
          <p:cNvSpPr>
            <a:spLocks noChangeArrowheads="1"/>
          </p:cNvSpPr>
          <p:nvPr/>
        </p:nvSpPr>
        <p:spPr bwMode="auto">
          <a:xfrm>
            <a:off x="560504" y="3937331"/>
            <a:ext cx="8847620" cy="30343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2535" b="0" i="0" u="none" strike="noStrike" kern="1200" cap="none" spc="0" normalizeH="0" baseline="0" noProof="0">
              <a:ln>
                <a:noFill/>
              </a:ln>
              <a:solidFill>
                <a:srgbClr val="000000"/>
              </a:solidFill>
              <a:effectLst/>
              <a:uLnTx/>
              <a:uFillTx/>
              <a:latin typeface="Times" pitchFamily="2" charset="0"/>
              <a:ea typeface="+mn-ea"/>
              <a:cs typeface="Arial"/>
            </a:endParaRPr>
          </a:p>
        </p:txBody>
      </p:sp>
      <p:grpSp>
        <p:nvGrpSpPr>
          <p:cNvPr id="68621" name="Group 13">
            <a:extLst>
              <a:ext uri="{FF2B5EF4-FFF2-40B4-BE49-F238E27FC236}">
                <a16:creationId xmlns:a16="http://schemas.microsoft.com/office/drawing/2014/main" id="{D074C8EB-381F-C64F-BCE3-4032E1E89A2E}"/>
              </a:ext>
            </a:extLst>
          </p:cNvPr>
          <p:cNvGrpSpPr>
            <a:grpSpLocks/>
          </p:cNvGrpSpPr>
          <p:nvPr/>
        </p:nvGrpSpPr>
        <p:grpSpPr bwMode="auto">
          <a:xfrm>
            <a:off x="5021066" y="5053783"/>
            <a:ext cx="479980" cy="510008"/>
            <a:chOff x="1104" y="2832"/>
            <a:chExt cx="288" cy="410"/>
          </a:xfrm>
        </p:grpSpPr>
        <p:sp>
          <p:nvSpPr>
            <p:cNvPr id="68622" name="Rectangle 14">
              <a:extLst>
                <a:ext uri="{FF2B5EF4-FFF2-40B4-BE49-F238E27FC236}">
                  <a16:creationId xmlns:a16="http://schemas.microsoft.com/office/drawing/2014/main" id="{16DAE18A-62D5-194A-A02D-18DF01945552}"/>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23" name="Text Box 15">
              <a:extLst>
                <a:ext uri="{FF2B5EF4-FFF2-40B4-BE49-F238E27FC236}">
                  <a16:creationId xmlns:a16="http://schemas.microsoft.com/office/drawing/2014/main" id="{CE67039B-6A00-004A-9812-DEB45EE98C0A}"/>
                </a:ext>
              </a:extLst>
            </p:cNvPr>
            <p:cNvSpPr txBox="1">
              <a:spLocks noChangeArrowheads="1"/>
            </p:cNvSpPr>
            <p:nvPr/>
          </p:nvSpPr>
          <p:spPr bwMode="auto">
            <a:xfrm>
              <a:off x="1150" y="2832"/>
              <a:ext cx="24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100</a:t>
              </a:r>
            </a:p>
          </p:txBody>
        </p:sp>
      </p:grpSp>
      <p:grpSp>
        <p:nvGrpSpPr>
          <p:cNvPr id="68624" name="Group 16">
            <a:extLst>
              <a:ext uri="{FF2B5EF4-FFF2-40B4-BE49-F238E27FC236}">
                <a16:creationId xmlns:a16="http://schemas.microsoft.com/office/drawing/2014/main" id="{AC77BB33-3C4A-B64B-A302-2EB1B5164A65}"/>
              </a:ext>
            </a:extLst>
          </p:cNvPr>
          <p:cNvGrpSpPr>
            <a:grpSpLocks/>
          </p:cNvGrpSpPr>
          <p:nvPr/>
        </p:nvGrpSpPr>
        <p:grpSpPr bwMode="auto">
          <a:xfrm>
            <a:off x="8464918" y="5939245"/>
            <a:ext cx="479980" cy="509427"/>
            <a:chOff x="1104" y="2832"/>
            <a:chExt cx="288" cy="412"/>
          </a:xfrm>
        </p:grpSpPr>
        <p:sp>
          <p:nvSpPr>
            <p:cNvPr id="68625" name="Rectangle 17">
              <a:extLst>
                <a:ext uri="{FF2B5EF4-FFF2-40B4-BE49-F238E27FC236}">
                  <a16:creationId xmlns:a16="http://schemas.microsoft.com/office/drawing/2014/main" id="{37D36E14-6508-0F4C-A33E-CB35C04B9376}"/>
                </a:ext>
              </a:extLst>
            </p:cNvPr>
            <p:cNvSpPr>
              <a:spLocks noChangeArrowheads="1"/>
            </p:cNvSpPr>
            <p:nvPr/>
          </p:nvSpPr>
          <p:spPr bwMode="auto">
            <a:xfrm>
              <a:off x="1104" y="2837"/>
              <a:ext cx="0" cy="4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26" name="Text Box 18">
              <a:extLst>
                <a:ext uri="{FF2B5EF4-FFF2-40B4-BE49-F238E27FC236}">
                  <a16:creationId xmlns:a16="http://schemas.microsoft.com/office/drawing/2014/main" id="{EB84921E-30FC-0845-B261-B19467B6688F}"/>
                </a:ext>
              </a:extLst>
            </p:cNvPr>
            <p:cNvSpPr txBox="1">
              <a:spLocks noChangeArrowheads="1"/>
            </p:cNvSpPr>
            <p:nvPr/>
          </p:nvSpPr>
          <p:spPr bwMode="auto">
            <a:xfrm>
              <a:off x="1150" y="2832"/>
              <a:ext cx="242"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175</a:t>
              </a:r>
            </a:p>
          </p:txBody>
        </p:sp>
      </p:grpSp>
      <p:grpSp>
        <p:nvGrpSpPr>
          <p:cNvPr id="68627" name="Group 19">
            <a:extLst>
              <a:ext uri="{FF2B5EF4-FFF2-40B4-BE49-F238E27FC236}">
                <a16:creationId xmlns:a16="http://schemas.microsoft.com/office/drawing/2014/main" id="{64531B5B-0035-3C46-B60C-0E77E9F06837}"/>
              </a:ext>
            </a:extLst>
          </p:cNvPr>
          <p:cNvGrpSpPr>
            <a:grpSpLocks/>
          </p:cNvGrpSpPr>
          <p:nvPr/>
        </p:nvGrpSpPr>
        <p:grpSpPr bwMode="auto">
          <a:xfrm>
            <a:off x="2772406" y="6635715"/>
            <a:ext cx="414981" cy="510008"/>
            <a:chOff x="1104" y="2832"/>
            <a:chExt cx="249" cy="410"/>
          </a:xfrm>
        </p:grpSpPr>
        <p:sp>
          <p:nvSpPr>
            <p:cNvPr id="68628" name="Rectangle 20">
              <a:extLst>
                <a:ext uri="{FF2B5EF4-FFF2-40B4-BE49-F238E27FC236}">
                  <a16:creationId xmlns:a16="http://schemas.microsoft.com/office/drawing/2014/main" id="{0AD0F7B9-FB37-1944-9137-CE421B7DAA77}"/>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29" name="Text Box 21">
              <a:extLst>
                <a:ext uri="{FF2B5EF4-FFF2-40B4-BE49-F238E27FC236}">
                  <a16:creationId xmlns:a16="http://schemas.microsoft.com/office/drawing/2014/main" id="{6AB84A18-C2B3-3C43-A302-D4BDB2053DDE}"/>
                </a:ext>
              </a:extLst>
            </p:cNvPr>
            <p:cNvSpPr txBox="1">
              <a:spLocks noChangeArrowheads="1"/>
            </p:cNvSpPr>
            <p:nvPr/>
          </p:nvSpPr>
          <p:spPr bwMode="auto">
            <a:xfrm>
              <a:off x="1191" y="2832"/>
              <a:ext cx="16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51</a:t>
              </a:r>
            </a:p>
          </p:txBody>
        </p:sp>
      </p:grpSp>
      <p:grpSp>
        <p:nvGrpSpPr>
          <p:cNvPr id="68630" name="Group 22">
            <a:extLst>
              <a:ext uri="{FF2B5EF4-FFF2-40B4-BE49-F238E27FC236}">
                <a16:creationId xmlns:a16="http://schemas.microsoft.com/office/drawing/2014/main" id="{AF654B9A-95C4-1C48-9DE8-0D6EE1AE382C}"/>
              </a:ext>
            </a:extLst>
          </p:cNvPr>
          <p:cNvGrpSpPr>
            <a:grpSpLocks/>
          </p:cNvGrpSpPr>
          <p:nvPr/>
        </p:nvGrpSpPr>
        <p:grpSpPr bwMode="auto">
          <a:xfrm>
            <a:off x="6515501" y="5396768"/>
            <a:ext cx="479980" cy="509427"/>
            <a:chOff x="1104" y="2832"/>
            <a:chExt cx="288" cy="412"/>
          </a:xfrm>
        </p:grpSpPr>
        <p:sp>
          <p:nvSpPr>
            <p:cNvPr id="68631" name="Rectangle 23">
              <a:extLst>
                <a:ext uri="{FF2B5EF4-FFF2-40B4-BE49-F238E27FC236}">
                  <a16:creationId xmlns:a16="http://schemas.microsoft.com/office/drawing/2014/main" id="{32EA519A-9CCD-4741-A1BF-9ACB5051F143}"/>
                </a:ext>
              </a:extLst>
            </p:cNvPr>
            <p:cNvSpPr>
              <a:spLocks noChangeArrowheads="1"/>
            </p:cNvSpPr>
            <p:nvPr/>
          </p:nvSpPr>
          <p:spPr bwMode="auto">
            <a:xfrm>
              <a:off x="1104" y="2837"/>
              <a:ext cx="0" cy="4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32" name="Text Box 24">
              <a:extLst>
                <a:ext uri="{FF2B5EF4-FFF2-40B4-BE49-F238E27FC236}">
                  <a16:creationId xmlns:a16="http://schemas.microsoft.com/office/drawing/2014/main" id="{F621AD76-2C64-2143-8540-BDA660AB94DE}"/>
                </a:ext>
              </a:extLst>
            </p:cNvPr>
            <p:cNvSpPr txBox="1">
              <a:spLocks noChangeArrowheads="1"/>
            </p:cNvSpPr>
            <p:nvPr/>
          </p:nvSpPr>
          <p:spPr bwMode="auto">
            <a:xfrm>
              <a:off x="1150" y="2832"/>
              <a:ext cx="242"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133</a:t>
              </a:r>
            </a:p>
          </p:txBody>
        </p:sp>
      </p:grpSp>
      <p:grpSp>
        <p:nvGrpSpPr>
          <p:cNvPr id="68633" name="Group 25">
            <a:extLst>
              <a:ext uri="{FF2B5EF4-FFF2-40B4-BE49-F238E27FC236}">
                <a16:creationId xmlns:a16="http://schemas.microsoft.com/office/drawing/2014/main" id="{DDE6DBA7-F116-AD42-9504-6428679E1F0C}"/>
              </a:ext>
            </a:extLst>
          </p:cNvPr>
          <p:cNvGrpSpPr>
            <a:grpSpLocks/>
          </p:cNvGrpSpPr>
          <p:nvPr/>
        </p:nvGrpSpPr>
        <p:grpSpPr bwMode="auto">
          <a:xfrm>
            <a:off x="840496" y="6467722"/>
            <a:ext cx="346652" cy="510008"/>
            <a:chOff x="1104" y="2832"/>
            <a:chExt cx="208" cy="410"/>
          </a:xfrm>
        </p:grpSpPr>
        <p:sp>
          <p:nvSpPr>
            <p:cNvPr id="68634" name="Rectangle 26">
              <a:extLst>
                <a:ext uri="{FF2B5EF4-FFF2-40B4-BE49-F238E27FC236}">
                  <a16:creationId xmlns:a16="http://schemas.microsoft.com/office/drawing/2014/main" id="{A4F84701-2DD2-6C44-881D-7832B5FE70D6}"/>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35" name="Text Box 27">
              <a:extLst>
                <a:ext uri="{FF2B5EF4-FFF2-40B4-BE49-F238E27FC236}">
                  <a16:creationId xmlns:a16="http://schemas.microsoft.com/office/drawing/2014/main" id="{615206E6-6E8E-F340-A526-96963B7357B8}"/>
                </a:ext>
              </a:extLst>
            </p:cNvPr>
            <p:cNvSpPr txBox="1">
              <a:spLocks noChangeArrowheads="1"/>
            </p:cNvSpPr>
            <p:nvPr/>
          </p:nvSpPr>
          <p:spPr bwMode="auto">
            <a:xfrm>
              <a:off x="1231" y="2832"/>
              <a:ext cx="81"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8</a:t>
              </a:r>
            </a:p>
          </p:txBody>
        </p:sp>
      </p:grpSp>
      <p:grpSp>
        <p:nvGrpSpPr>
          <p:cNvPr id="68636" name="Group 28">
            <a:extLst>
              <a:ext uri="{FF2B5EF4-FFF2-40B4-BE49-F238E27FC236}">
                <a16:creationId xmlns:a16="http://schemas.microsoft.com/office/drawing/2014/main" id="{B019B18F-575C-854B-99CA-2C64245BD69F}"/>
              </a:ext>
            </a:extLst>
          </p:cNvPr>
          <p:cNvGrpSpPr>
            <a:grpSpLocks/>
          </p:cNvGrpSpPr>
          <p:nvPr/>
        </p:nvGrpSpPr>
        <p:grpSpPr bwMode="auto">
          <a:xfrm>
            <a:off x="6842737" y="5739753"/>
            <a:ext cx="479980" cy="509427"/>
            <a:chOff x="1104" y="2832"/>
            <a:chExt cx="288" cy="412"/>
          </a:xfrm>
        </p:grpSpPr>
        <p:sp>
          <p:nvSpPr>
            <p:cNvPr id="68637" name="Rectangle 29">
              <a:extLst>
                <a:ext uri="{FF2B5EF4-FFF2-40B4-BE49-F238E27FC236}">
                  <a16:creationId xmlns:a16="http://schemas.microsoft.com/office/drawing/2014/main" id="{B577A350-6B86-4746-9882-9C6017178CA2}"/>
                </a:ext>
              </a:extLst>
            </p:cNvPr>
            <p:cNvSpPr>
              <a:spLocks noChangeArrowheads="1"/>
            </p:cNvSpPr>
            <p:nvPr/>
          </p:nvSpPr>
          <p:spPr bwMode="auto">
            <a:xfrm>
              <a:off x="1104" y="2837"/>
              <a:ext cx="0" cy="4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38" name="Text Box 30">
              <a:extLst>
                <a:ext uri="{FF2B5EF4-FFF2-40B4-BE49-F238E27FC236}">
                  <a16:creationId xmlns:a16="http://schemas.microsoft.com/office/drawing/2014/main" id="{462619C3-425D-5D4F-B5FE-90716E20A75B}"/>
                </a:ext>
              </a:extLst>
            </p:cNvPr>
            <p:cNvSpPr txBox="1">
              <a:spLocks noChangeArrowheads="1"/>
            </p:cNvSpPr>
            <p:nvPr/>
          </p:nvSpPr>
          <p:spPr bwMode="auto">
            <a:xfrm>
              <a:off x="1150" y="2832"/>
              <a:ext cx="242"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140</a:t>
              </a:r>
            </a:p>
          </p:txBody>
        </p:sp>
      </p:grpSp>
      <p:grpSp>
        <p:nvGrpSpPr>
          <p:cNvPr id="68639" name="Group 31">
            <a:extLst>
              <a:ext uri="{FF2B5EF4-FFF2-40B4-BE49-F238E27FC236}">
                <a16:creationId xmlns:a16="http://schemas.microsoft.com/office/drawing/2014/main" id="{F380CD1D-2637-B445-B7A7-28783A189D94}"/>
              </a:ext>
            </a:extLst>
          </p:cNvPr>
          <p:cNvGrpSpPr>
            <a:grpSpLocks/>
          </p:cNvGrpSpPr>
          <p:nvPr/>
        </p:nvGrpSpPr>
        <p:grpSpPr bwMode="auto">
          <a:xfrm>
            <a:off x="3780363" y="4367812"/>
            <a:ext cx="414981" cy="510008"/>
            <a:chOff x="1104" y="2832"/>
            <a:chExt cx="249" cy="410"/>
          </a:xfrm>
        </p:grpSpPr>
        <p:sp>
          <p:nvSpPr>
            <p:cNvPr id="68640" name="Rectangle 32">
              <a:extLst>
                <a:ext uri="{FF2B5EF4-FFF2-40B4-BE49-F238E27FC236}">
                  <a16:creationId xmlns:a16="http://schemas.microsoft.com/office/drawing/2014/main" id="{49AF6F49-D223-8941-B6A1-DD3DE642C9FD}"/>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41" name="Text Box 33">
              <a:extLst>
                <a:ext uri="{FF2B5EF4-FFF2-40B4-BE49-F238E27FC236}">
                  <a16:creationId xmlns:a16="http://schemas.microsoft.com/office/drawing/2014/main" id="{2C1011AB-B070-8F4B-BACE-9191123206B9}"/>
                </a:ext>
              </a:extLst>
            </p:cNvPr>
            <p:cNvSpPr txBox="1">
              <a:spLocks noChangeArrowheads="1"/>
            </p:cNvSpPr>
            <p:nvPr/>
          </p:nvSpPr>
          <p:spPr bwMode="auto">
            <a:xfrm>
              <a:off x="1191" y="2832"/>
              <a:ext cx="16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73</a:t>
              </a:r>
            </a:p>
          </p:txBody>
        </p:sp>
      </p:grpSp>
      <p:grpSp>
        <p:nvGrpSpPr>
          <p:cNvPr id="68642" name="Group 34">
            <a:extLst>
              <a:ext uri="{FF2B5EF4-FFF2-40B4-BE49-F238E27FC236}">
                <a16:creationId xmlns:a16="http://schemas.microsoft.com/office/drawing/2014/main" id="{996D65F9-9739-A845-B037-C81001EA849A}"/>
              </a:ext>
            </a:extLst>
          </p:cNvPr>
          <p:cNvGrpSpPr>
            <a:grpSpLocks/>
          </p:cNvGrpSpPr>
          <p:nvPr/>
        </p:nvGrpSpPr>
        <p:grpSpPr bwMode="auto">
          <a:xfrm>
            <a:off x="3962355" y="4710797"/>
            <a:ext cx="414981" cy="510008"/>
            <a:chOff x="1104" y="2832"/>
            <a:chExt cx="249" cy="410"/>
          </a:xfrm>
        </p:grpSpPr>
        <p:sp>
          <p:nvSpPr>
            <p:cNvPr id="68643" name="Rectangle 35">
              <a:extLst>
                <a:ext uri="{FF2B5EF4-FFF2-40B4-BE49-F238E27FC236}">
                  <a16:creationId xmlns:a16="http://schemas.microsoft.com/office/drawing/2014/main" id="{2105591A-6A6C-C941-9192-7762F6DE0CB7}"/>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44" name="Text Box 36">
              <a:extLst>
                <a:ext uri="{FF2B5EF4-FFF2-40B4-BE49-F238E27FC236}">
                  <a16:creationId xmlns:a16="http://schemas.microsoft.com/office/drawing/2014/main" id="{F01F3B67-0379-454B-ACC5-54D558688DA1}"/>
                </a:ext>
              </a:extLst>
            </p:cNvPr>
            <p:cNvSpPr txBox="1">
              <a:spLocks noChangeArrowheads="1"/>
            </p:cNvSpPr>
            <p:nvPr/>
          </p:nvSpPr>
          <p:spPr bwMode="auto">
            <a:xfrm>
              <a:off x="1191" y="2832"/>
              <a:ext cx="16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77</a:t>
              </a:r>
            </a:p>
          </p:txBody>
        </p:sp>
      </p:grpSp>
      <p:sp>
        <p:nvSpPr>
          <p:cNvPr id="68645" name="Text Box 37">
            <a:extLst>
              <a:ext uri="{FF2B5EF4-FFF2-40B4-BE49-F238E27FC236}">
                <a16:creationId xmlns:a16="http://schemas.microsoft.com/office/drawing/2014/main" id="{EEBE382C-63DF-7340-8772-BC1A03001BB9}"/>
              </a:ext>
            </a:extLst>
          </p:cNvPr>
          <p:cNvSpPr txBox="1">
            <a:spLocks noChangeArrowheads="1"/>
          </p:cNvSpPr>
          <p:nvPr/>
        </p:nvSpPr>
        <p:spPr bwMode="auto">
          <a:xfrm>
            <a:off x="961238" y="4016077"/>
            <a:ext cx="2387060"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80"/>
                </a:solidFill>
                <a:effectLst/>
                <a:uLnTx/>
                <a:uFillTx/>
                <a:latin typeface="Times" pitchFamily="2" charset="0"/>
                <a:ea typeface="+mn-ea"/>
                <a:cs typeface="Arial"/>
              </a:rPr>
              <a:t>read/write head start</a:t>
            </a:r>
          </a:p>
        </p:txBody>
      </p:sp>
      <p:cxnSp>
        <p:nvCxnSpPr>
          <p:cNvPr id="68646" name="AutoShape 38">
            <a:extLst>
              <a:ext uri="{FF2B5EF4-FFF2-40B4-BE49-F238E27FC236}">
                <a16:creationId xmlns:a16="http://schemas.microsoft.com/office/drawing/2014/main" id="{B4771BC3-97F3-584D-920B-55AAEAA3D7CC}"/>
              </a:ext>
            </a:extLst>
          </p:cNvPr>
          <p:cNvCxnSpPr>
            <a:cxnSpLocks noChangeShapeType="1"/>
            <a:stCxn id="68658" idx="3"/>
            <a:endCxn id="68653" idx="2"/>
          </p:cNvCxnSpPr>
          <p:nvPr/>
        </p:nvCxnSpPr>
        <p:spPr bwMode="auto">
          <a:xfrm flipH="1">
            <a:off x="488759" y="6311979"/>
            <a:ext cx="8849369" cy="11899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47" name="AutoShape 39">
            <a:extLst>
              <a:ext uri="{FF2B5EF4-FFF2-40B4-BE49-F238E27FC236}">
                <a16:creationId xmlns:a16="http://schemas.microsoft.com/office/drawing/2014/main" id="{A025F28B-6569-DF47-B775-0A4A23224CD2}"/>
              </a:ext>
            </a:extLst>
          </p:cNvPr>
          <p:cNvCxnSpPr>
            <a:cxnSpLocks noChangeShapeType="1"/>
            <a:stCxn id="68634" idx="1"/>
            <a:endCxn id="68628" idx="1"/>
          </p:cNvCxnSpPr>
          <p:nvPr/>
        </p:nvCxnSpPr>
        <p:spPr bwMode="auto">
          <a:xfrm>
            <a:off x="840494" y="6725836"/>
            <a:ext cx="1931912" cy="167993"/>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48" name="AutoShape 40">
            <a:extLst>
              <a:ext uri="{FF2B5EF4-FFF2-40B4-BE49-F238E27FC236}">
                <a16:creationId xmlns:a16="http://schemas.microsoft.com/office/drawing/2014/main" id="{3BDBBAAD-E354-3D4A-AE3D-A57C137CDC82}"/>
              </a:ext>
            </a:extLst>
          </p:cNvPr>
          <p:cNvCxnSpPr>
            <a:cxnSpLocks noChangeShapeType="1"/>
            <a:stCxn id="68643" idx="1"/>
            <a:endCxn id="68622" idx="1"/>
          </p:cNvCxnSpPr>
          <p:nvPr/>
        </p:nvCxnSpPr>
        <p:spPr bwMode="auto">
          <a:xfrm>
            <a:off x="3962356" y="4968911"/>
            <a:ext cx="1058710" cy="342986"/>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49" name="AutoShape 41">
            <a:extLst>
              <a:ext uri="{FF2B5EF4-FFF2-40B4-BE49-F238E27FC236}">
                <a16:creationId xmlns:a16="http://schemas.microsoft.com/office/drawing/2014/main" id="{DEC13DCF-A097-8E49-B15E-0E573E9250D1}"/>
              </a:ext>
            </a:extLst>
          </p:cNvPr>
          <p:cNvCxnSpPr>
            <a:cxnSpLocks noChangeShapeType="1"/>
            <a:stCxn id="68622" idx="1"/>
            <a:endCxn id="68631" idx="1"/>
          </p:cNvCxnSpPr>
          <p:nvPr/>
        </p:nvCxnSpPr>
        <p:spPr bwMode="auto">
          <a:xfrm>
            <a:off x="5021066" y="5311897"/>
            <a:ext cx="1494436" cy="342676"/>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50" name="AutoShape 42">
            <a:extLst>
              <a:ext uri="{FF2B5EF4-FFF2-40B4-BE49-F238E27FC236}">
                <a16:creationId xmlns:a16="http://schemas.microsoft.com/office/drawing/2014/main" id="{8C9B882D-1FE8-3F4D-81BF-9192264F624F}"/>
              </a:ext>
            </a:extLst>
          </p:cNvPr>
          <p:cNvCxnSpPr>
            <a:cxnSpLocks noChangeShapeType="1"/>
            <a:stCxn id="68637" idx="1"/>
            <a:endCxn id="68625" idx="1"/>
          </p:cNvCxnSpPr>
          <p:nvPr/>
        </p:nvCxnSpPr>
        <p:spPr bwMode="auto">
          <a:xfrm>
            <a:off x="6842738" y="5997558"/>
            <a:ext cx="1622180" cy="199492"/>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51" name="AutoShape 43">
            <a:extLst>
              <a:ext uri="{FF2B5EF4-FFF2-40B4-BE49-F238E27FC236}">
                <a16:creationId xmlns:a16="http://schemas.microsoft.com/office/drawing/2014/main" id="{C3B8119C-CD13-7047-A1AF-64E0E7BD19F0}"/>
              </a:ext>
            </a:extLst>
          </p:cNvPr>
          <p:cNvCxnSpPr>
            <a:cxnSpLocks noChangeShapeType="1"/>
            <a:stCxn id="68640" idx="1"/>
            <a:endCxn id="68643" idx="1"/>
          </p:cNvCxnSpPr>
          <p:nvPr/>
        </p:nvCxnSpPr>
        <p:spPr bwMode="auto">
          <a:xfrm>
            <a:off x="3780363" y="4625926"/>
            <a:ext cx="181993" cy="34298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52" name="AutoShape 44">
            <a:extLst>
              <a:ext uri="{FF2B5EF4-FFF2-40B4-BE49-F238E27FC236}">
                <a16:creationId xmlns:a16="http://schemas.microsoft.com/office/drawing/2014/main" id="{A2A95337-C4EE-614E-B693-5EEE2D96AE1B}"/>
              </a:ext>
            </a:extLst>
          </p:cNvPr>
          <p:cNvCxnSpPr>
            <a:cxnSpLocks noChangeShapeType="1"/>
            <a:stCxn id="68631" idx="1"/>
            <a:endCxn id="68637" idx="1"/>
          </p:cNvCxnSpPr>
          <p:nvPr/>
        </p:nvCxnSpPr>
        <p:spPr bwMode="auto">
          <a:xfrm>
            <a:off x="6515501" y="5654573"/>
            <a:ext cx="327237" cy="34298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653" name="Oval 45">
            <a:extLst>
              <a:ext uri="{FF2B5EF4-FFF2-40B4-BE49-F238E27FC236}">
                <a16:creationId xmlns:a16="http://schemas.microsoft.com/office/drawing/2014/main" id="{B5F70846-733E-D340-A29D-5066FE33FE86}"/>
              </a:ext>
            </a:extLst>
          </p:cNvPr>
          <p:cNvSpPr>
            <a:spLocks noChangeArrowheads="1"/>
          </p:cNvSpPr>
          <p:nvPr/>
        </p:nvSpPr>
        <p:spPr bwMode="auto">
          <a:xfrm>
            <a:off x="504508" y="6383726"/>
            <a:ext cx="96246" cy="94496"/>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68654" name="AutoShape 46">
            <a:extLst>
              <a:ext uri="{FF2B5EF4-FFF2-40B4-BE49-F238E27FC236}">
                <a16:creationId xmlns:a16="http://schemas.microsoft.com/office/drawing/2014/main" id="{8A4222D9-8CC3-3B43-8F1D-3BA355CC309E}"/>
              </a:ext>
            </a:extLst>
          </p:cNvPr>
          <p:cNvCxnSpPr>
            <a:cxnSpLocks noChangeShapeType="1"/>
            <a:stCxn id="68653" idx="5"/>
            <a:endCxn id="68634" idx="1"/>
          </p:cNvCxnSpPr>
          <p:nvPr/>
        </p:nvCxnSpPr>
        <p:spPr bwMode="auto">
          <a:xfrm>
            <a:off x="586659" y="6464383"/>
            <a:ext cx="253835" cy="261453"/>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55" name="Group 47">
            <a:extLst>
              <a:ext uri="{FF2B5EF4-FFF2-40B4-BE49-F238E27FC236}">
                <a16:creationId xmlns:a16="http://schemas.microsoft.com/office/drawing/2014/main" id="{4B1B7C20-72E0-E147-B065-434BFA9453B9}"/>
              </a:ext>
            </a:extLst>
          </p:cNvPr>
          <p:cNvGrpSpPr>
            <a:grpSpLocks/>
          </p:cNvGrpSpPr>
          <p:nvPr/>
        </p:nvGrpSpPr>
        <p:grpSpPr bwMode="auto">
          <a:xfrm>
            <a:off x="3360385" y="3947830"/>
            <a:ext cx="432232" cy="425232"/>
            <a:chOff x="1891" y="2880"/>
            <a:chExt cx="247" cy="243"/>
          </a:xfrm>
        </p:grpSpPr>
        <p:sp>
          <p:nvSpPr>
            <p:cNvPr id="68656" name="Oval 48">
              <a:extLst>
                <a:ext uri="{FF2B5EF4-FFF2-40B4-BE49-F238E27FC236}">
                  <a16:creationId xmlns:a16="http://schemas.microsoft.com/office/drawing/2014/main" id="{3FD8D46F-BCE9-4B48-9D48-5608498177A8}"/>
                </a:ext>
              </a:extLst>
            </p:cNvPr>
            <p:cNvSpPr>
              <a:spLocks noChangeArrowheads="1"/>
            </p:cNvSpPr>
            <p:nvPr/>
          </p:nvSpPr>
          <p:spPr bwMode="auto">
            <a:xfrm>
              <a:off x="1891" y="2880"/>
              <a:ext cx="247" cy="243"/>
            </a:xfrm>
            <a:prstGeom prst="ellipse">
              <a:avLst/>
            </a:prstGeom>
            <a:solidFill>
              <a:srgbClr val="00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8657" name="AutoShape 49">
              <a:extLst>
                <a:ext uri="{FF2B5EF4-FFF2-40B4-BE49-F238E27FC236}">
                  <a16:creationId xmlns:a16="http://schemas.microsoft.com/office/drawing/2014/main" id="{739650A5-7917-7345-B5E6-FADE17046FF5}"/>
                </a:ext>
              </a:extLst>
            </p:cNvPr>
            <p:cNvSpPr>
              <a:spLocks noChangeArrowheads="1"/>
            </p:cNvSpPr>
            <p:nvPr/>
          </p:nvSpPr>
          <p:spPr bwMode="auto">
            <a:xfrm>
              <a:off x="1945" y="2933"/>
              <a:ext cx="138" cy="136"/>
            </a:xfrm>
            <a:prstGeom prst="plus">
              <a:avLst>
                <a:gd name="adj" fmla="val 2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
        <p:nvSpPr>
          <p:cNvPr id="68658" name="Oval 50">
            <a:extLst>
              <a:ext uri="{FF2B5EF4-FFF2-40B4-BE49-F238E27FC236}">
                <a16:creationId xmlns:a16="http://schemas.microsoft.com/office/drawing/2014/main" id="{50E059AF-E4A7-8449-B902-D72DB827CAA4}"/>
              </a:ext>
            </a:extLst>
          </p:cNvPr>
          <p:cNvSpPr>
            <a:spLocks noChangeArrowheads="1"/>
          </p:cNvSpPr>
          <p:nvPr/>
        </p:nvSpPr>
        <p:spPr bwMode="auto">
          <a:xfrm>
            <a:off x="9324129" y="6215733"/>
            <a:ext cx="96246" cy="94496"/>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68659" name="AutoShape 51">
            <a:extLst>
              <a:ext uri="{FF2B5EF4-FFF2-40B4-BE49-F238E27FC236}">
                <a16:creationId xmlns:a16="http://schemas.microsoft.com/office/drawing/2014/main" id="{14DC3EC5-4BE8-4949-A4B1-28A610246034}"/>
              </a:ext>
            </a:extLst>
          </p:cNvPr>
          <p:cNvCxnSpPr>
            <a:cxnSpLocks noChangeShapeType="1"/>
            <a:stCxn id="68656" idx="4"/>
            <a:endCxn id="68640" idx="1"/>
          </p:cNvCxnSpPr>
          <p:nvPr/>
        </p:nvCxnSpPr>
        <p:spPr bwMode="auto">
          <a:xfrm>
            <a:off x="3576501" y="4373062"/>
            <a:ext cx="203863" cy="252864"/>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60" name="AutoShape 52">
            <a:extLst>
              <a:ext uri="{FF2B5EF4-FFF2-40B4-BE49-F238E27FC236}">
                <a16:creationId xmlns:a16="http://schemas.microsoft.com/office/drawing/2014/main" id="{02DCD9EF-3DF4-B041-AF87-F8A3AB13586B}"/>
              </a:ext>
            </a:extLst>
          </p:cNvPr>
          <p:cNvCxnSpPr>
            <a:cxnSpLocks noChangeShapeType="1"/>
            <a:stCxn id="68625" idx="1"/>
            <a:endCxn id="68658" idx="1"/>
          </p:cNvCxnSpPr>
          <p:nvPr/>
        </p:nvCxnSpPr>
        <p:spPr bwMode="auto">
          <a:xfrm>
            <a:off x="8464919" y="6197050"/>
            <a:ext cx="873305" cy="32522"/>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167424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8659"/>
                                        </p:tgtEl>
                                        <p:attrNameLst>
                                          <p:attrName>style.visibility</p:attrName>
                                        </p:attrNameLst>
                                      </p:cBhvr>
                                      <p:to>
                                        <p:strVal val="visible"/>
                                      </p:to>
                                    </p:set>
                                    <p:animEffect transition="in" filter="wipe(left)">
                                      <p:cBhvr>
                                        <p:cTn id="7" dur="500"/>
                                        <p:tgtEl>
                                          <p:spTgt spid="68659"/>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499"/>
                                          </p:stCondLst>
                                        </p:cTn>
                                        <p:tgtEl>
                                          <p:spTgt spid="6863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68651"/>
                                        </p:tgtEl>
                                        <p:attrNameLst>
                                          <p:attrName>style.visibility</p:attrName>
                                        </p:attrNameLst>
                                      </p:cBhvr>
                                      <p:to>
                                        <p:strVal val="visible"/>
                                      </p:to>
                                    </p:set>
                                    <p:animEffect transition="in" filter="wipe(left)">
                                      <p:cBhvr>
                                        <p:cTn id="15" dur="500"/>
                                        <p:tgtEl>
                                          <p:spTgt spid="68651"/>
                                        </p:tgtEl>
                                      </p:cBhvr>
                                    </p:animEffect>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499"/>
                                          </p:stCondLst>
                                        </p:cTn>
                                        <p:tgtEl>
                                          <p:spTgt spid="6864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68648"/>
                                        </p:tgtEl>
                                        <p:attrNameLst>
                                          <p:attrName>style.visibility</p:attrName>
                                        </p:attrNameLst>
                                      </p:cBhvr>
                                      <p:to>
                                        <p:strVal val="visible"/>
                                      </p:to>
                                    </p:set>
                                    <p:animEffect transition="in" filter="wipe(left)">
                                      <p:cBhvr>
                                        <p:cTn id="23" dur="500"/>
                                        <p:tgtEl>
                                          <p:spTgt spid="68648"/>
                                        </p:tgtEl>
                                      </p:cBhvr>
                                    </p:animEffect>
                                  </p:childTnLst>
                                </p:cTn>
                              </p:par>
                            </p:childTnLst>
                          </p:cTn>
                        </p:par>
                        <p:par>
                          <p:cTn id="24" fill="hold" nodeType="afterGroup">
                            <p:stCondLst>
                              <p:cond delay="500"/>
                            </p:stCondLst>
                            <p:childTnLst>
                              <p:par>
                                <p:cTn id="25" presetID="1" presetClass="entr" presetSubtype="0" fill="hold" nodeType="afterEffect">
                                  <p:stCondLst>
                                    <p:cond delay="0"/>
                                  </p:stCondLst>
                                  <p:childTnLst>
                                    <p:set>
                                      <p:cBhvr>
                                        <p:cTn id="26" dur="1" fill="hold">
                                          <p:stCondLst>
                                            <p:cond delay="499"/>
                                          </p:stCondLst>
                                        </p:cTn>
                                        <p:tgtEl>
                                          <p:spTgt spid="6862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68649"/>
                                        </p:tgtEl>
                                        <p:attrNameLst>
                                          <p:attrName>style.visibility</p:attrName>
                                        </p:attrNameLst>
                                      </p:cBhvr>
                                      <p:to>
                                        <p:strVal val="visible"/>
                                      </p:to>
                                    </p:set>
                                    <p:animEffect transition="in" filter="wipe(left)">
                                      <p:cBhvr>
                                        <p:cTn id="31" dur="500"/>
                                        <p:tgtEl>
                                          <p:spTgt spid="68649"/>
                                        </p:tgtEl>
                                      </p:cBhvr>
                                    </p:animEffect>
                                  </p:childTnLst>
                                </p:cTn>
                              </p:par>
                            </p:childTnLst>
                          </p:cTn>
                        </p:par>
                        <p:par>
                          <p:cTn id="32" fill="hold" nodeType="afterGroup">
                            <p:stCondLst>
                              <p:cond delay="500"/>
                            </p:stCondLst>
                            <p:childTnLst>
                              <p:par>
                                <p:cTn id="33" presetID="1" presetClass="entr" presetSubtype="0" fill="hold" nodeType="afterEffect">
                                  <p:stCondLst>
                                    <p:cond delay="0"/>
                                  </p:stCondLst>
                                  <p:childTnLst>
                                    <p:set>
                                      <p:cBhvr>
                                        <p:cTn id="34" dur="1" fill="hold">
                                          <p:stCondLst>
                                            <p:cond delay="499"/>
                                          </p:stCondLst>
                                        </p:cTn>
                                        <p:tgtEl>
                                          <p:spTgt spid="6863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68652"/>
                                        </p:tgtEl>
                                        <p:attrNameLst>
                                          <p:attrName>style.visibility</p:attrName>
                                        </p:attrNameLst>
                                      </p:cBhvr>
                                      <p:to>
                                        <p:strVal val="visible"/>
                                      </p:to>
                                    </p:set>
                                    <p:animEffect transition="in" filter="wipe(left)">
                                      <p:cBhvr>
                                        <p:cTn id="39" dur="500"/>
                                        <p:tgtEl>
                                          <p:spTgt spid="68652"/>
                                        </p:tgtEl>
                                      </p:cBhvr>
                                    </p:animEffect>
                                  </p:childTnLst>
                                </p:cTn>
                              </p:par>
                            </p:childTnLst>
                          </p:cTn>
                        </p:par>
                        <p:par>
                          <p:cTn id="40" fill="hold" nodeType="afterGroup">
                            <p:stCondLst>
                              <p:cond delay="500"/>
                            </p:stCondLst>
                            <p:childTnLst>
                              <p:par>
                                <p:cTn id="41" presetID="1" presetClass="entr" presetSubtype="0" fill="hold" nodeType="afterEffect">
                                  <p:stCondLst>
                                    <p:cond delay="0"/>
                                  </p:stCondLst>
                                  <p:childTnLst>
                                    <p:set>
                                      <p:cBhvr>
                                        <p:cTn id="42" dur="1" fill="hold">
                                          <p:stCondLst>
                                            <p:cond delay="499"/>
                                          </p:stCondLst>
                                        </p:cTn>
                                        <p:tgtEl>
                                          <p:spTgt spid="6863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68650"/>
                                        </p:tgtEl>
                                        <p:attrNameLst>
                                          <p:attrName>style.visibility</p:attrName>
                                        </p:attrNameLst>
                                      </p:cBhvr>
                                      <p:to>
                                        <p:strVal val="visible"/>
                                      </p:to>
                                    </p:set>
                                    <p:animEffect transition="in" filter="wipe(left)">
                                      <p:cBhvr>
                                        <p:cTn id="47" dur="500"/>
                                        <p:tgtEl>
                                          <p:spTgt spid="68650"/>
                                        </p:tgtEl>
                                      </p:cBhvr>
                                    </p:animEffect>
                                  </p:childTnLst>
                                </p:cTn>
                              </p:par>
                            </p:childTnLst>
                          </p:cTn>
                        </p:par>
                        <p:par>
                          <p:cTn id="48" fill="hold" nodeType="afterGroup">
                            <p:stCondLst>
                              <p:cond delay="500"/>
                            </p:stCondLst>
                            <p:childTnLst>
                              <p:par>
                                <p:cTn id="49" presetID="1" presetClass="entr" presetSubtype="0" fill="hold" nodeType="afterEffect">
                                  <p:stCondLst>
                                    <p:cond delay="0"/>
                                  </p:stCondLst>
                                  <p:childTnLst>
                                    <p:set>
                                      <p:cBhvr>
                                        <p:cTn id="50" dur="1" fill="hold">
                                          <p:stCondLst>
                                            <p:cond delay="499"/>
                                          </p:stCondLst>
                                        </p:cTn>
                                        <p:tgtEl>
                                          <p:spTgt spid="68624"/>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68660"/>
                                        </p:tgtEl>
                                        <p:attrNameLst>
                                          <p:attrName>style.visibility</p:attrName>
                                        </p:attrNameLst>
                                      </p:cBhvr>
                                      <p:to>
                                        <p:strVal val="visible"/>
                                      </p:to>
                                    </p:set>
                                    <p:animEffect transition="in" filter="wipe(left)">
                                      <p:cBhvr>
                                        <p:cTn id="55" dur="500"/>
                                        <p:tgtEl>
                                          <p:spTgt spid="68660"/>
                                        </p:tgtEl>
                                      </p:cBhvr>
                                    </p:animEffect>
                                  </p:childTnLst>
                                </p:cTn>
                              </p:par>
                            </p:childTnLst>
                          </p:cTn>
                        </p:par>
                        <p:par>
                          <p:cTn id="56" fill="hold" nodeType="afterGroup">
                            <p:stCondLst>
                              <p:cond delay="500"/>
                            </p:stCondLst>
                            <p:childTnLst>
                              <p:par>
                                <p:cTn id="57" presetID="1" presetClass="entr" presetSubtype="0" fill="hold" nodeType="afterEffect">
                                  <p:stCondLst>
                                    <p:cond delay="0"/>
                                  </p:stCondLst>
                                  <p:childTnLst>
                                    <p:set>
                                      <p:cBhvr>
                                        <p:cTn id="58" dur="1" fill="hold">
                                          <p:stCondLst>
                                            <p:cond delay="499"/>
                                          </p:stCondLst>
                                        </p:cTn>
                                        <p:tgtEl>
                                          <p:spTgt spid="68658"/>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2" fill="hold" nodeType="clickEffect">
                                  <p:stCondLst>
                                    <p:cond delay="0"/>
                                  </p:stCondLst>
                                  <p:childTnLst>
                                    <p:set>
                                      <p:cBhvr>
                                        <p:cTn id="62" dur="1" fill="hold">
                                          <p:stCondLst>
                                            <p:cond delay="0"/>
                                          </p:stCondLst>
                                        </p:cTn>
                                        <p:tgtEl>
                                          <p:spTgt spid="68646"/>
                                        </p:tgtEl>
                                        <p:attrNameLst>
                                          <p:attrName>style.visibility</p:attrName>
                                        </p:attrNameLst>
                                      </p:cBhvr>
                                      <p:to>
                                        <p:strVal val="visible"/>
                                      </p:to>
                                    </p:set>
                                    <p:animEffect transition="in" filter="wipe(right)">
                                      <p:cBhvr>
                                        <p:cTn id="63" dur="500"/>
                                        <p:tgtEl>
                                          <p:spTgt spid="68646"/>
                                        </p:tgtEl>
                                      </p:cBhvr>
                                    </p:animEffect>
                                  </p:childTnLst>
                                </p:cTn>
                              </p:par>
                            </p:childTnLst>
                          </p:cTn>
                        </p:par>
                        <p:par>
                          <p:cTn id="64" fill="hold" nodeType="afterGroup">
                            <p:stCondLst>
                              <p:cond delay="500"/>
                            </p:stCondLst>
                            <p:childTnLst>
                              <p:par>
                                <p:cTn id="65" presetID="1" presetClass="entr" presetSubtype="0" fill="hold" nodeType="afterEffect">
                                  <p:stCondLst>
                                    <p:cond delay="0"/>
                                  </p:stCondLst>
                                  <p:childTnLst>
                                    <p:set>
                                      <p:cBhvr>
                                        <p:cTn id="66" dur="1" fill="hold">
                                          <p:stCondLst>
                                            <p:cond delay="499"/>
                                          </p:stCondLst>
                                        </p:cTn>
                                        <p:tgtEl>
                                          <p:spTgt spid="68653"/>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68654"/>
                                        </p:tgtEl>
                                        <p:attrNameLst>
                                          <p:attrName>style.visibility</p:attrName>
                                        </p:attrNameLst>
                                      </p:cBhvr>
                                      <p:to>
                                        <p:strVal val="visible"/>
                                      </p:to>
                                    </p:set>
                                    <p:animEffect transition="in" filter="wipe(left)">
                                      <p:cBhvr>
                                        <p:cTn id="71" dur="500"/>
                                        <p:tgtEl>
                                          <p:spTgt spid="68654"/>
                                        </p:tgtEl>
                                      </p:cBhvr>
                                    </p:animEffect>
                                  </p:childTnLst>
                                </p:cTn>
                              </p:par>
                            </p:childTnLst>
                          </p:cTn>
                        </p:par>
                        <p:par>
                          <p:cTn id="72" fill="hold" nodeType="afterGroup">
                            <p:stCondLst>
                              <p:cond delay="500"/>
                            </p:stCondLst>
                            <p:childTnLst>
                              <p:par>
                                <p:cTn id="73" presetID="1" presetClass="entr" presetSubtype="0" fill="hold" nodeType="afterEffect">
                                  <p:stCondLst>
                                    <p:cond delay="0"/>
                                  </p:stCondLst>
                                  <p:childTnLst>
                                    <p:set>
                                      <p:cBhvr>
                                        <p:cTn id="74" dur="1" fill="hold">
                                          <p:stCondLst>
                                            <p:cond delay="499"/>
                                          </p:stCondLst>
                                        </p:cTn>
                                        <p:tgtEl>
                                          <p:spTgt spid="68633"/>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68647"/>
                                        </p:tgtEl>
                                        <p:attrNameLst>
                                          <p:attrName>style.visibility</p:attrName>
                                        </p:attrNameLst>
                                      </p:cBhvr>
                                      <p:to>
                                        <p:strVal val="visible"/>
                                      </p:to>
                                    </p:set>
                                    <p:animEffect transition="in" filter="wipe(left)">
                                      <p:cBhvr>
                                        <p:cTn id="79" dur="500"/>
                                        <p:tgtEl>
                                          <p:spTgt spid="68647"/>
                                        </p:tgtEl>
                                      </p:cBhvr>
                                    </p:animEffect>
                                  </p:childTnLst>
                                </p:cTn>
                              </p:par>
                            </p:childTnLst>
                          </p:cTn>
                        </p:par>
                        <p:par>
                          <p:cTn id="80" fill="hold" nodeType="afterGroup">
                            <p:stCondLst>
                              <p:cond delay="500"/>
                            </p:stCondLst>
                            <p:childTnLst>
                              <p:par>
                                <p:cTn id="81" presetID="1" presetClass="entr" presetSubtype="0" fill="hold" nodeType="afterEffect">
                                  <p:stCondLst>
                                    <p:cond delay="0"/>
                                  </p:stCondLst>
                                  <p:childTnLst>
                                    <p:set>
                                      <p:cBhvr>
                                        <p:cTn id="82" dur="1" fill="hold">
                                          <p:stCondLst>
                                            <p:cond delay="499"/>
                                          </p:stCondLst>
                                        </p:cTn>
                                        <p:tgtEl>
                                          <p:spTgt spid="68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43" name="Rectangle 11">
            <a:extLst>
              <a:ext uri="{FF2B5EF4-FFF2-40B4-BE49-F238E27FC236}">
                <a16:creationId xmlns:a16="http://schemas.microsoft.com/office/drawing/2014/main" id="{63AA8EC3-2FA3-0C43-83D2-7DB740783930}"/>
              </a:ext>
            </a:extLst>
          </p:cNvPr>
          <p:cNvSpPr>
            <a:spLocks noGrp="1" noChangeArrowheads="1"/>
          </p:cNvSpPr>
          <p:nvPr>
            <p:ph type="title"/>
          </p:nvPr>
        </p:nvSpPr>
        <p:spPr/>
        <p:txBody>
          <a:bodyPr/>
          <a:lstStyle/>
          <a:p>
            <a:r>
              <a:rPr lang="en-US" altLang="en-US"/>
              <a:t>C-LOOK</a:t>
            </a:r>
          </a:p>
        </p:txBody>
      </p:sp>
      <p:sp>
        <p:nvSpPr>
          <p:cNvPr id="69644" name="Rectangle 12">
            <a:extLst>
              <a:ext uri="{FF2B5EF4-FFF2-40B4-BE49-F238E27FC236}">
                <a16:creationId xmlns:a16="http://schemas.microsoft.com/office/drawing/2014/main" id="{9A6E6B02-3F06-C94E-9CC9-9450FE23179D}"/>
              </a:ext>
            </a:extLst>
          </p:cNvPr>
          <p:cNvSpPr>
            <a:spLocks noGrp="1" noChangeArrowheads="1"/>
          </p:cNvSpPr>
          <p:nvPr>
            <p:ph idx="1"/>
          </p:nvPr>
        </p:nvSpPr>
        <p:spPr>
          <a:xfrm>
            <a:off x="0" y="775504"/>
            <a:ext cx="10096296" cy="3063522"/>
          </a:xfrm>
        </p:spPr>
        <p:txBody>
          <a:bodyPr>
            <a:normAutofit fontScale="92500" lnSpcReduction="10000"/>
          </a:bodyPr>
          <a:lstStyle/>
          <a:p>
            <a:r>
              <a:rPr lang="en-US" altLang="en-US"/>
              <a:t>Identical to C-SCAN, except head only travels as far as the last request in each direction</a:t>
            </a:r>
          </a:p>
          <a:p>
            <a:pPr lvl="1"/>
            <a:r>
              <a:rPr lang="en-US" altLang="en-US"/>
              <a:t>Saves seek time from last sector to end of disk</a:t>
            </a:r>
          </a:p>
          <a:p>
            <a:r>
              <a:rPr lang="en-US" altLang="en-US"/>
              <a:t>Seek order = 73, 77, 100, 133, 140, 175, 8, 51</a:t>
            </a:r>
          </a:p>
          <a:p>
            <a:r>
              <a:rPr lang="en-US" altLang="en-US"/>
              <a:t>Distance = 10 + 4 + 23 + 33 + 7 + 35 + 167 + 43 = 322 cylinders</a:t>
            </a:r>
          </a:p>
        </p:txBody>
      </p:sp>
      <p:sp>
        <p:nvSpPr>
          <p:cNvPr id="49" name="Footer Placeholder 4">
            <a:extLst>
              <a:ext uri="{FF2B5EF4-FFF2-40B4-BE49-F238E27FC236}">
                <a16:creationId xmlns:a16="http://schemas.microsoft.com/office/drawing/2014/main" id="{16D37640-8FD4-FE4E-ABF4-B92132C39FEF}"/>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CS/COE 1550 – Operating Systems – Sherif Khattab</a:t>
            </a:r>
          </a:p>
        </p:txBody>
      </p:sp>
      <p:sp>
        <p:nvSpPr>
          <p:cNvPr id="50" name="Slide Number Placeholder 5">
            <a:extLst>
              <a:ext uri="{FF2B5EF4-FFF2-40B4-BE49-F238E27FC236}">
                <a16:creationId xmlns:a16="http://schemas.microsoft.com/office/drawing/2014/main" id="{DBC84A75-5E5A-6C44-9520-0BF5A4FF3CB8}"/>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E5A85109-447A-9E4F-BD99-F977CD1C18D1}"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35</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69634" name="Line 2">
            <a:extLst>
              <a:ext uri="{FF2B5EF4-FFF2-40B4-BE49-F238E27FC236}">
                <a16:creationId xmlns:a16="http://schemas.microsoft.com/office/drawing/2014/main" id="{0FB3F856-C0AC-6743-8435-07768F40908F}"/>
              </a:ext>
            </a:extLst>
          </p:cNvPr>
          <p:cNvSpPr>
            <a:spLocks noChangeShapeType="1"/>
          </p:cNvSpPr>
          <p:nvPr/>
        </p:nvSpPr>
        <p:spPr bwMode="auto">
          <a:xfrm>
            <a:off x="3948359"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35" name="Line 3">
            <a:extLst>
              <a:ext uri="{FF2B5EF4-FFF2-40B4-BE49-F238E27FC236}">
                <a16:creationId xmlns:a16="http://schemas.microsoft.com/office/drawing/2014/main" id="{A8652F53-FFCA-2844-82FC-8721C34360E1}"/>
              </a:ext>
            </a:extLst>
          </p:cNvPr>
          <p:cNvSpPr>
            <a:spLocks noChangeShapeType="1"/>
          </p:cNvSpPr>
          <p:nvPr/>
        </p:nvSpPr>
        <p:spPr bwMode="auto">
          <a:xfrm>
            <a:off x="840493"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36" name="Line 4">
            <a:extLst>
              <a:ext uri="{FF2B5EF4-FFF2-40B4-BE49-F238E27FC236}">
                <a16:creationId xmlns:a16="http://schemas.microsoft.com/office/drawing/2014/main" id="{E10AF677-2E7D-6647-8CB2-B502AACE75D7}"/>
              </a:ext>
            </a:extLst>
          </p:cNvPr>
          <p:cNvSpPr>
            <a:spLocks noChangeShapeType="1"/>
          </p:cNvSpPr>
          <p:nvPr/>
        </p:nvSpPr>
        <p:spPr bwMode="auto">
          <a:xfrm>
            <a:off x="2772410"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37" name="Line 5">
            <a:extLst>
              <a:ext uri="{FF2B5EF4-FFF2-40B4-BE49-F238E27FC236}">
                <a16:creationId xmlns:a16="http://schemas.microsoft.com/office/drawing/2014/main" id="{FE8A2418-28E1-5640-938E-8CBCFDBC3117}"/>
              </a:ext>
            </a:extLst>
          </p:cNvPr>
          <p:cNvSpPr>
            <a:spLocks noChangeShapeType="1"/>
          </p:cNvSpPr>
          <p:nvPr/>
        </p:nvSpPr>
        <p:spPr bwMode="auto">
          <a:xfrm>
            <a:off x="3780366"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38" name="Line 6">
            <a:extLst>
              <a:ext uri="{FF2B5EF4-FFF2-40B4-BE49-F238E27FC236}">
                <a16:creationId xmlns:a16="http://schemas.microsoft.com/office/drawing/2014/main" id="{56E4CD5A-4B0D-CA40-8A93-D63821F7CA52}"/>
              </a:ext>
            </a:extLst>
          </p:cNvPr>
          <p:cNvSpPr>
            <a:spLocks noChangeShapeType="1"/>
          </p:cNvSpPr>
          <p:nvPr/>
        </p:nvSpPr>
        <p:spPr bwMode="auto">
          <a:xfrm>
            <a:off x="5040312"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39" name="Line 7">
            <a:extLst>
              <a:ext uri="{FF2B5EF4-FFF2-40B4-BE49-F238E27FC236}">
                <a16:creationId xmlns:a16="http://schemas.microsoft.com/office/drawing/2014/main" id="{DA62A0DF-14AC-674D-BC85-090CC6488C1E}"/>
              </a:ext>
            </a:extLst>
          </p:cNvPr>
          <p:cNvSpPr>
            <a:spLocks noChangeShapeType="1"/>
          </p:cNvSpPr>
          <p:nvPr/>
        </p:nvSpPr>
        <p:spPr bwMode="auto">
          <a:xfrm>
            <a:off x="6552247"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40" name="Line 8">
            <a:extLst>
              <a:ext uri="{FF2B5EF4-FFF2-40B4-BE49-F238E27FC236}">
                <a16:creationId xmlns:a16="http://schemas.microsoft.com/office/drawing/2014/main" id="{C847CDC1-96C1-8B4D-87B7-6CEF22AD0E44}"/>
              </a:ext>
            </a:extLst>
          </p:cNvPr>
          <p:cNvSpPr>
            <a:spLocks noChangeShapeType="1"/>
          </p:cNvSpPr>
          <p:nvPr/>
        </p:nvSpPr>
        <p:spPr bwMode="auto">
          <a:xfrm>
            <a:off x="6888233"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41" name="Line 9">
            <a:extLst>
              <a:ext uri="{FF2B5EF4-FFF2-40B4-BE49-F238E27FC236}">
                <a16:creationId xmlns:a16="http://schemas.microsoft.com/office/drawing/2014/main" id="{E25382A1-0DDC-EE4F-9AD0-C82DE5278B8C}"/>
              </a:ext>
            </a:extLst>
          </p:cNvPr>
          <p:cNvSpPr>
            <a:spLocks noChangeShapeType="1"/>
          </p:cNvSpPr>
          <p:nvPr/>
        </p:nvSpPr>
        <p:spPr bwMode="auto">
          <a:xfrm>
            <a:off x="8484164" y="4199819"/>
            <a:ext cx="0" cy="2771881"/>
          </a:xfrm>
          <a:prstGeom prst="line">
            <a:avLst/>
          </a:prstGeom>
          <a:noFill/>
          <a:ln w="28575" cap="rnd">
            <a:solidFill>
              <a:schemeClr val="tx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42" name="Rectangle 10">
            <a:extLst>
              <a:ext uri="{FF2B5EF4-FFF2-40B4-BE49-F238E27FC236}">
                <a16:creationId xmlns:a16="http://schemas.microsoft.com/office/drawing/2014/main" id="{3FA237CC-AF49-FA41-A337-A5CA5FCC4E3D}"/>
              </a:ext>
            </a:extLst>
          </p:cNvPr>
          <p:cNvSpPr>
            <a:spLocks noChangeArrowheads="1"/>
          </p:cNvSpPr>
          <p:nvPr/>
        </p:nvSpPr>
        <p:spPr bwMode="auto">
          <a:xfrm>
            <a:off x="560504" y="3937331"/>
            <a:ext cx="8847620" cy="30343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2535" b="0" i="0" u="none" strike="noStrike" kern="1200" cap="none" spc="0" normalizeH="0" baseline="0" noProof="0">
              <a:ln>
                <a:noFill/>
              </a:ln>
              <a:solidFill>
                <a:srgbClr val="000000"/>
              </a:solidFill>
              <a:effectLst/>
              <a:uLnTx/>
              <a:uFillTx/>
              <a:latin typeface="Times" pitchFamily="2" charset="0"/>
              <a:ea typeface="+mn-ea"/>
              <a:cs typeface="Arial"/>
            </a:endParaRPr>
          </a:p>
        </p:txBody>
      </p:sp>
      <p:grpSp>
        <p:nvGrpSpPr>
          <p:cNvPr id="69645" name="Group 13">
            <a:extLst>
              <a:ext uri="{FF2B5EF4-FFF2-40B4-BE49-F238E27FC236}">
                <a16:creationId xmlns:a16="http://schemas.microsoft.com/office/drawing/2014/main" id="{70D25D42-7841-3947-AA5E-7E34300BA942}"/>
              </a:ext>
            </a:extLst>
          </p:cNvPr>
          <p:cNvGrpSpPr>
            <a:grpSpLocks/>
          </p:cNvGrpSpPr>
          <p:nvPr/>
        </p:nvGrpSpPr>
        <p:grpSpPr bwMode="auto">
          <a:xfrm>
            <a:off x="5021066" y="5053783"/>
            <a:ext cx="479980" cy="510008"/>
            <a:chOff x="1104" y="2832"/>
            <a:chExt cx="288" cy="410"/>
          </a:xfrm>
        </p:grpSpPr>
        <p:sp>
          <p:nvSpPr>
            <p:cNvPr id="69646" name="Rectangle 14">
              <a:extLst>
                <a:ext uri="{FF2B5EF4-FFF2-40B4-BE49-F238E27FC236}">
                  <a16:creationId xmlns:a16="http://schemas.microsoft.com/office/drawing/2014/main" id="{A2ABA66C-CBBF-7040-BDE2-1AB7C1F1887C}"/>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47" name="Text Box 15">
              <a:extLst>
                <a:ext uri="{FF2B5EF4-FFF2-40B4-BE49-F238E27FC236}">
                  <a16:creationId xmlns:a16="http://schemas.microsoft.com/office/drawing/2014/main" id="{5ACCC2B8-0C29-D344-BD0C-3D9B5B6C132B}"/>
                </a:ext>
              </a:extLst>
            </p:cNvPr>
            <p:cNvSpPr txBox="1">
              <a:spLocks noChangeArrowheads="1"/>
            </p:cNvSpPr>
            <p:nvPr/>
          </p:nvSpPr>
          <p:spPr bwMode="auto">
            <a:xfrm>
              <a:off x="1150" y="2832"/>
              <a:ext cx="24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100</a:t>
              </a:r>
            </a:p>
          </p:txBody>
        </p:sp>
      </p:grpSp>
      <p:grpSp>
        <p:nvGrpSpPr>
          <p:cNvPr id="69648" name="Group 16">
            <a:extLst>
              <a:ext uri="{FF2B5EF4-FFF2-40B4-BE49-F238E27FC236}">
                <a16:creationId xmlns:a16="http://schemas.microsoft.com/office/drawing/2014/main" id="{FC27C27F-9A97-8743-992A-5BDE8047DCEE}"/>
              </a:ext>
            </a:extLst>
          </p:cNvPr>
          <p:cNvGrpSpPr>
            <a:grpSpLocks/>
          </p:cNvGrpSpPr>
          <p:nvPr/>
        </p:nvGrpSpPr>
        <p:grpSpPr bwMode="auto">
          <a:xfrm>
            <a:off x="8464918" y="5939245"/>
            <a:ext cx="479980" cy="509427"/>
            <a:chOff x="1104" y="2832"/>
            <a:chExt cx="288" cy="412"/>
          </a:xfrm>
        </p:grpSpPr>
        <p:sp>
          <p:nvSpPr>
            <p:cNvPr id="69649" name="Rectangle 17">
              <a:extLst>
                <a:ext uri="{FF2B5EF4-FFF2-40B4-BE49-F238E27FC236}">
                  <a16:creationId xmlns:a16="http://schemas.microsoft.com/office/drawing/2014/main" id="{7F42EB01-69F7-B24A-91CC-E6400E9A632B}"/>
                </a:ext>
              </a:extLst>
            </p:cNvPr>
            <p:cNvSpPr>
              <a:spLocks noChangeArrowheads="1"/>
            </p:cNvSpPr>
            <p:nvPr/>
          </p:nvSpPr>
          <p:spPr bwMode="auto">
            <a:xfrm>
              <a:off x="1104" y="2837"/>
              <a:ext cx="0" cy="4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50" name="Text Box 18">
              <a:extLst>
                <a:ext uri="{FF2B5EF4-FFF2-40B4-BE49-F238E27FC236}">
                  <a16:creationId xmlns:a16="http://schemas.microsoft.com/office/drawing/2014/main" id="{99ECFCB8-97F4-6246-92F0-415ADB759E00}"/>
                </a:ext>
              </a:extLst>
            </p:cNvPr>
            <p:cNvSpPr txBox="1">
              <a:spLocks noChangeArrowheads="1"/>
            </p:cNvSpPr>
            <p:nvPr/>
          </p:nvSpPr>
          <p:spPr bwMode="auto">
            <a:xfrm>
              <a:off x="1150" y="2832"/>
              <a:ext cx="242"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175</a:t>
              </a:r>
            </a:p>
          </p:txBody>
        </p:sp>
      </p:grpSp>
      <p:grpSp>
        <p:nvGrpSpPr>
          <p:cNvPr id="69651" name="Group 19">
            <a:extLst>
              <a:ext uri="{FF2B5EF4-FFF2-40B4-BE49-F238E27FC236}">
                <a16:creationId xmlns:a16="http://schemas.microsoft.com/office/drawing/2014/main" id="{A8D6B185-9546-3143-950C-4E7AEC327A37}"/>
              </a:ext>
            </a:extLst>
          </p:cNvPr>
          <p:cNvGrpSpPr>
            <a:grpSpLocks/>
          </p:cNvGrpSpPr>
          <p:nvPr/>
        </p:nvGrpSpPr>
        <p:grpSpPr bwMode="auto">
          <a:xfrm>
            <a:off x="2772406" y="6635715"/>
            <a:ext cx="414981" cy="510008"/>
            <a:chOff x="1104" y="2832"/>
            <a:chExt cx="249" cy="410"/>
          </a:xfrm>
        </p:grpSpPr>
        <p:sp>
          <p:nvSpPr>
            <p:cNvPr id="69652" name="Rectangle 20">
              <a:extLst>
                <a:ext uri="{FF2B5EF4-FFF2-40B4-BE49-F238E27FC236}">
                  <a16:creationId xmlns:a16="http://schemas.microsoft.com/office/drawing/2014/main" id="{E9E3636A-2D02-BC46-A5E2-43F30D864E1C}"/>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53" name="Text Box 21">
              <a:extLst>
                <a:ext uri="{FF2B5EF4-FFF2-40B4-BE49-F238E27FC236}">
                  <a16:creationId xmlns:a16="http://schemas.microsoft.com/office/drawing/2014/main" id="{DE3D2093-09B9-CF44-9816-CF86DCCF00B4}"/>
                </a:ext>
              </a:extLst>
            </p:cNvPr>
            <p:cNvSpPr txBox="1">
              <a:spLocks noChangeArrowheads="1"/>
            </p:cNvSpPr>
            <p:nvPr/>
          </p:nvSpPr>
          <p:spPr bwMode="auto">
            <a:xfrm>
              <a:off x="1191" y="2832"/>
              <a:ext cx="16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51</a:t>
              </a:r>
            </a:p>
          </p:txBody>
        </p:sp>
      </p:grpSp>
      <p:grpSp>
        <p:nvGrpSpPr>
          <p:cNvPr id="69654" name="Group 22">
            <a:extLst>
              <a:ext uri="{FF2B5EF4-FFF2-40B4-BE49-F238E27FC236}">
                <a16:creationId xmlns:a16="http://schemas.microsoft.com/office/drawing/2014/main" id="{C2A354C4-A7E9-1849-A990-0F8446ECC34C}"/>
              </a:ext>
            </a:extLst>
          </p:cNvPr>
          <p:cNvGrpSpPr>
            <a:grpSpLocks/>
          </p:cNvGrpSpPr>
          <p:nvPr/>
        </p:nvGrpSpPr>
        <p:grpSpPr bwMode="auto">
          <a:xfrm>
            <a:off x="6515501" y="5396768"/>
            <a:ext cx="479980" cy="509427"/>
            <a:chOff x="1104" y="2832"/>
            <a:chExt cx="288" cy="412"/>
          </a:xfrm>
        </p:grpSpPr>
        <p:sp>
          <p:nvSpPr>
            <p:cNvPr id="69655" name="Rectangle 23">
              <a:extLst>
                <a:ext uri="{FF2B5EF4-FFF2-40B4-BE49-F238E27FC236}">
                  <a16:creationId xmlns:a16="http://schemas.microsoft.com/office/drawing/2014/main" id="{16880164-83AE-2C41-ABA6-E0C602505D1B}"/>
                </a:ext>
              </a:extLst>
            </p:cNvPr>
            <p:cNvSpPr>
              <a:spLocks noChangeArrowheads="1"/>
            </p:cNvSpPr>
            <p:nvPr/>
          </p:nvSpPr>
          <p:spPr bwMode="auto">
            <a:xfrm>
              <a:off x="1104" y="2837"/>
              <a:ext cx="0" cy="4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56" name="Text Box 24">
              <a:extLst>
                <a:ext uri="{FF2B5EF4-FFF2-40B4-BE49-F238E27FC236}">
                  <a16:creationId xmlns:a16="http://schemas.microsoft.com/office/drawing/2014/main" id="{52B64897-04BD-8F45-9E16-E9D77972B35D}"/>
                </a:ext>
              </a:extLst>
            </p:cNvPr>
            <p:cNvSpPr txBox="1">
              <a:spLocks noChangeArrowheads="1"/>
            </p:cNvSpPr>
            <p:nvPr/>
          </p:nvSpPr>
          <p:spPr bwMode="auto">
            <a:xfrm>
              <a:off x="1150" y="2832"/>
              <a:ext cx="242"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133</a:t>
              </a:r>
            </a:p>
          </p:txBody>
        </p:sp>
      </p:grpSp>
      <p:grpSp>
        <p:nvGrpSpPr>
          <p:cNvPr id="69657" name="Group 25">
            <a:extLst>
              <a:ext uri="{FF2B5EF4-FFF2-40B4-BE49-F238E27FC236}">
                <a16:creationId xmlns:a16="http://schemas.microsoft.com/office/drawing/2014/main" id="{FA2620A3-7593-C541-8F1E-49F8526D77B4}"/>
              </a:ext>
            </a:extLst>
          </p:cNvPr>
          <p:cNvGrpSpPr>
            <a:grpSpLocks/>
          </p:cNvGrpSpPr>
          <p:nvPr/>
        </p:nvGrpSpPr>
        <p:grpSpPr bwMode="auto">
          <a:xfrm>
            <a:off x="840496" y="6467722"/>
            <a:ext cx="346652" cy="510008"/>
            <a:chOff x="1104" y="2832"/>
            <a:chExt cx="208" cy="410"/>
          </a:xfrm>
        </p:grpSpPr>
        <p:sp>
          <p:nvSpPr>
            <p:cNvPr id="69658" name="Rectangle 26">
              <a:extLst>
                <a:ext uri="{FF2B5EF4-FFF2-40B4-BE49-F238E27FC236}">
                  <a16:creationId xmlns:a16="http://schemas.microsoft.com/office/drawing/2014/main" id="{F0FE8C9F-4F46-134F-9862-473A36A484AE}"/>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59" name="Text Box 27">
              <a:extLst>
                <a:ext uri="{FF2B5EF4-FFF2-40B4-BE49-F238E27FC236}">
                  <a16:creationId xmlns:a16="http://schemas.microsoft.com/office/drawing/2014/main" id="{453D4FB0-6B6A-AE45-A3CC-657A9E77B74A}"/>
                </a:ext>
              </a:extLst>
            </p:cNvPr>
            <p:cNvSpPr txBox="1">
              <a:spLocks noChangeArrowheads="1"/>
            </p:cNvSpPr>
            <p:nvPr/>
          </p:nvSpPr>
          <p:spPr bwMode="auto">
            <a:xfrm>
              <a:off x="1231" y="2832"/>
              <a:ext cx="81"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8</a:t>
              </a:r>
            </a:p>
          </p:txBody>
        </p:sp>
      </p:grpSp>
      <p:grpSp>
        <p:nvGrpSpPr>
          <p:cNvPr id="69660" name="Group 28">
            <a:extLst>
              <a:ext uri="{FF2B5EF4-FFF2-40B4-BE49-F238E27FC236}">
                <a16:creationId xmlns:a16="http://schemas.microsoft.com/office/drawing/2014/main" id="{F957A2A4-E521-2C40-B180-5781CC52789B}"/>
              </a:ext>
            </a:extLst>
          </p:cNvPr>
          <p:cNvGrpSpPr>
            <a:grpSpLocks/>
          </p:cNvGrpSpPr>
          <p:nvPr/>
        </p:nvGrpSpPr>
        <p:grpSpPr bwMode="auto">
          <a:xfrm>
            <a:off x="6842737" y="5739753"/>
            <a:ext cx="479980" cy="509427"/>
            <a:chOff x="1104" y="2832"/>
            <a:chExt cx="288" cy="412"/>
          </a:xfrm>
        </p:grpSpPr>
        <p:sp>
          <p:nvSpPr>
            <p:cNvPr id="69661" name="Rectangle 29">
              <a:extLst>
                <a:ext uri="{FF2B5EF4-FFF2-40B4-BE49-F238E27FC236}">
                  <a16:creationId xmlns:a16="http://schemas.microsoft.com/office/drawing/2014/main" id="{93329A85-0E85-2848-8E86-24EC6E5751C9}"/>
                </a:ext>
              </a:extLst>
            </p:cNvPr>
            <p:cNvSpPr>
              <a:spLocks noChangeArrowheads="1"/>
            </p:cNvSpPr>
            <p:nvPr/>
          </p:nvSpPr>
          <p:spPr bwMode="auto">
            <a:xfrm>
              <a:off x="1104" y="2837"/>
              <a:ext cx="0" cy="4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62" name="Text Box 30">
              <a:extLst>
                <a:ext uri="{FF2B5EF4-FFF2-40B4-BE49-F238E27FC236}">
                  <a16:creationId xmlns:a16="http://schemas.microsoft.com/office/drawing/2014/main" id="{51E25D7F-9DAD-D14F-9A2F-13E36A6E2B10}"/>
                </a:ext>
              </a:extLst>
            </p:cNvPr>
            <p:cNvSpPr txBox="1">
              <a:spLocks noChangeArrowheads="1"/>
            </p:cNvSpPr>
            <p:nvPr/>
          </p:nvSpPr>
          <p:spPr bwMode="auto">
            <a:xfrm>
              <a:off x="1150" y="2832"/>
              <a:ext cx="242"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140</a:t>
              </a:r>
            </a:p>
          </p:txBody>
        </p:sp>
      </p:grpSp>
      <p:grpSp>
        <p:nvGrpSpPr>
          <p:cNvPr id="69663" name="Group 31">
            <a:extLst>
              <a:ext uri="{FF2B5EF4-FFF2-40B4-BE49-F238E27FC236}">
                <a16:creationId xmlns:a16="http://schemas.microsoft.com/office/drawing/2014/main" id="{A0B41D40-52D8-0D45-B494-D1EE07D7D9F0}"/>
              </a:ext>
            </a:extLst>
          </p:cNvPr>
          <p:cNvGrpSpPr>
            <a:grpSpLocks/>
          </p:cNvGrpSpPr>
          <p:nvPr/>
        </p:nvGrpSpPr>
        <p:grpSpPr bwMode="auto">
          <a:xfrm>
            <a:off x="3780363" y="4367812"/>
            <a:ext cx="414981" cy="510008"/>
            <a:chOff x="1104" y="2832"/>
            <a:chExt cx="249" cy="410"/>
          </a:xfrm>
        </p:grpSpPr>
        <p:sp>
          <p:nvSpPr>
            <p:cNvPr id="69664" name="Rectangle 32">
              <a:extLst>
                <a:ext uri="{FF2B5EF4-FFF2-40B4-BE49-F238E27FC236}">
                  <a16:creationId xmlns:a16="http://schemas.microsoft.com/office/drawing/2014/main" id="{0B56F4CE-5B8C-4B42-A519-E65B925FCC9C}"/>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65" name="Text Box 33">
              <a:extLst>
                <a:ext uri="{FF2B5EF4-FFF2-40B4-BE49-F238E27FC236}">
                  <a16:creationId xmlns:a16="http://schemas.microsoft.com/office/drawing/2014/main" id="{9B60698B-B582-1142-B5BD-FDB2C1055A77}"/>
                </a:ext>
              </a:extLst>
            </p:cNvPr>
            <p:cNvSpPr txBox="1">
              <a:spLocks noChangeArrowheads="1"/>
            </p:cNvSpPr>
            <p:nvPr/>
          </p:nvSpPr>
          <p:spPr bwMode="auto">
            <a:xfrm>
              <a:off x="1191" y="2832"/>
              <a:ext cx="16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73</a:t>
              </a:r>
            </a:p>
          </p:txBody>
        </p:sp>
      </p:grpSp>
      <p:grpSp>
        <p:nvGrpSpPr>
          <p:cNvPr id="69666" name="Group 34">
            <a:extLst>
              <a:ext uri="{FF2B5EF4-FFF2-40B4-BE49-F238E27FC236}">
                <a16:creationId xmlns:a16="http://schemas.microsoft.com/office/drawing/2014/main" id="{0DCD52EF-C386-FF4B-8B73-BD84E04BF25E}"/>
              </a:ext>
            </a:extLst>
          </p:cNvPr>
          <p:cNvGrpSpPr>
            <a:grpSpLocks/>
          </p:cNvGrpSpPr>
          <p:nvPr/>
        </p:nvGrpSpPr>
        <p:grpSpPr bwMode="auto">
          <a:xfrm>
            <a:off x="3962355" y="4710797"/>
            <a:ext cx="414981" cy="510008"/>
            <a:chOff x="1104" y="2832"/>
            <a:chExt cx="249" cy="410"/>
          </a:xfrm>
        </p:grpSpPr>
        <p:sp>
          <p:nvSpPr>
            <p:cNvPr id="69667" name="Rectangle 35">
              <a:extLst>
                <a:ext uri="{FF2B5EF4-FFF2-40B4-BE49-F238E27FC236}">
                  <a16:creationId xmlns:a16="http://schemas.microsoft.com/office/drawing/2014/main" id="{D79A3DA9-6AD1-954C-8F4E-BAEEC02ADABD}"/>
                </a:ext>
              </a:extLst>
            </p:cNvPr>
            <p:cNvSpPr>
              <a:spLocks noChangeArrowheads="1"/>
            </p:cNvSpPr>
            <p:nvPr/>
          </p:nvSpPr>
          <p:spPr bwMode="auto">
            <a:xfrm>
              <a:off x="1104" y="2837"/>
              <a:ext cx="0" cy="4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68" name="Text Box 36">
              <a:extLst>
                <a:ext uri="{FF2B5EF4-FFF2-40B4-BE49-F238E27FC236}">
                  <a16:creationId xmlns:a16="http://schemas.microsoft.com/office/drawing/2014/main" id="{66E0EF33-10BA-0443-85D5-E6A412AD0C19}"/>
                </a:ext>
              </a:extLst>
            </p:cNvPr>
            <p:cNvSpPr txBox="1">
              <a:spLocks noChangeArrowheads="1"/>
            </p:cNvSpPr>
            <p:nvPr/>
          </p:nvSpPr>
          <p:spPr bwMode="auto">
            <a:xfrm>
              <a:off x="1191" y="2832"/>
              <a:ext cx="16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7672" rIns="0"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Times" pitchFamily="2" charset="0"/>
                  <a:ea typeface="+mn-ea"/>
                  <a:cs typeface="Arial"/>
                </a:rPr>
                <a:t>77</a:t>
              </a:r>
            </a:p>
          </p:txBody>
        </p:sp>
      </p:grpSp>
      <p:sp>
        <p:nvSpPr>
          <p:cNvPr id="69669" name="Text Box 37">
            <a:extLst>
              <a:ext uri="{FF2B5EF4-FFF2-40B4-BE49-F238E27FC236}">
                <a16:creationId xmlns:a16="http://schemas.microsoft.com/office/drawing/2014/main" id="{DE188B4D-AEAD-4547-97F2-32C6D85E5E40}"/>
              </a:ext>
            </a:extLst>
          </p:cNvPr>
          <p:cNvSpPr txBox="1">
            <a:spLocks noChangeArrowheads="1"/>
          </p:cNvSpPr>
          <p:nvPr/>
        </p:nvSpPr>
        <p:spPr bwMode="auto">
          <a:xfrm>
            <a:off x="961238" y="4016077"/>
            <a:ext cx="2387060"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l"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80"/>
                </a:solidFill>
                <a:effectLst/>
                <a:uLnTx/>
                <a:uFillTx/>
                <a:latin typeface="Times" pitchFamily="2" charset="0"/>
                <a:ea typeface="+mn-ea"/>
                <a:cs typeface="Arial"/>
              </a:rPr>
              <a:t>read/write head start</a:t>
            </a:r>
          </a:p>
        </p:txBody>
      </p:sp>
      <p:cxnSp>
        <p:nvCxnSpPr>
          <p:cNvPr id="69670" name="AutoShape 38">
            <a:extLst>
              <a:ext uri="{FF2B5EF4-FFF2-40B4-BE49-F238E27FC236}">
                <a16:creationId xmlns:a16="http://schemas.microsoft.com/office/drawing/2014/main" id="{C5F4ACF7-E698-9F4A-87CD-5FBD52BFF52D}"/>
              </a:ext>
            </a:extLst>
          </p:cNvPr>
          <p:cNvCxnSpPr>
            <a:cxnSpLocks noChangeShapeType="1"/>
            <a:stCxn id="69649" idx="1"/>
            <a:endCxn id="69658" idx="1"/>
          </p:cNvCxnSpPr>
          <p:nvPr/>
        </p:nvCxnSpPr>
        <p:spPr bwMode="auto">
          <a:xfrm flipH="1">
            <a:off x="840494" y="6197050"/>
            <a:ext cx="7624424" cy="528786"/>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71" name="AutoShape 39">
            <a:extLst>
              <a:ext uri="{FF2B5EF4-FFF2-40B4-BE49-F238E27FC236}">
                <a16:creationId xmlns:a16="http://schemas.microsoft.com/office/drawing/2014/main" id="{C93790B4-4C89-B94F-A59F-A42C8F617BC8}"/>
              </a:ext>
            </a:extLst>
          </p:cNvPr>
          <p:cNvCxnSpPr>
            <a:cxnSpLocks noChangeShapeType="1"/>
            <a:stCxn id="69658" idx="1"/>
            <a:endCxn id="69652" idx="1"/>
          </p:cNvCxnSpPr>
          <p:nvPr/>
        </p:nvCxnSpPr>
        <p:spPr bwMode="auto">
          <a:xfrm>
            <a:off x="840494" y="6725836"/>
            <a:ext cx="1931912" cy="167993"/>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72" name="AutoShape 40">
            <a:extLst>
              <a:ext uri="{FF2B5EF4-FFF2-40B4-BE49-F238E27FC236}">
                <a16:creationId xmlns:a16="http://schemas.microsoft.com/office/drawing/2014/main" id="{294C5320-14B3-614F-91FE-B72C0ACED3B8}"/>
              </a:ext>
            </a:extLst>
          </p:cNvPr>
          <p:cNvCxnSpPr>
            <a:cxnSpLocks noChangeShapeType="1"/>
            <a:stCxn id="69667" idx="1"/>
            <a:endCxn id="69646" idx="1"/>
          </p:cNvCxnSpPr>
          <p:nvPr/>
        </p:nvCxnSpPr>
        <p:spPr bwMode="auto">
          <a:xfrm>
            <a:off x="3962356" y="4968911"/>
            <a:ext cx="1058710" cy="342986"/>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73" name="AutoShape 41">
            <a:extLst>
              <a:ext uri="{FF2B5EF4-FFF2-40B4-BE49-F238E27FC236}">
                <a16:creationId xmlns:a16="http://schemas.microsoft.com/office/drawing/2014/main" id="{F9672C46-04F2-CC4D-856B-0AF353DA314A}"/>
              </a:ext>
            </a:extLst>
          </p:cNvPr>
          <p:cNvCxnSpPr>
            <a:cxnSpLocks noChangeShapeType="1"/>
            <a:stCxn id="69646" idx="1"/>
            <a:endCxn id="69655" idx="1"/>
          </p:cNvCxnSpPr>
          <p:nvPr/>
        </p:nvCxnSpPr>
        <p:spPr bwMode="auto">
          <a:xfrm>
            <a:off x="5021066" y="5311897"/>
            <a:ext cx="1494436" cy="342676"/>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74" name="AutoShape 42">
            <a:extLst>
              <a:ext uri="{FF2B5EF4-FFF2-40B4-BE49-F238E27FC236}">
                <a16:creationId xmlns:a16="http://schemas.microsoft.com/office/drawing/2014/main" id="{411C61C3-C6C4-7646-A799-A32041D7E476}"/>
              </a:ext>
            </a:extLst>
          </p:cNvPr>
          <p:cNvCxnSpPr>
            <a:cxnSpLocks noChangeShapeType="1"/>
            <a:stCxn id="69661" idx="1"/>
            <a:endCxn id="69649" idx="1"/>
          </p:cNvCxnSpPr>
          <p:nvPr/>
        </p:nvCxnSpPr>
        <p:spPr bwMode="auto">
          <a:xfrm>
            <a:off x="6842738" y="5997558"/>
            <a:ext cx="1622180" cy="199492"/>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75" name="AutoShape 43">
            <a:extLst>
              <a:ext uri="{FF2B5EF4-FFF2-40B4-BE49-F238E27FC236}">
                <a16:creationId xmlns:a16="http://schemas.microsoft.com/office/drawing/2014/main" id="{5B9FC6DC-49C1-C345-8D6C-AFA9E814B2A5}"/>
              </a:ext>
            </a:extLst>
          </p:cNvPr>
          <p:cNvCxnSpPr>
            <a:cxnSpLocks noChangeShapeType="1"/>
            <a:stCxn id="69664" idx="1"/>
            <a:endCxn id="69667" idx="1"/>
          </p:cNvCxnSpPr>
          <p:nvPr/>
        </p:nvCxnSpPr>
        <p:spPr bwMode="auto">
          <a:xfrm>
            <a:off x="3780363" y="4625926"/>
            <a:ext cx="181993" cy="34298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676" name="AutoShape 44">
            <a:extLst>
              <a:ext uri="{FF2B5EF4-FFF2-40B4-BE49-F238E27FC236}">
                <a16:creationId xmlns:a16="http://schemas.microsoft.com/office/drawing/2014/main" id="{A113BDDC-4294-C540-B171-20BF9592BF93}"/>
              </a:ext>
            </a:extLst>
          </p:cNvPr>
          <p:cNvCxnSpPr>
            <a:cxnSpLocks noChangeShapeType="1"/>
            <a:stCxn id="69655" idx="1"/>
            <a:endCxn id="69661" idx="1"/>
          </p:cNvCxnSpPr>
          <p:nvPr/>
        </p:nvCxnSpPr>
        <p:spPr bwMode="auto">
          <a:xfrm>
            <a:off x="6515501" y="5654573"/>
            <a:ext cx="327237" cy="342985"/>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9677" name="Group 45">
            <a:extLst>
              <a:ext uri="{FF2B5EF4-FFF2-40B4-BE49-F238E27FC236}">
                <a16:creationId xmlns:a16="http://schemas.microsoft.com/office/drawing/2014/main" id="{148B9786-4F4B-7C44-BEC6-AF4E6462FBDE}"/>
              </a:ext>
            </a:extLst>
          </p:cNvPr>
          <p:cNvGrpSpPr>
            <a:grpSpLocks/>
          </p:cNvGrpSpPr>
          <p:nvPr/>
        </p:nvGrpSpPr>
        <p:grpSpPr bwMode="auto">
          <a:xfrm>
            <a:off x="3360385" y="3947830"/>
            <a:ext cx="432232" cy="425232"/>
            <a:chOff x="1891" y="2880"/>
            <a:chExt cx="247" cy="243"/>
          </a:xfrm>
        </p:grpSpPr>
        <p:sp>
          <p:nvSpPr>
            <p:cNvPr id="69678" name="Oval 46">
              <a:extLst>
                <a:ext uri="{FF2B5EF4-FFF2-40B4-BE49-F238E27FC236}">
                  <a16:creationId xmlns:a16="http://schemas.microsoft.com/office/drawing/2014/main" id="{8A34193B-8DC3-0547-A57B-24268EEDAE9B}"/>
                </a:ext>
              </a:extLst>
            </p:cNvPr>
            <p:cNvSpPr>
              <a:spLocks noChangeArrowheads="1"/>
            </p:cNvSpPr>
            <p:nvPr/>
          </p:nvSpPr>
          <p:spPr bwMode="auto">
            <a:xfrm>
              <a:off x="1891" y="2880"/>
              <a:ext cx="247" cy="243"/>
            </a:xfrm>
            <a:prstGeom prst="ellipse">
              <a:avLst/>
            </a:prstGeom>
            <a:solidFill>
              <a:srgbClr val="00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69679" name="AutoShape 47">
              <a:extLst>
                <a:ext uri="{FF2B5EF4-FFF2-40B4-BE49-F238E27FC236}">
                  <a16:creationId xmlns:a16="http://schemas.microsoft.com/office/drawing/2014/main" id="{3507078F-98EC-A746-BC2A-97302714C786}"/>
                </a:ext>
              </a:extLst>
            </p:cNvPr>
            <p:cNvSpPr>
              <a:spLocks noChangeArrowheads="1"/>
            </p:cNvSpPr>
            <p:nvPr/>
          </p:nvSpPr>
          <p:spPr bwMode="auto">
            <a:xfrm>
              <a:off x="1945" y="2933"/>
              <a:ext cx="138" cy="136"/>
            </a:xfrm>
            <a:prstGeom prst="plus">
              <a:avLst>
                <a:gd name="adj" fmla="val 25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cxnSp>
        <p:nvCxnSpPr>
          <p:cNvPr id="69680" name="AutoShape 48">
            <a:extLst>
              <a:ext uri="{FF2B5EF4-FFF2-40B4-BE49-F238E27FC236}">
                <a16:creationId xmlns:a16="http://schemas.microsoft.com/office/drawing/2014/main" id="{6A6E7D39-EA97-044D-A05D-E6D7FF4998E3}"/>
              </a:ext>
            </a:extLst>
          </p:cNvPr>
          <p:cNvCxnSpPr>
            <a:cxnSpLocks noChangeShapeType="1"/>
            <a:stCxn id="69678" idx="4"/>
            <a:endCxn id="69664" idx="1"/>
          </p:cNvCxnSpPr>
          <p:nvPr/>
        </p:nvCxnSpPr>
        <p:spPr bwMode="auto">
          <a:xfrm>
            <a:off x="3576501" y="4373062"/>
            <a:ext cx="203863" cy="252864"/>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70843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9680"/>
                                        </p:tgtEl>
                                        <p:attrNameLst>
                                          <p:attrName>style.visibility</p:attrName>
                                        </p:attrNameLst>
                                      </p:cBhvr>
                                      <p:to>
                                        <p:strVal val="visible"/>
                                      </p:to>
                                    </p:set>
                                    <p:animEffect transition="in" filter="wipe(left)">
                                      <p:cBhvr>
                                        <p:cTn id="7" dur="500"/>
                                        <p:tgtEl>
                                          <p:spTgt spid="69680"/>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499"/>
                                          </p:stCondLst>
                                        </p:cTn>
                                        <p:tgtEl>
                                          <p:spTgt spid="6966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69675"/>
                                        </p:tgtEl>
                                        <p:attrNameLst>
                                          <p:attrName>style.visibility</p:attrName>
                                        </p:attrNameLst>
                                      </p:cBhvr>
                                      <p:to>
                                        <p:strVal val="visible"/>
                                      </p:to>
                                    </p:set>
                                    <p:animEffect transition="in" filter="wipe(left)">
                                      <p:cBhvr>
                                        <p:cTn id="15" dur="500"/>
                                        <p:tgtEl>
                                          <p:spTgt spid="69675"/>
                                        </p:tgtEl>
                                      </p:cBhvr>
                                    </p:animEffect>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499"/>
                                          </p:stCondLst>
                                        </p:cTn>
                                        <p:tgtEl>
                                          <p:spTgt spid="6966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69672"/>
                                        </p:tgtEl>
                                        <p:attrNameLst>
                                          <p:attrName>style.visibility</p:attrName>
                                        </p:attrNameLst>
                                      </p:cBhvr>
                                      <p:to>
                                        <p:strVal val="visible"/>
                                      </p:to>
                                    </p:set>
                                    <p:animEffect transition="in" filter="wipe(left)">
                                      <p:cBhvr>
                                        <p:cTn id="23" dur="500"/>
                                        <p:tgtEl>
                                          <p:spTgt spid="69672"/>
                                        </p:tgtEl>
                                      </p:cBhvr>
                                    </p:animEffect>
                                  </p:childTnLst>
                                </p:cTn>
                              </p:par>
                            </p:childTnLst>
                          </p:cTn>
                        </p:par>
                        <p:par>
                          <p:cTn id="24" fill="hold" nodeType="afterGroup">
                            <p:stCondLst>
                              <p:cond delay="500"/>
                            </p:stCondLst>
                            <p:childTnLst>
                              <p:par>
                                <p:cTn id="25" presetID="1" presetClass="entr" presetSubtype="0" fill="hold" nodeType="afterEffect">
                                  <p:stCondLst>
                                    <p:cond delay="0"/>
                                  </p:stCondLst>
                                  <p:childTnLst>
                                    <p:set>
                                      <p:cBhvr>
                                        <p:cTn id="26" dur="1" fill="hold">
                                          <p:stCondLst>
                                            <p:cond delay="499"/>
                                          </p:stCondLst>
                                        </p:cTn>
                                        <p:tgtEl>
                                          <p:spTgt spid="6964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69673"/>
                                        </p:tgtEl>
                                        <p:attrNameLst>
                                          <p:attrName>style.visibility</p:attrName>
                                        </p:attrNameLst>
                                      </p:cBhvr>
                                      <p:to>
                                        <p:strVal val="visible"/>
                                      </p:to>
                                    </p:set>
                                    <p:animEffect transition="in" filter="wipe(left)">
                                      <p:cBhvr>
                                        <p:cTn id="31" dur="500"/>
                                        <p:tgtEl>
                                          <p:spTgt spid="69673"/>
                                        </p:tgtEl>
                                      </p:cBhvr>
                                    </p:animEffect>
                                  </p:childTnLst>
                                </p:cTn>
                              </p:par>
                            </p:childTnLst>
                          </p:cTn>
                        </p:par>
                        <p:par>
                          <p:cTn id="32" fill="hold" nodeType="afterGroup">
                            <p:stCondLst>
                              <p:cond delay="500"/>
                            </p:stCondLst>
                            <p:childTnLst>
                              <p:par>
                                <p:cTn id="33" presetID="1" presetClass="entr" presetSubtype="0" fill="hold" nodeType="afterEffect">
                                  <p:stCondLst>
                                    <p:cond delay="0"/>
                                  </p:stCondLst>
                                  <p:childTnLst>
                                    <p:set>
                                      <p:cBhvr>
                                        <p:cTn id="34" dur="1" fill="hold">
                                          <p:stCondLst>
                                            <p:cond delay="499"/>
                                          </p:stCondLst>
                                        </p:cTn>
                                        <p:tgtEl>
                                          <p:spTgt spid="6965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69676"/>
                                        </p:tgtEl>
                                        <p:attrNameLst>
                                          <p:attrName>style.visibility</p:attrName>
                                        </p:attrNameLst>
                                      </p:cBhvr>
                                      <p:to>
                                        <p:strVal val="visible"/>
                                      </p:to>
                                    </p:set>
                                    <p:animEffect transition="in" filter="wipe(left)">
                                      <p:cBhvr>
                                        <p:cTn id="39" dur="500"/>
                                        <p:tgtEl>
                                          <p:spTgt spid="69676"/>
                                        </p:tgtEl>
                                      </p:cBhvr>
                                    </p:animEffect>
                                  </p:childTnLst>
                                </p:cTn>
                              </p:par>
                            </p:childTnLst>
                          </p:cTn>
                        </p:par>
                        <p:par>
                          <p:cTn id="40" fill="hold" nodeType="afterGroup">
                            <p:stCondLst>
                              <p:cond delay="500"/>
                            </p:stCondLst>
                            <p:childTnLst>
                              <p:par>
                                <p:cTn id="41" presetID="1" presetClass="entr" presetSubtype="0" fill="hold" nodeType="afterEffect">
                                  <p:stCondLst>
                                    <p:cond delay="0"/>
                                  </p:stCondLst>
                                  <p:childTnLst>
                                    <p:set>
                                      <p:cBhvr>
                                        <p:cTn id="42" dur="1" fill="hold">
                                          <p:stCondLst>
                                            <p:cond delay="499"/>
                                          </p:stCondLst>
                                        </p:cTn>
                                        <p:tgtEl>
                                          <p:spTgt spid="6966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69674"/>
                                        </p:tgtEl>
                                        <p:attrNameLst>
                                          <p:attrName>style.visibility</p:attrName>
                                        </p:attrNameLst>
                                      </p:cBhvr>
                                      <p:to>
                                        <p:strVal val="visible"/>
                                      </p:to>
                                    </p:set>
                                    <p:animEffect transition="in" filter="wipe(left)">
                                      <p:cBhvr>
                                        <p:cTn id="47" dur="500"/>
                                        <p:tgtEl>
                                          <p:spTgt spid="69674"/>
                                        </p:tgtEl>
                                      </p:cBhvr>
                                    </p:animEffect>
                                  </p:childTnLst>
                                </p:cTn>
                              </p:par>
                            </p:childTnLst>
                          </p:cTn>
                        </p:par>
                        <p:par>
                          <p:cTn id="48" fill="hold" nodeType="afterGroup">
                            <p:stCondLst>
                              <p:cond delay="500"/>
                            </p:stCondLst>
                            <p:childTnLst>
                              <p:par>
                                <p:cTn id="49" presetID="1" presetClass="entr" presetSubtype="0" fill="hold" nodeType="afterEffect">
                                  <p:stCondLst>
                                    <p:cond delay="0"/>
                                  </p:stCondLst>
                                  <p:childTnLst>
                                    <p:set>
                                      <p:cBhvr>
                                        <p:cTn id="50" dur="1" fill="hold">
                                          <p:stCondLst>
                                            <p:cond delay="499"/>
                                          </p:stCondLst>
                                        </p:cTn>
                                        <p:tgtEl>
                                          <p:spTgt spid="69648"/>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2" fill="hold" nodeType="clickEffect">
                                  <p:stCondLst>
                                    <p:cond delay="0"/>
                                  </p:stCondLst>
                                  <p:childTnLst>
                                    <p:set>
                                      <p:cBhvr>
                                        <p:cTn id="54" dur="1" fill="hold">
                                          <p:stCondLst>
                                            <p:cond delay="0"/>
                                          </p:stCondLst>
                                        </p:cTn>
                                        <p:tgtEl>
                                          <p:spTgt spid="69670"/>
                                        </p:tgtEl>
                                        <p:attrNameLst>
                                          <p:attrName>style.visibility</p:attrName>
                                        </p:attrNameLst>
                                      </p:cBhvr>
                                      <p:to>
                                        <p:strVal val="visible"/>
                                      </p:to>
                                    </p:set>
                                    <p:animEffect transition="in" filter="wipe(right)">
                                      <p:cBhvr>
                                        <p:cTn id="55" dur="500"/>
                                        <p:tgtEl>
                                          <p:spTgt spid="69670"/>
                                        </p:tgtEl>
                                      </p:cBhvr>
                                    </p:animEffect>
                                  </p:childTnLst>
                                </p:cTn>
                              </p:par>
                            </p:childTnLst>
                          </p:cTn>
                        </p:par>
                        <p:par>
                          <p:cTn id="56" fill="hold" nodeType="afterGroup">
                            <p:stCondLst>
                              <p:cond delay="500"/>
                            </p:stCondLst>
                            <p:childTnLst>
                              <p:par>
                                <p:cTn id="57" presetID="1" presetClass="entr" presetSubtype="0" fill="hold" nodeType="afterEffect">
                                  <p:stCondLst>
                                    <p:cond delay="0"/>
                                  </p:stCondLst>
                                  <p:childTnLst>
                                    <p:set>
                                      <p:cBhvr>
                                        <p:cTn id="58" dur="1" fill="hold">
                                          <p:stCondLst>
                                            <p:cond delay="499"/>
                                          </p:stCondLst>
                                        </p:cTn>
                                        <p:tgtEl>
                                          <p:spTgt spid="69657"/>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69671"/>
                                        </p:tgtEl>
                                        <p:attrNameLst>
                                          <p:attrName>style.visibility</p:attrName>
                                        </p:attrNameLst>
                                      </p:cBhvr>
                                      <p:to>
                                        <p:strVal val="visible"/>
                                      </p:to>
                                    </p:set>
                                    <p:animEffect transition="in" filter="wipe(left)">
                                      <p:cBhvr>
                                        <p:cTn id="63" dur="500"/>
                                        <p:tgtEl>
                                          <p:spTgt spid="69671"/>
                                        </p:tgtEl>
                                      </p:cBhvr>
                                    </p:animEffect>
                                  </p:childTnLst>
                                </p:cTn>
                              </p:par>
                            </p:childTnLst>
                          </p:cTn>
                        </p:par>
                        <p:par>
                          <p:cTn id="64" fill="hold" nodeType="afterGroup">
                            <p:stCondLst>
                              <p:cond delay="500"/>
                            </p:stCondLst>
                            <p:childTnLst>
                              <p:par>
                                <p:cTn id="65" presetID="1" presetClass="entr" presetSubtype="0" fill="hold" nodeType="afterEffect">
                                  <p:stCondLst>
                                    <p:cond delay="0"/>
                                  </p:stCondLst>
                                  <p:childTnLst>
                                    <p:set>
                                      <p:cBhvr>
                                        <p:cTn id="66" dur="1" fill="hold">
                                          <p:stCondLst>
                                            <p:cond delay="499"/>
                                          </p:stCondLst>
                                        </p:cTn>
                                        <p:tgtEl>
                                          <p:spTgt spid="69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47A1A-315F-40E7-A5C8-E766F9D29B19}"/>
              </a:ext>
            </a:extLst>
          </p:cNvPr>
          <p:cNvSpPr>
            <a:spLocks noGrp="1"/>
          </p:cNvSpPr>
          <p:nvPr>
            <p:ph type="title"/>
          </p:nvPr>
        </p:nvSpPr>
        <p:spPr/>
        <p:txBody>
          <a:bodyPr/>
          <a:lstStyle/>
          <a:p>
            <a:r>
              <a:rPr lang="en-US" dirty="0"/>
              <a:t>Muddiest Points (2/2)</a:t>
            </a:r>
          </a:p>
        </p:txBody>
      </p:sp>
      <p:sp>
        <p:nvSpPr>
          <p:cNvPr id="3" name="Content Placeholder 2">
            <a:extLst>
              <a:ext uri="{FF2B5EF4-FFF2-40B4-BE49-F238E27FC236}">
                <a16:creationId xmlns:a16="http://schemas.microsoft.com/office/drawing/2014/main" id="{FE9E09AB-FBA9-4F7F-A5B4-8E823D545D2C}"/>
              </a:ext>
            </a:extLst>
          </p:cNvPr>
          <p:cNvSpPr>
            <a:spLocks noGrp="1"/>
          </p:cNvSpPr>
          <p:nvPr>
            <p:ph idx="1"/>
          </p:nvPr>
        </p:nvSpPr>
        <p:spPr/>
        <p:txBody>
          <a:bodyPr/>
          <a:lstStyle/>
          <a:p>
            <a:r>
              <a:rPr lang="en-US" dirty="0"/>
              <a:t>In the last top hat question, why the page table gets smaller if the page frames are larger. I understand that would mean less entries, but wouldn't each entry would be larger, making the overall table the same size?</a:t>
            </a:r>
          </a:p>
          <a:p>
            <a:r>
              <a:rPr lang="en-US" dirty="0"/>
              <a:t>What are RAIDs for?</a:t>
            </a:r>
          </a:p>
          <a:p>
            <a:r>
              <a:rPr lang="en-US" dirty="0"/>
              <a:t>Does RAID4 have any advantages over RAID5?</a:t>
            </a:r>
          </a:p>
          <a:p>
            <a:r>
              <a:rPr lang="en-US" dirty="0"/>
              <a:t>All of it, bro</a:t>
            </a:r>
          </a:p>
        </p:txBody>
      </p:sp>
      <p:sp>
        <p:nvSpPr>
          <p:cNvPr id="4" name="Footer Placeholder 3">
            <a:extLst>
              <a:ext uri="{FF2B5EF4-FFF2-40B4-BE49-F238E27FC236}">
                <a16:creationId xmlns:a16="http://schemas.microsoft.com/office/drawing/2014/main" id="{BCFC69F4-BB6F-4E2D-83B7-5B05738D5D1F}"/>
              </a:ext>
            </a:extLst>
          </p:cNvPr>
          <p:cNvSpPr>
            <a:spLocks noGrp="1"/>
          </p:cNvSpPr>
          <p:nvPr>
            <p:ph type="ftr" idx="11"/>
          </p:nvPr>
        </p:nvSpPr>
        <p:spPr/>
        <p:txBody>
          <a:bodyPr/>
          <a:lstStyle/>
          <a:p>
            <a:pPr>
              <a:defRPr/>
            </a:pPr>
            <a:r>
              <a:rPr lang="en-US">
                <a:latin typeface="+mn-lt"/>
              </a:rPr>
              <a:t>CS 1550 – Operating Systems – Sherif Khattab</a:t>
            </a:r>
            <a:endParaRPr lang="en-GB"/>
          </a:p>
        </p:txBody>
      </p:sp>
    </p:spTree>
    <p:extLst>
      <p:ext uri="{BB962C8B-B14F-4D97-AF65-F5344CB8AC3E}">
        <p14:creationId xmlns:p14="http://schemas.microsoft.com/office/powerpoint/2010/main" val="141644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5FEA1-AD7E-5840-9446-7146D0B5B392}"/>
              </a:ext>
            </a:extLst>
          </p:cNvPr>
          <p:cNvSpPr>
            <a:spLocks noGrp="1"/>
          </p:cNvSpPr>
          <p:nvPr>
            <p:ph type="title"/>
          </p:nvPr>
        </p:nvSpPr>
        <p:spPr/>
        <p:txBody>
          <a:bodyPr/>
          <a:lstStyle/>
          <a:p>
            <a:r>
              <a:rPr lang="en-US" dirty="0"/>
              <a:t>Problem of the Day – Part 1</a:t>
            </a:r>
          </a:p>
        </p:txBody>
      </p:sp>
      <p:sp>
        <p:nvSpPr>
          <p:cNvPr id="3" name="Content Placeholder 2">
            <a:extLst>
              <a:ext uri="{FF2B5EF4-FFF2-40B4-BE49-F238E27FC236}">
                <a16:creationId xmlns:a16="http://schemas.microsoft.com/office/drawing/2014/main" id="{CE190FF6-AAD9-E142-BD4A-3CD72684F6B0}"/>
              </a:ext>
            </a:extLst>
          </p:cNvPr>
          <p:cNvSpPr>
            <a:spLocks noGrp="1"/>
          </p:cNvSpPr>
          <p:nvPr>
            <p:ph idx="1"/>
          </p:nvPr>
        </p:nvSpPr>
        <p:spPr/>
        <p:txBody>
          <a:bodyPr/>
          <a:lstStyle/>
          <a:p>
            <a:r>
              <a:rPr lang="en-US" dirty="0"/>
              <a:t>How does a file system handle errors?</a:t>
            </a:r>
          </a:p>
          <a:p>
            <a:r>
              <a:rPr lang="en-US" dirty="0"/>
              <a:t>Answer: Defense in Depth</a:t>
            </a:r>
          </a:p>
          <a:p>
            <a:pPr lvl="1"/>
            <a:r>
              <a:rPr lang="en-US" dirty="0"/>
              <a:t>multiple layers of error detection/correction</a:t>
            </a:r>
          </a:p>
        </p:txBody>
      </p:sp>
      <p:sp>
        <p:nvSpPr>
          <p:cNvPr id="4" name="Footer Placeholder 3">
            <a:extLst>
              <a:ext uri="{FF2B5EF4-FFF2-40B4-BE49-F238E27FC236}">
                <a16:creationId xmlns:a16="http://schemas.microsoft.com/office/drawing/2014/main" id="{75C682B9-3CF4-0B42-81F1-B20AEA1AFD69}"/>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F60FCCDF-1BFF-8A46-81CE-F086CBF38296}"/>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5</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39507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09A4A7E4-A7BD-E541-B072-DB13137B6463}"/>
              </a:ext>
            </a:extLst>
          </p:cNvPr>
          <p:cNvSpPr>
            <a:spLocks noGrp="1" noChangeArrowheads="1"/>
          </p:cNvSpPr>
          <p:nvPr>
            <p:ph type="title"/>
          </p:nvPr>
        </p:nvSpPr>
        <p:spPr/>
        <p:txBody>
          <a:bodyPr/>
          <a:lstStyle/>
          <a:p>
            <a:r>
              <a:rPr lang="en-US" altLang="en-US"/>
              <a:t>When good disks go bad…</a:t>
            </a:r>
          </a:p>
        </p:txBody>
      </p:sp>
      <p:pic>
        <p:nvPicPr>
          <p:cNvPr id="71685" name="Picture 5" descr="5-29">
            <a:extLst>
              <a:ext uri="{FF2B5EF4-FFF2-40B4-BE49-F238E27FC236}">
                <a16:creationId xmlns:a16="http://schemas.microsoft.com/office/drawing/2014/main" id="{9879E858-3D7E-4340-A1E4-08C1D88BC8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311944" y="3892640"/>
            <a:ext cx="9601200" cy="3251200"/>
          </a:xfrm>
        </p:spPr>
      </p:pic>
      <p:sp>
        <p:nvSpPr>
          <p:cNvPr id="5" name="Footer Placeholder 4">
            <a:extLst>
              <a:ext uri="{FF2B5EF4-FFF2-40B4-BE49-F238E27FC236}">
                <a16:creationId xmlns:a16="http://schemas.microsoft.com/office/drawing/2014/main" id="{45BE5427-8293-0949-B328-C508B2E87D4C}"/>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6" name="Slide Number Placeholder 5">
            <a:extLst>
              <a:ext uri="{FF2B5EF4-FFF2-40B4-BE49-F238E27FC236}">
                <a16:creationId xmlns:a16="http://schemas.microsoft.com/office/drawing/2014/main" id="{FBABE0D0-DF8C-704C-8E14-1AC23E6AFE08}"/>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784F79D4-0A61-BC49-9037-F1E8387285D2}"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6</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71683" name="Rectangle 3">
            <a:extLst>
              <a:ext uri="{FF2B5EF4-FFF2-40B4-BE49-F238E27FC236}">
                <a16:creationId xmlns:a16="http://schemas.microsoft.com/office/drawing/2014/main" id="{0A3D699D-BA7C-6640-B6A3-EDEF532F5A93}"/>
              </a:ext>
            </a:extLst>
          </p:cNvPr>
          <p:cNvSpPr>
            <a:spLocks noGrp="1" noChangeArrowheads="1"/>
          </p:cNvSpPr>
          <p:nvPr>
            <p:ph type="body" sz="half" idx="4294967295"/>
          </p:nvPr>
        </p:nvSpPr>
        <p:spPr>
          <a:xfrm>
            <a:off x="0" y="738188"/>
            <a:ext cx="8948738" cy="2646362"/>
          </a:xfrm>
        </p:spPr>
        <p:txBody>
          <a:bodyPr/>
          <a:lstStyle/>
          <a:p>
            <a:r>
              <a:rPr lang="en-US" altLang="en-US" sz="2646"/>
              <a:t>Disks have defects</a:t>
            </a:r>
          </a:p>
          <a:p>
            <a:pPr lvl="1"/>
            <a:r>
              <a:rPr lang="en-US" altLang="en-US" sz="2205"/>
              <a:t>In 3M+ sectors, this isn’t surprising!</a:t>
            </a:r>
          </a:p>
          <a:p>
            <a:r>
              <a:rPr lang="en-US" altLang="en-US" sz="2646"/>
              <a:t>ECC helps with errors, but sometimes this isn’t enough</a:t>
            </a:r>
          </a:p>
          <a:p>
            <a:r>
              <a:rPr lang="en-US" altLang="en-US" sz="2646"/>
              <a:t>Disks keep spare sectors (normally unused) and remap bad sectors into these spares</a:t>
            </a:r>
          </a:p>
          <a:p>
            <a:pPr lvl="1"/>
            <a:r>
              <a:rPr lang="en-US" altLang="en-US" sz="2205"/>
              <a:t>If there’s time, the whole track could be reordered…</a:t>
            </a:r>
          </a:p>
        </p:txBody>
      </p:sp>
    </p:spTree>
    <p:extLst>
      <p:ext uri="{BB962C8B-B14F-4D97-AF65-F5344CB8AC3E}">
        <p14:creationId xmlns:p14="http://schemas.microsoft.com/office/powerpoint/2010/main" val="2744154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34C935F7-1A20-1F46-AE93-901D50158849}"/>
              </a:ext>
            </a:extLst>
          </p:cNvPr>
          <p:cNvSpPr>
            <a:spLocks noGrp="1" noChangeArrowheads="1"/>
          </p:cNvSpPr>
          <p:nvPr>
            <p:ph type="title"/>
          </p:nvPr>
        </p:nvSpPr>
        <p:spPr/>
        <p:txBody>
          <a:bodyPr/>
          <a:lstStyle/>
          <a:p>
            <a:r>
              <a:rPr lang="en-US" altLang="en-US"/>
              <a:t>RAIDs, RAIDs, and more RAIDs</a:t>
            </a:r>
          </a:p>
        </p:txBody>
      </p:sp>
      <p:sp>
        <p:nvSpPr>
          <p:cNvPr id="5" name="Content Placeholder 4">
            <a:extLst>
              <a:ext uri="{FF2B5EF4-FFF2-40B4-BE49-F238E27FC236}">
                <a16:creationId xmlns:a16="http://schemas.microsoft.com/office/drawing/2014/main" id="{4C556621-1781-F744-811B-7FE263A51445}"/>
              </a:ext>
            </a:extLst>
          </p:cNvPr>
          <p:cNvSpPr>
            <a:spLocks noGrp="1"/>
          </p:cNvSpPr>
          <p:nvPr>
            <p:ph idx="1"/>
          </p:nvPr>
        </p:nvSpPr>
        <p:spPr/>
        <p:txBody>
          <a:bodyPr/>
          <a:lstStyle/>
          <a:p>
            <a:endParaRPr lang="en-US"/>
          </a:p>
        </p:txBody>
      </p:sp>
      <p:sp>
        <p:nvSpPr>
          <p:cNvPr id="61" name="Footer Placeholder 2">
            <a:extLst>
              <a:ext uri="{FF2B5EF4-FFF2-40B4-BE49-F238E27FC236}">
                <a16:creationId xmlns:a16="http://schemas.microsoft.com/office/drawing/2014/main" id="{8123B85F-39DB-7448-8FF8-7A346A38BB66}"/>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62" name="Slide Number Placeholder 3">
            <a:extLst>
              <a:ext uri="{FF2B5EF4-FFF2-40B4-BE49-F238E27FC236}">
                <a16:creationId xmlns:a16="http://schemas.microsoft.com/office/drawing/2014/main" id="{AE17F9F1-0D10-0F42-A92D-FF5160587925}"/>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97389BE5-7A30-8243-8B50-40B60DE28180}"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7</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55352" name="AutoShape 56">
            <a:extLst>
              <a:ext uri="{FF2B5EF4-FFF2-40B4-BE49-F238E27FC236}">
                <a16:creationId xmlns:a16="http://schemas.microsoft.com/office/drawing/2014/main" id="{41B306DB-B5BE-F94F-B88C-40C6E38C135D}"/>
              </a:ext>
            </a:extLst>
          </p:cNvPr>
          <p:cNvSpPr>
            <a:spLocks noChangeArrowheads="1"/>
          </p:cNvSpPr>
          <p:nvPr/>
        </p:nvSpPr>
        <p:spPr bwMode="auto">
          <a:xfrm>
            <a:off x="4032355" y="638372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6" name="AutoShape 60">
            <a:extLst>
              <a:ext uri="{FF2B5EF4-FFF2-40B4-BE49-F238E27FC236}">
                <a16:creationId xmlns:a16="http://schemas.microsoft.com/office/drawing/2014/main" id="{DABF2C8A-EAA9-5347-9E84-F650C384B127}"/>
              </a:ext>
            </a:extLst>
          </p:cNvPr>
          <p:cNvSpPr>
            <a:spLocks noChangeArrowheads="1"/>
          </p:cNvSpPr>
          <p:nvPr/>
        </p:nvSpPr>
        <p:spPr bwMode="auto">
          <a:xfrm>
            <a:off x="4032355" y="604773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8" name="AutoShape 62" descr="Wide upward diagonal">
            <a:extLst>
              <a:ext uri="{FF2B5EF4-FFF2-40B4-BE49-F238E27FC236}">
                <a16:creationId xmlns:a16="http://schemas.microsoft.com/office/drawing/2014/main" id="{FAE69BDE-3619-F844-82E6-A274738C0799}"/>
              </a:ext>
            </a:extLst>
          </p:cNvPr>
          <p:cNvSpPr>
            <a:spLocks noChangeArrowheads="1"/>
          </p:cNvSpPr>
          <p:nvPr/>
        </p:nvSpPr>
        <p:spPr bwMode="auto">
          <a:xfrm>
            <a:off x="1848449" y="6383725"/>
            <a:ext cx="755968" cy="419982"/>
          </a:xfrm>
          <a:prstGeom prst="can">
            <a:avLst>
              <a:gd name="adj" fmla="val 25000"/>
            </a:avLst>
          </a:prstGeom>
          <a:blipFill dpi="0" rotWithShape="0">
            <a:blip r:embed="rId2"/>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2" name="AutoShape 6">
            <a:extLst>
              <a:ext uri="{FF2B5EF4-FFF2-40B4-BE49-F238E27FC236}">
                <a16:creationId xmlns:a16="http://schemas.microsoft.com/office/drawing/2014/main" id="{8270ACAA-9544-2C4D-B431-60E142367DA3}"/>
              </a:ext>
            </a:extLst>
          </p:cNvPr>
          <p:cNvSpPr>
            <a:spLocks noChangeArrowheads="1"/>
          </p:cNvSpPr>
          <p:nvPr/>
        </p:nvSpPr>
        <p:spPr bwMode="auto">
          <a:xfrm>
            <a:off x="756496" y="243589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1" name="AutoShape 5">
            <a:extLst>
              <a:ext uri="{FF2B5EF4-FFF2-40B4-BE49-F238E27FC236}">
                <a16:creationId xmlns:a16="http://schemas.microsoft.com/office/drawing/2014/main" id="{1DFD07B3-47A4-6B45-A1FD-80ABA21A9CB1}"/>
              </a:ext>
            </a:extLst>
          </p:cNvPr>
          <p:cNvSpPr>
            <a:spLocks noChangeArrowheads="1"/>
          </p:cNvSpPr>
          <p:nvPr/>
        </p:nvSpPr>
        <p:spPr bwMode="auto">
          <a:xfrm>
            <a:off x="756496" y="209990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0" name="AutoShape 4">
            <a:extLst>
              <a:ext uri="{FF2B5EF4-FFF2-40B4-BE49-F238E27FC236}">
                <a16:creationId xmlns:a16="http://schemas.microsoft.com/office/drawing/2014/main" id="{2E67DD2E-6FAA-8340-87C9-2A695C033FE0}"/>
              </a:ext>
            </a:extLst>
          </p:cNvPr>
          <p:cNvSpPr>
            <a:spLocks noChangeArrowheads="1"/>
          </p:cNvSpPr>
          <p:nvPr/>
        </p:nvSpPr>
        <p:spPr bwMode="auto">
          <a:xfrm>
            <a:off x="756496" y="176392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strip</a:t>
            </a:r>
          </a:p>
        </p:txBody>
      </p:sp>
      <p:sp>
        <p:nvSpPr>
          <p:cNvPr id="55303" name="AutoShape 7">
            <a:extLst>
              <a:ext uri="{FF2B5EF4-FFF2-40B4-BE49-F238E27FC236}">
                <a16:creationId xmlns:a16="http://schemas.microsoft.com/office/drawing/2014/main" id="{0F5C80F8-BF16-DF4C-81DD-092D35B75A3A}"/>
              </a:ext>
            </a:extLst>
          </p:cNvPr>
          <p:cNvSpPr>
            <a:spLocks noChangeArrowheads="1"/>
          </p:cNvSpPr>
          <p:nvPr/>
        </p:nvSpPr>
        <p:spPr bwMode="auto">
          <a:xfrm>
            <a:off x="1848449" y="243589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4" name="AutoShape 8">
            <a:extLst>
              <a:ext uri="{FF2B5EF4-FFF2-40B4-BE49-F238E27FC236}">
                <a16:creationId xmlns:a16="http://schemas.microsoft.com/office/drawing/2014/main" id="{F143E7CF-B0B8-E648-AAD7-ABBF486CB17E}"/>
              </a:ext>
            </a:extLst>
          </p:cNvPr>
          <p:cNvSpPr>
            <a:spLocks noChangeArrowheads="1"/>
          </p:cNvSpPr>
          <p:nvPr/>
        </p:nvSpPr>
        <p:spPr bwMode="auto">
          <a:xfrm>
            <a:off x="1848449" y="209990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5" name="AutoShape 9">
            <a:extLst>
              <a:ext uri="{FF2B5EF4-FFF2-40B4-BE49-F238E27FC236}">
                <a16:creationId xmlns:a16="http://schemas.microsoft.com/office/drawing/2014/main" id="{5D60774E-553E-2248-B75C-747DA2D8608E}"/>
              </a:ext>
            </a:extLst>
          </p:cNvPr>
          <p:cNvSpPr>
            <a:spLocks noChangeArrowheads="1"/>
          </p:cNvSpPr>
          <p:nvPr/>
        </p:nvSpPr>
        <p:spPr bwMode="auto">
          <a:xfrm>
            <a:off x="1848449" y="176392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strip</a:t>
            </a:r>
          </a:p>
        </p:txBody>
      </p:sp>
      <p:sp>
        <p:nvSpPr>
          <p:cNvPr id="55306" name="AutoShape 10">
            <a:extLst>
              <a:ext uri="{FF2B5EF4-FFF2-40B4-BE49-F238E27FC236}">
                <a16:creationId xmlns:a16="http://schemas.microsoft.com/office/drawing/2014/main" id="{A2AF8D63-1605-8C47-8F47-122DE3C5236B}"/>
              </a:ext>
            </a:extLst>
          </p:cNvPr>
          <p:cNvSpPr>
            <a:spLocks noChangeArrowheads="1"/>
          </p:cNvSpPr>
          <p:nvPr/>
        </p:nvSpPr>
        <p:spPr bwMode="auto">
          <a:xfrm>
            <a:off x="2940402" y="243589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7" name="AutoShape 11">
            <a:extLst>
              <a:ext uri="{FF2B5EF4-FFF2-40B4-BE49-F238E27FC236}">
                <a16:creationId xmlns:a16="http://schemas.microsoft.com/office/drawing/2014/main" id="{054FB10A-D6DD-2549-82F2-BF1125DC8790}"/>
              </a:ext>
            </a:extLst>
          </p:cNvPr>
          <p:cNvSpPr>
            <a:spLocks noChangeArrowheads="1"/>
          </p:cNvSpPr>
          <p:nvPr/>
        </p:nvSpPr>
        <p:spPr bwMode="auto">
          <a:xfrm>
            <a:off x="2940402" y="209990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8" name="AutoShape 12">
            <a:extLst>
              <a:ext uri="{FF2B5EF4-FFF2-40B4-BE49-F238E27FC236}">
                <a16:creationId xmlns:a16="http://schemas.microsoft.com/office/drawing/2014/main" id="{F892DF20-0B93-984F-B94F-658928314AE4}"/>
              </a:ext>
            </a:extLst>
          </p:cNvPr>
          <p:cNvSpPr>
            <a:spLocks noChangeArrowheads="1"/>
          </p:cNvSpPr>
          <p:nvPr/>
        </p:nvSpPr>
        <p:spPr bwMode="auto">
          <a:xfrm>
            <a:off x="2940402" y="176392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9" name="AutoShape 13">
            <a:extLst>
              <a:ext uri="{FF2B5EF4-FFF2-40B4-BE49-F238E27FC236}">
                <a16:creationId xmlns:a16="http://schemas.microsoft.com/office/drawing/2014/main" id="{0B8E5095-70C8-844F-B4E3-A8CBD434425E}"/>
              </a:ext>
            </a:extLst>
          </p:cNvPr>
          <p:cNvSpPr>
            <a:spLocks noChangeArrowheads="1"/>
          </p:cNvSpPr>
          <p:nvPr/>
        </p:nvSpPr>
        <p:spPr bwMode="auto">
          <a:xfrm>
            <a:off x="4032355" y="243589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10" name="AutoShape 14">
            <a:extLst>
              <a:ext uri="{FF2B5EF4-FFF2-40B4-BE49-F238E27FC236}">
                <a16:creationId xmlns:a16="http://schemas.microsoft.com/office/drawing/2014/main" id="{7CE55714-55FB-D948-9C33-679705295D94}"/>
              </a:ext>
            </a:extLst>
          </p:cNvPr>
          <p:cNvSpPr>
            <a:spLocks noChangeArrowheads="1"/>
          </p:cNvSpPr>
          <p:nvPr/>
        </p:nvSpPr>
        <p:spPr bwMode="auto">
          <a:xfrm>
            <a:off x="4032355" y="209990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11" name="AutoShape 15">
            <a:extLst>
              <a:ext uri="{FF2B5EF4-FFF2-40B4-BE49-F238E27FC236}">
                <a16:creationId xmlns:a16="http://schemas.microsoft.com/office/drawing/2014/main" id="{F491614B-2306-5649-AD65-9AD55384560A}"/>
              </a:ext>
            </a:extLst>
          </p:cNvPr>
          <p:cNvSpPr>
            <a:spLocks noChangeArrowheads="1"/>
          </p:cNvSpPr>
          <p:nvPr/>
        </p:nvSpPr>
        <p:spPr bwMode="auto">
          <a:xfrm>
            <a:off x="4032355" y="176392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12" name="AutoShape 16">
            <a:extLst>
              <a:ext uri="{FF2B5EF4-FFF2-40B4-BE49-F238E27FC236}">
                <a16:creationId xmlns:a16="http://schemas.microsoft.com/office/drawing/2014/main" id="{40C3470E-E335-334A-BB34-80E622648C7A}"/>
              </a:ext>
            </a:extLst>
          </p:cNvPr>
          <p:cNvSpPr>
            <a:spLocks noChangeArrowheads="1"/>
          </p:cNvSpPr>
          <p:nvPr/>
        </p:nvSpPr>
        <p:spPr bwMode="auto">
          <a:xfrm>
            <a:off x="588504" y="1763924"/>
            <a:ext cx="4367812" cy="419982"/>
          </a:xfrm>
          <a:prstGeom prst="roundRect">
            <a:avLst>
              <a:gd name="adj" fmla="val 16667"/>
            </a:avLst>
          </a:prstGeom>
          <a:noFill/>
          <a:ln w="19050">
            <a:solidFill>
              <a:srgbClr val="ED181E"/>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13" name="Text Box 17">
            <a:extLst>
              <a:ext uri="{FF2B5EF4-FFF2-40B4-BE49-F238E27FC236}">
                <a16:creationId xmlns:a16="http://schemas.microsoft.com/office/drawing/2014/main" id="{64635175-22CD-C249-9E92-9C117BECC912}"/>
              </a:ext>
            </a:extLst>
          </p:cNvPr>
          <p:cNvSpPr txBox="1">
            <a:spLocks noChangeArrowheads="1"/>
          </p:cNvSpPr>
          <p:nvPr/>
        </p:nvSpPr>
        <p:spPr bwMode="auto">
          <a:xfrm>
            <a:off x="6552247" y="1511935"/>
            <a:ext cx="859531"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Stripe</a:t>
            </a:r>
          </a:p>
        </p:txBody>
      </p:sp>
      <p:cxnSp>
        <p:nvCxnSpPr>
          <p:cNvPr id="55314" name="AutoShape 18">
            <a:extLst>
              <a:ext uri="{FF2B5EF4-FFF2-40B4-BE49-F238E27FC236}">
                <a16:creationId xmlns:a16="http://schemas.microsoft.com/office/drawing/2014/main" id="{FE29C055-3E3B-C54E-81A6-D0ECD2F89659}"/>
              </a:ext>
            </a:extLst>
          </p:cNvPr>
          <p:cNvCxnSpPr>
            <a:cxnSpLocks noChangeShapeType="1"/>
            <a:stCxn id="55313" idx="1"/>
            <a:endCxn id="55312" idx="3"/>
          </p:cNvCxnSpPr>
          <p:nvPr/>
        </p:nvCxnSpPr>
        <p:spPr bwMode="auto">
          <a:xfrm rot="10800000" flipV="1">
            <a:off x="4956317" y="1727763"/>
            <a:ext cx="1595931" cy="246151"/>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17" name="Text Box 21">
            <a:extLst>
              <a:ext uri="{FF2B5EF4-FFF2-40B4-BE49-F238E27FC236}">
                <a16:creationId xmlns:a16="http://schemas.microsoft.com/office/drawing/2014/main" id="{58102F29-4F7F-CC48-B6B4-C214493F90BA}"/>
              </a:ext>
            </a:extLst>
          </p:cNvPr>
          <p:cNvSpPr txBox="1">
            <a:spLocks noChangeArrowheads="1"/>
          </p:cNvSpPr>
          <p:nvPr/>
        </p:nvSpPr>
        <p:spPr bwMode="auto">
          <a:xfrm>
            <a:off x="5460294" y="2015913"/>
            <a:ext cx="4219938"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RAID 0</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a:t>
            </a:r>
            <a:r>
              <a:rPr kumimoji="0" lang="en-US" altLang="en-US" sz="1984" b="0" i="0" u="sng" strike="noStrike" kern="1200" cap="none" spc="0" normalizeH="0" baseline="0" noProof="0">
                <a:ln>
                  <a:noFill/>
                </a:ln>
                <a:solidFill>
                  <a:srgbClr val="000000"/>
                </a:solidFill>
                <a:effectLst/>
                <a:uLnTx/>
                <a:uFillTx/>
                <a:latin typeface="Times" pitchFamily="2" charset="0"/>
                <a:ea typeface="+mn-ea"/>
                <a:cs typeface="Arial"/>
              </a:rPr>
              <a:t>R</a:t>
            </a: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edundant </a:t>
            </a:r>
            <a:r>
              <a:rPr kumimoji="0" lang="en-US" altLang="en-US" sz="1984" b="0" i="0" u="sng" strike="noStrike" kern="1200" cap="none" spc="0" normalizeH="0" baseline="0" noProof="0">
                <a:ln>
                  <a:noFill/>
                </a:ln>
                <a:solidFill>
                  <a:srgbClr val="000000"/>
                </a:solidFill>
                <a:effectLst/>
                <a:uLnTx/>
                <a:uFillTx/>
                <a:latin typeface="Times" pitchFamily="2" charset="0"/>
                <a:ea typeface="+mn-ea"/>
                <a:cs typeface="Arial"/>
              </a:rPr>
              <a:t>A</a:t>
            </a: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rray of </a:t>
            </a:r>
            <a:r>
              <a:rPr kumimoji="0" lang="en-US" altLang="en-US" sz="1984" b="0" i="0" u="sng" strike="noStrike" kern="1200" cap="none" spc="0" normalizeH="0" baseline="0" noProof="0">
                <a:ln>
                  <a:noFill/>
                </a:ln>
                <a:solidFill>
                  <a:srgbClr val="000000"/>
                </a:solidFill>
                <a:effectLst/>
                <a:uLnTx/>
                <a:uFillTx/>
                <a:latin typeface="Times" pitchFamily="2" charset="0"/>
                <a:ea typeface="+mn-ea"/>
                <a:cs typeface="Arial"/>
              </a:rPr>
              <a:t>I</a:t>
            </a: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nexpensive </a:t>
            </a:r>
            <a:r>
              <a:rPr kumimoji="0" lang="en-US" altLang="en-US" sz="1984" b="0" i="0" u="sng" strike="noStrike" kern="1200" cap="none" spc="0" normalizeH="0" baseline="0" noProof="0">
                <a:ln>
                  <a:noFill/>
                </a:ln>
                <a:solidFill>
                  <a:srgbClr val="000000"/>
                </a:solidFill>
                <a:effectLst/>
                <a:uLnTx/>
                <a:uFillTx/>
                <a:latin typeface="Times" pitchFamily="2" charset="0"/>
                <a:ea typeface="+mn-ea"/>
                <a:cs typeface="Arial"/>
              </a:rPr>
              <a:t>D</a:t>
            </a: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isks</a:t>
            </a:r>
          </a:p>
        </p:txBody>
      </p:sp>
      <p:sp>
        <p:nvSpPr>
          <p:cNvPr id="55318" name="AutoShape 22">
            <a:extLst>
              <a:ext uri="{FF2B5EF4-FFF2-40B4-BE49-F238E27FC236}">
                <a16:creationId xmlns:a16="http://schemas.microsoft.com/office/drawing/2014/main" id="{3D6F7456-9DFD-7846-96EC-92B1F6852AB3}"/>
              </a:ext>
            </a:extLst>
          </p:cNvPr>
          <p:cNvSpPr>
            <a:spLocks noChangeArrowheads="1"/>
          </p:cNvSpPr>
          <p:nvPr/>
        </p:nvSpPr>
        <p:spPr bwMode="auto">
          <a:xfrm>
            <a:off x="756496" y="3779837"/>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19" name="AutoShape 23">
            <a:extLst>
              <a:ext uri="{FF2B5EF4-FFF2-40B4-BE49-F238E27FC236}">
                <a16:creationId xmlns:a16="http://schemas.microsoft.com/office/drawing/2014/main" id="{93FD31BA-AB72-5043-8B9E-E1E36C8DA5ED}"/>
              </a:ext>
            </a:extLst>
          </p:cNvPr>
          <p:cNvSpPr>
            <a:spLocks noChangeArrowheads="1"/>
          </p:cNvSpPr>
          <p:nvPr/>
        </p:nvSpPr>
        <p:spPr bwMode="auto">
          <a:xfrm>
            <a:off x="756496" y="3443851"/>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0" name="AutoShape 24">
            <a:extLst>
              <a:ext uri="{FF2B5EF4-FFF2-40B4-BE49-F238E27FC236}">
                <a16:creationId xmlns:a16="http://schemas.microsoft.com/office/drawing/2014/main" id="{BDB16717-96AC-E44C-A925-E890623D5263}"/>
              </a:ext>
            </a:extLst>
          </p:cNvPr>
          <p:cNvSpPr>
            <a:spLocks noChangeArrowheads="1"/>
          </p:cNvSpPr>
          <p:nvPr/>
        </p:nvSpPr>
        <p:spPr bwMode="auto">
          <a:xfrm>
            <a:off x="756496" y="3107866"/>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1" name="AutoShape 25">
            <a:extLst>
              <a:ext uri="{FF2B5EF4-FFF2-40B4-BE49-F238E27FC236}">
                <a16:creationId xmlns:a16="http://schemas.microsoft.com/office/drawing/2014/main" id="{A3A02347-E791-B746-853F-CDA362FD25ED}"/>
              </a:ext>
            </a:extLst>
          </p:cNvPr>
          <p:cNvSpPr>
            <a:spLocks noChangeArrowheads="1"/>
          </p:cNvSpPr>
          <p:nvPr/>
        </p:nvSpPr>
        <p:spPr bwMode="auto">
          <a:xfrm>
            <a:off x="1848449" y="3779837"/>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2" name="AutoShape 26">
            <a:extLst>
              <a:ext uri="{FF2B5EF4-FFF2-40B4-BE49-F238E27FC236}">
                <a16:creationId xmlns:a16="http://schemas.microsoft.com/office/drawing/2014/main" id="{2A7EEDAE-18EA-B54D-A054-2E9A39F478C0}"/>
              </a:ext>
            </a:extLst>
          </p:cNvPr>
          <p:cNvSpPr>
            <a:spLocks noChangeArrowheads="1"/>
          </p:cNvSpPr>
          <p:nvPr/>
        </p:nvSpPr>
        <p:spPr bwMode="auto">
          <a:xfrm>
            <a:off x="1848449" y="3443851"/>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3" name="AutoShape 27">
            <a:extLst>
              <a:ext uri="{FF2B5EF4-FFF2-40B4-BE49-F238E27FC236}">
                <a16:creationId xmlns:a16="http://schemas.microsoft.com/office/drawing/2014/main" id="{F7F34B46-3E11-614B-983A-4E92960A2750}"/>
              </a:ext>
            </a:extLst>
          </p:cNvPr>
          <p:cNvSpPr>
            <a:spLocks noChangeArrowheads="1"/>
          </p:cNvSpPr>
          <p:nvPr/>
        </p:nvSpPr>
        <p:spPr bwMode="auto">
          <a:xfrm>
            <a:off x="1848449" y="3107866"/>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4" name="AutoShape 28" descr="Wide upward diagonal">
            <a:extLst>
              <a:ext uri="{FF2B5EF4-FFF2-40B4-BE49-F238E27FC236}">
                <a16:creationId xmlns:a16="http://schemas.microsoft.com/office/drawing/2014/main" id="{45D328B1-5B24-AB4F-B0B4-EA17BD0F0E70}"/>
              </a:ext>
            </a:extLst>
          </p:cNvPr>
          <p:cNvSpPr>
            <a:spLocks noChangeArrowheads="1"/>
          </p:cNvSpPr>
          <p:nvPr/>
        </p:nvSpPr>
        <p:spPr bwMode="auto">
          <a:xfrm>
            <a:off x="2940402" y="3779837"/>
            <a:ext cx="755968" cy="419982"/>
          </a:xfrm>
          <a:prstGeom prst="can">
            <a:avLst>
              <a:gd name="adj" fmla="val 25000"/>
            </a:avLst>
          </a:prstGeom>
          <a:blipFill dpi="0" rotWithShape="0">
            <a:blip r:embed="rId3"/>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5" name="AutoShape 29" descr="Wide upward diagonal">
            <a:extLst>
              <a:ext uri="{FF2B5EF4-FFF2-40B4-BE49-F238E27FC236}">
                <a16:creationId xmlns:a16="http://schemas.microsoft.com/office/drawing/2014/main" id="{E687FBAA-F182-894A-B424-A5E64C706D1B}"/>
              </a:ext>
            </a:extLst>
          </p:cNvPr>
          <p:cNvSpPr>
            <a:spLocks noChangeArrowheads="1"/>
          </p:cNvSpPr>
          <p:nvPr/>
        </p:nvSpPr>
        <p:spPr bwMode="auto">
          <a:xfrm>
            <a:off x="2940402" y="3443851"/>
            <a:ext cx="755968" cy="419982"/>
          </a:xfrm>
          <a:prstGeom prst="can">
            <a:avLst>
              <a:gd name="adj" fmla="val 25000"/>
            </a:avLst>
          </a:prstGeom>
          <a:blipFill dpi="0" rotWithShape="0">
            <a:blip r:embed="rId4"/>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6" name="AutoShape 30" descr="Wide upward diagonal">
            <a:extLst>
              <a:ext uri="{FF2B5EF4-FFF2-40B4-BE49-F238E27FC236}">
                <a16:creationId xmlns:a16="http://schemas.microsoft.com/office/drawing/2014/main" id="{1A5F7F96-0CEF-EA4B-ADE1-6C63D128561D}"/>
              </a:ext>
            </a:extLst>
          </p:cNvPr>
          <p:cNvSpPr>
            <a:spLocks noChangeArrowheads="1"/>
          </p:cNvSpPr>
          <p:nvPr/>
        </p:nvSpPr>
        <p:spPr bwMode="auto">
          <a:xfrm>
            <a:off x="2940402" y="3107866"/>
            <a:ext cx="755968" cy="419982"/>
          </a:xfrm>
          <a:prstGeom prst="can">
            <a:avLst>
              <a:gd name="adj" fmla="val 25000"/>
            </a:avLst>
          </a:prstGeom>
          <a:blipFill dpi="0" rotWithShape="0">
            <a:blip r:embed="rId5"/>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7" name="AutoShape 31" descr="Wide upward diagonal">
            <a:extLst>
              <a:ext uri="{FF2B5EF4-FFF2-40B4-BE49-F238E27FC236}">
                <a16:creationId xmlns:a16="http://schemas.microsoft.com/office/drawing/2014/main" id="{A9E1D29F-AADD-B24F-A900-1D364C520039}"/>
              </a:ext>
            </a:extLst>
          </p:cNvPr>
          <p:cNvSpPr>
            <a:spLocks noChangeArrowheads="1"/>
          </p:cNvSpPr>
          <p:nvPr/>
        </p:nvSpPr>
        <p:spPr bwMode="auto">
          <a:xfrm>
            <a:off x="4032355" y="3779837"/>
            <a:ext cx="755968" cy="419982"/>
          </a:xfrm>
          <a:prstGeom prst="can">
            <a:avLst>
              <a:gd name="adj" fmla="val 25000"/>
            </a:avLst>
          </a:prstGeom>
          <a:blipFill dpi="0" rotWithShape="0">
            <a:blip r:embed="rId3"/>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8" name="AutoShape 32" descr="Wide upward diagonal">
            <a:extLst>
              <a:ext uri="{FF2B5EF4-FFF2-40B4-BE49-F238E27FC236}">
                <a16:creationId xmlns:a16="http://schemas.microsoft.com/office/drawing/2014/main" id="{1E86A9DF-747A-F642-AEAC-0D8A27FE0ACC}"/>
              </a:ext>
            </a:extLst>
          </p:cNvPr>
          <p:cNvSpPr>
            <a:spLocks noChangeArrowheads="1"/>
          </p:cNvSpPr>
          <p:nvPr/>
        </p:nvSpPr>
        <p:spPr bwMode="auto">
          <a:xfrm>
            <a:off x="4032355" y="3443851"/>
            <a:ext cx="755968" cy="419982"/>
          </a:xfrm>
          <a:prstGeom prst="can">
            <a:avLst>
              <a:gd name="adj" fmla="val 25000"/>
            </a:avLst>
          </a:prstGeom>
          <a:blipFill dpi="0" rotWithShape="0">
            <a:blip r:embed="rId4"/>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9" name="AutoShape 33" descr="Wide upward diagonal">
            <a:extLst>
              <a:ext uri="{FF2B5EF4-FFF2-40B4-BE49-F238E27FC236}">
                <a16:creationId xmlns:a16="http://schemas.microsoft.com/office/drawing/2014/main" id="{F2962F9E-01A1-014F-AC5D-DF1D7E99ADDD}"/>
              </a:ext>
            </a:extLst>
          </p:cNvPr>
          <p:cNvSpPr>
            <a:spLocks noChangeArrowheads="1"/>
          </p:cNvSpPr>
          <p:nvPr/>
        </p:nvSpPr>
        <p:spPr bwMode="auto">
          <a:xfrm>
            <a:off x="4032355" y="3107866"/>
            <a:ext cx="755968" cy="419982"/>
          </a:xfrm>
          <a:prstGeom prst="can">
            <a:avLst>
              <a:gd name="adj" fmla="val 25000"/>
            </a:avLst>
          </a:prstGeom>
          <a:blipFill dpi="0" rotWithShape="0">
            <a:blip r:embed="rId5"/>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0" name="AutoShape 34">
            <a:extLst>
              <a:ext uri="{FF2B5EF4-FFF2-40B4-BE49-F238E27FC236}">
                <a16:creationId xmlns:a16="http://schemas.microsoft.com/office/drawing/2014/main" id="{A4E0EF59-7E97-8949-A436-B35F5015656D}"/>
              </a:ext>
            </a:extLst>
          </p:cNvPr>
          <p:cNvSpPr>
            <a:spLocks noChangeArrowheads="1"/>
          </p:cNvSpPr>
          <p:nvPr/>
        </p:nvSpPr>
        <p:spPr bwMode="auto">
          <a:xfrm>
            <a:off x="672500" y="3107866"/>
            <a:ext cx="923960" cy="419982"/>
          </a:xfrm>
          <a:prstGeom prst="roundRect">
            <a:avLst>
              <a:gd name="adj" fmla="val 16667"/>
            </a:avLst>
          </a:prstGeom>
          <a:noFill/>
          <a:ln w="19050">
            <a:solidFill>
              <a:srgbClr val="ED181E"/>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1" name="AutoShape 35">
            <a:extLst>
              <a:ext uri="{FF2B5EF4-FFF2-40B4-BE49-F238E27FC236}">
                <a16:creationId xmlns:a16="http://schemas.microsoft.com/office/drawing/2014/main" id="{C8A668BC-5DBB-4349-B6FE-C74F63F8B975}"/>
              </a:ext>
            </a:extLst>
          </p:cNvPr>
          <p:cNvSpPr>
            <a:spLocks noChangeArrowheads="1"/>
          </p:cNvSpPr>
          <p:nvPr/>
        </p:nvSpPr>
        <p:spPr bwMode="auto">
          <a:xfrm>
            <a:off x="2856406" y="3107866"/>
            <a:ext cx="923960" cy="419982"/>
          </a:xfrm>
          <a:prstGeom prst="roundRect">
            <a:avLst>
              <a:gd name="adj" fmla="val 16667"/>
            </a:avLst>
          </a:prstGeom>
          <a:noFill/>
          <a:ln w="19050">
            <a:solidFill>
              <a:srgbClr val="ED181E"/>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55332" name="AutoShape 36">
            <a:extLst>
              <a:ext uri="{FF2B5EF4-FFF2-40B4-BE49-F238E27FC236}">
                <a16:creationId xmlns:a16="http://schemas.microsoft.com/office/drawing/2014/main" id="{41C5B176-924D-A64F-AB70-4BFD73B27A1A}"/>
              </a:ext>
            </a:extLst>
          </p:cNvPr>
          <p:cNvCxnSpPr>
            <a:cxnSpLocks noChangeShapeType="1"/>
            <a:stCxn id="55330" idx="0"/>
            <a:endCxn id="55326" idx="1"/>
          </p:cNvCxnSpPr>
          <p:nvPr/>
        </p:nvCxnSpPr>
        <p:spPr bwMode="auto">
          <a:xfrm rot="5400000" flipV="1">
            <a:off x="2221183" y="2010664"/>
            <a:ext cx="10500" cy="2183906"/>
          </a:xfrm>
          <a:prstGeom prst="curvedConnector3">
            <a:avLst>
              <a:gd name="adj1" fmla="val -1300005"/>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33" name="Text Box 37">
            <a:extLst>
              <a:ext uri="{FF2B5EF4-FFF2-40B4-BE49-F238E27FC236}">
                <a16:creationId xmlns:a16="http://schemas.microsoft.com/office/drawing/2014/main" id="{5C12E336-A2AA-8140-AA02-956EECF9CB3B}"/>
              </a:ext>
            </a:extLst>
          </p:cNvPr>
          <p:cNvSpPr txBox="1">
            <a:spLocks noChangeArrowheads="1"/>
          </p:cNvSpPr>
          <p:nvPr/>
        </p:nvSpPr>
        <p:spPr bwMode="auto">
          <a:xfrm>
            <a:off x="5460295" y="3275859"/>
            <a:ext cx="1983235"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RAID 1</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(Mirrored copies)</a:t>
            </a:r>
          </a:p>
        </p:txBody>
      </p:sp>
      <p:sp>
        <p:nvSpPr>
          <p:cNvPr id="55334" name="AutoShape 38">
            <a:extLst>
              <a:ext uri="{FF2B5EF4-FFF2-40B4-BE49-F238E27FC236}">
                <a16:creationId xmlns:a16="http://schemas.microsoft.com/office/drawing/2014/main" id="{095E3549-1EDE-D147-BDB8-54182A4712BE}"/>
              </a:ext>
            </a:extLst>
          </p:cNvPr>
          <p:cNvSpPr>
            <a:spLocks noChangeArrowheads="1"/>
          </p:cNvSpPr>
          <p:nvPr/>
        </p:nvSpPr>
        <p:spPr bwMode="auto">
          <a:xfrm>
            <a:off x="756496" y="5039783"/>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5" name="AutoShape 39">
            <a:extLst>
              <a:ext uri="{FF2B5EF4-FFF2-40B4-BE49-F238E27FC236}">
                <a16:creationId xmlns:a16="http://schemas.microsoft.com/office/drawing/2014/main" id="{88741AC3-A186-3D4C-95A0-777BCA6F6990}"/>
              </a:ext>
            </a:extLst>
          </p:cNvPr>
          <p:cNvSpPr>
            <a:spLocks noChangeArrowheads="1"/>
          </p:cNvSpPr>
          <p:nvPr/>
        </p:nvSpPr>
        <p:spPr bwMode="auto">
          <a:xfrm>
            <a:off x="756496" y="4703797"/>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6" name="AutoShape 40">
            <a:extLst>
              <a:ext uri="{FF2B5EF4-FFF2-40B4-BE49-F238E27FC236}">
                <a16:creationId xmlns:a16="http://schemas.microsoft.com/office/drawing/2014/main" id="{D0F965EE-0735-6C49-A985-6485D3CBF441}"/>
              </a:ext>
            </a:extLst>
          </p:cNvPr>
          <p:cNvSpPr>
            <a:spLocks noChangeArrowheads="1"/>
          </p:cNvSpPr>
          <p:nvPr/>
        </p:nvSpPr>
        <p:spPr bwMode="auto">
          <a:xfrm>
            <a:off x="756496" y="4367812"/>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7" name="AutoShape 41">
            <a:extLst>
              <a:ext uri="{FF2B5EF4-FFF2-40B4-BE49-F238E27FC236}">
                <a16:creationId xmlns:a16="http://schemas.microsoft.com/office/drawing/2014/main" id="{94C466DB-568F-D544-B5FE-839F2EEB0ECF}"/>
              </a:ext>
            </a:extLst>
          </p:cNvPr>
          <p:cNvSpPr>
            <a:spLocks noChangeArrowheads="1"/>
          </p:cNvSpPr>
          <p:nvPr/>
        </p:nvSpPr>
        <p:spPr bwMode="auto">
          <a:xfrm>
            <a:off x="756496" y="638372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8" name="AutoShape 42">
            <a:extLst>
              <a:ext uri="{FF2B5EF4-FFF2-40B4-BE49-F238E27FC236}">
                <a16:creationId xmlns:a16="http://schemas.microsoft.com/office/drawing/2014/main" id="{C3994742-8B95-0445-ACEE-36049FBDD38A}"/>
              </a:ext>
            </a:extLst>
          </p:cNvPr>
          <p:cNvSpPr>
            <a:spLocks noChangeArrowheads="1"/>
          </p:cNvSpPr>
          <p:nvPr/>
        </p:nvSpPr>
        <p:spPr bwMode="auto">
          <a:xfrm>
            <a:off x="756496" y="604773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9" name="AutoShape 43">
            <a:extLst>
              <a:ext uri="{FF2B5EF4-FFF2-40B4-BE49-F238E27FC236}">
                <a16:creationId xmlns:a16="http://schemas.microsoft.com/office/drawing/2014/main" id="{6508A048-3892-4341-BA1F-5F96462C2FC1}"/>
              </a:ext>
            </a:extLst>
          </p:cNvPr>
          <p:cNvSpPr>
            <a:spLocks noChangeArrowheads="1"/>
          </p:cNvSpPr>
          <p:nvPr/>
        </p:nvSpPr>
        <p:spPr bwMode="auto">
          <a:xfrm>
            <a:off x="756496" y="571175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0" name="AutoShape 44">
            <a:extLst>
              <a:ext uri="{FF2B5EF4-FFF2-40B4-BE49-F238E27FC236}">
                <a16:creationId xmlns:a16="http://schemas.microsoft.com/office/drawing/2014/main" id="{9740CC43-9044-6848-A9E7-0233AC51CB0A}"/>
              </a:ext>
            </a:extLst>
          </p:cNvPr>
          <p:cNvSpPr>
            <a:spLocks noChangeArrowheads="1"/>
          </p:cNvSpPr>
          <p:nvPr/>
        </p:nvSpPr>
        <p:spPr bwMode="auto">
          <a:xfrm>
            <a:off x="1848449" y="5039783"/>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1" name="AutoShape 45">
            <a:extLst>
              <a:ext uri="{FF2B5EF4-FFF2-40B4-BE49-F238E27FC236}">
                <a16:creationId xmlns:a16="http://schemas.microsoft.com/office/drawing/2014/main" id="{3CE31CE5-A98C-4E47-A64E-A8D10D51A1C7}"/>
              </a:ext>
            </a:extLst>
          </p:cNvPr>
          <p:cNvSpPr>
            <a:spLocks noChangeArrowheads="1"/>
          </p:cNvSpPr>
          <p:nvPr/>
        </p:nvSpPr>
        <p:spPr bwMode="auto">
          <a:xfrm>
            <a:off x="1848449" y="4703797"/>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2" name="AutoShape 46">
            <a:extLst>
              <a:ext uri="{FF2B5EF4-FFF2-40B4-BE49-F238E27FC236}">
                <a16:creationId xmlns:a16="http://schemas.microsoft.com/office/drawing/2014/main" id="{EAE54441-12CC-A548-A428-F4C140D7655B}"/>
              </a:ext>
            </a:extLst>
          </p:cNvPr>
          <p:cNvSpPr>
            <a:spLocks noChangeArrowheads="1"/>
          </p:cNvSpPr>
          <p:nvPr/>
        </p:nvSpPr>
        <p:spPr bwMode="auto">
          <a:xfrm>
            <a:off x="1848449" y="4367812"/>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3" name="AutoShape 47">
            <a:extLst>
              <a:ext uri="{FF2B5EF4-FFF2-40B4-BE49-F238E27FC236}">
                <a16:creationId xmlns:a16="http://schemas.microsoft.com/office/drawing/2014/main" id="{7FFEFF66-04D6-9B49-9053-0BF7CFEB9918}"/>
              </a:ext>
            </a:extLst>
          </p:cNvPr>
          <p:cNvSpPr>
            <a:spLocks noChangeArrowheads="1"/>
          </p:cNvSpPr>
          <p:nvPr/>
        </p:nvSpPr>
        <p:spPr bwMode="auto">
          <a:xfrm>
            <a:off x="2940402" y="5039783"/>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4" name="AutoShape 48">
            <a:extLst>
              <a:ext uri="{FF2B5EF4-FFF2-40B4-BE49-F238E27FC236}">
                <a16:creationId xmlns:a16="http://schemas.microsoft.com/office/drawing/2014/main" id="{3E1DDB1C-9DE4-DB46-A8B2-B7D84F76E400}"/>
              </a:ext>
            </a:extLst>
          </p:cNvPr>
          <p:cNvSpPr>
            <a:spLocks noChangeArrowheads="1"/>
          </p:cNvSpPr>
          <p:nvPr/>
        </p:nvSpPr>
        <p:spPr bwMode="auto">
          <a:xfrm>
            <a:off x="2940402" y="4703797"/>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5" name="AutoShape 49">
            <a:extLst>
              <a:ext uri="{FF2B5EF4-FFF2-40B4-BE49-F238E27FC236}">
                <a16:creationId xmlns:a16="http://schemas.microsoft.com/office/drawing/2014/main" id="{7B29E63C-13F7-234C-BC68-74AC87BACAE8}"/>
              </a:ext>
            </a:extLst>
          </p:cNvPr>
          <p:cNvSpPr>
            <a:spLocks noChangeArrowheads="1"/>
          </p:cNvSpPr>
          <p:nvPr/>
        </p:nvSpPr>
        <p:spPr bwMode="auto">
          <a:xfrm>
            <a:off x="2940402" y="4367812"/>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9" name="AutoShape 53" descr="Wide upward diagonal">
            <a:extLst>
              <a:ext uri="{FF2B5EF4-FFF2-40B4-BE49-F238E27FC236}">
                <a16:creationId xmlns:a16="http://schemas.microsoft.com/office/drawing/2014/main" id="{665E993F-A3BF-7148-899E-850B5AD8DE05}"/>
              </a:ext>
            </a:extLst>
          </p:cNvPr>
          <p:cNvSpPr>
            <a:spLocks noChangeArrowheads="1"/>
          </p:cNvSpPr>
          <p:nvPr/>
        </p:nvSpPr>
        <p:spPr bwMode="auto">
          <a:xfrm>
            <a:off x="4032355" y="5039783"/>
            <a:ext cx="755968" cy="419982"/>
          </a:xfrm>
          <a:prstGeom prst="can">
            <a:avLst>
              <a:gd name="adj" fmla="val 25000"/>
            </a:avLst>
          </a:prstGeom>
          <a:blipFill dpi="0" rotWithShape="0">
            <a:blip r:embed="rId2"/>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0" name="AutoShape 54" descr="Wide upward diagonal">
            <a:extLst>
              <a:ext uri="{FF2B5EF4-FFF2-40B4-BE49-F238E27FC236}">
                <a16:creationId xmlns:a16="http://schemas.microsoft.com/office/drawing/2014/main" id="{C80B7323-80E1-0042-900A-1E6F00159956}"/>
              </a:ext>
            </a:extLst>
          </p:cNvPr>
          <p:cNvSpPr>
            <a:spLocks noChangeArrowheads="1"/>
          </p:cNvSpPr>
          <p:nvPr/>
        </p:nvSpPr>
        <p:spPr bwMode="auto">
          <a:xfrm>
            <a:off x="4032355" y="4703797"/>
            <a:ext cx="755968" cy="419982"/>
          </a:xfrm>
          <a:prstGeom prst="can">
            <a:avLst>
              <a:gd name="adj" fmla="val 25000"/>
            </a:avLst>
          </a:prstGeom>
          <a:blipFill dpi="0" rotWithShape="0">
            <a:blip r:embed="rId6"/>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1" name="AutoShape 55" descr="Wide upward diagonal">
            <a:extLst>
              <a:ext uri="{FF2B5EF4-FFF2-40B4-BE49-F238E27FC236}">
                <a16:creationId xmlns:a16="http://schemas.microsoft.com/office/drawing/2014/main" id="{7A730991-70AF-F14E-9BFB-658895A9C3E0}"/>
              </a:ext>
            </a:extLst>
          </p:cNvPr>
          <p:cNvSpPr>
            <a:spLocks noChangeArrowheads="1"/>
          </p:cNvSpPr>
          <p:nvPr/>
        </p:nvSpPr>
        <p:spPr bwMode="auto">
          <a:xfrm>
            <a:off x="4032355" y="4367812"/>
            <a:ext cx="755968" cy="419982"/>
          </a:xfrm>
          <a:prstGeom prst="can">
            <a:avLst>
              <a:gd name="adj" fmla="val 25000"/>
            </a:avLst>
          </a:prstGeom>
          <a:blipFill dpi="0" rotWithShape="0">
            <a:blip r:embed="rId7"/>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3" name="AutoShape 57">
            <a:extLst>
              <a:ext uri="{FF2B5EF4-FFF2-40B4-BE49-F238E27FC236}">
                <a16:creationId xmlns:a16="http://schemas.microsoft.com/office/drawing/2014/main" id="{1DC41E32-8685-E449-9D08-F515D244909A}"/>
              </a:ext>
            </a:extLst>
          </p:cNvPr>
          <p:cNvSpPr>
            <a:spLocks noChangeArrowheads="1"/>
          </p:cNvSpPr>
          <p:nvPr/>
        </p:nvSpPr>
        <p:spPr bwMode="auto">
          <a:xfrm>
            <a:off x="1848449" y="604773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4" name="AutoShape 58">
            <a:extLst>
              <a:ext uri="{FF2B5EF4-FFF2-40B4-BE49-F238E27FC236}">
                <a16:creationId xmlns:a16="http://schemas.microsoft.com/office/drawing/2014/main" id="{5A3B9DEB-592D-B241-A152-A804B6EF85E8}"/>
              </a:ext>
            </a:extLst>
          </p:cNvPr>
          <p:cNvSpPr>
            <a:spLocks noChangeArrowheads="1"/>
          </p:cNvSpPr>
          <p:nvPr/>
        </p:nvSpPr>
        <p:spPr bwMode="auto">
          <a:xfrm>
            <a:off x="1848449" y="571175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5" name="AutoShape 59">
            <a:extLst>
              <a:ext uri="{FF2B5EF4-FFF2-40B4-BE49-F238E27FC236}">
                <a16:creationId xmlns:a16="http://schemas.microsoft.com/office/drawing/2014/main" id="{E7538242-ED6A-C04B-BA44-E58C24B15C3D}"/>
              </a:ext>
            </a:extLst>
          </p:cNvPr>
          <p:cNvSpPr>
            <a:spLocks noChangeArrowheads="1"/>
          </p:cNvSpPr>
          <p:nvPr/>
        </p:nvSpPr>
        <p:spPr bwMode="auto">
          <a:xfrm>
            <a:off x="2940402" y="638372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9" name="AutoShape 63" descr="Wide upward diagonal">
            <a:extLst>
              <a:ext uri="{FF2B5EF4-FFF2-40B4-BE49-F238E27FC236}">
                <a16:creationId xmlns:a16="http://schemas.microsoft.com/office/drawing/2014/main" id="{82147B8D-960B-0C46-9573-FE1BACD8865B}"/>
              </a:ext>
            </a:extLst>
          </p:cNvPr>
          <p:cNvSpPr>
            <a:spLocks noChangeArrowheads="1"/>
          </p:cNvSpPr>
          <p:nvPr/>
        </p:nvSpPr>
        <p:spPr bwMode="auto">
          <a:xfrm>
            <a:off x="2940402" y="6047739"/>
            <a:ext cx="755968" cy="419982"/>
          </a:xfrm>
          <a:prstGeom prst="can">
            <a:avLst>
              <a:gd name="adj" fmla="val 25000"/>
            </a:avLst>
          </a:prstGeom>
          <a:blipFill dpi="0" rotWithShape="0">
            <a:blip r:embed="rId6"/>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60" name="AutoShape 64" descr="Wide upward diagonal">
            <a:extLst>
              <a:ext uri="{FF2B5EF4-FFF2-40B4-BE49-F238E27FC236}">
                <a16:creationId xmlns:a16="http://schemas.microsoft.com/office/drawing/2014/main" id="{290BC40E-7681-1441-AF2A-BA272F6EF39B}"/>
              </a:ext>
            </a:extLst>
          </p:cNvPr>
          <p:cNvSpPr>
            <a:spLocks noChangeArrowheads="1"/>
          </p:cNvSpPr>
          <p:nvPr/>
        </p:nvSpPr>
        <p:spPr bwMode="auto">
          <a:xfrm>
            <a:off x="4032355" y="5711754"/>
            <a:ext cx="755968" cy="419982"/>
          </a:xfrm>
          <a:prstGeom prst="can">
            <a:avLst>
              <a:gd name="adj" fmla="val 25000"/>
            </a:avLst>
          </a:prstGeom>
          <a:blipFill dpi="0" rotWithShape="0">
            <a:blip r:embed="rId7"/>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7" name="AutoShape 61">
            <a:extLst>
              <a:ext uri="{FF2B5EF4-FFF2-40B4-BE49-F238E27FC236}">
                <a16:creationId xmlns:a16="http://schemas.microsoft.com/office/drawing/2014/main" id="{0F90AF96-A1F5-AA43-B1DA-97231D06613F}"/>
              </a:ext>
            </a:extLst>
          </p:cNvPr>
          <p:cNvSpPr>
            <a:spLocks noChangeArrowheads="1"/>
          </p:cNvSpPr>
          <p:nvPr/>
        </p:nvSpPr>
        <p:spPr bwMode="auto">
          <a:xfrm>
            <a:off x="2940402" y="571175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62" name="Text Box 66">
            <a:extLst>
              <a:ext uri="{FF2B5EF4-FFF2-40B4-BE49-F238E27FC236}">
                <a16:creationId xmlns:a16="http://schemas.microsoft.com/office/drawing/2014/main" id="{BEC91C3B-402C-8142-9F64-1189E2948F68}"/>
              </a:ext>
            </a:extLst>
          </p:cNvPr>
          <p:cNvSpPr txBox="1">
            <a:spLocks noChangeArrowheads="1"/>
          </p:cNvSpPr>
          <p:nvPr/>
        </p:nvSpPr>
        <p:spPr bwMode="auto">
          <a:xfrm>
            <a:off x="5460294" y="4619801"/>
            <a:ext cx="2258952"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RAID 4</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(Striped with parity)</a:t>
            </a:r>
          </a:p>
        </p:txBody>
      </p:sp>
      <p:sp>
        <p:nvSpPr>
          <p:cNvPr id="55363" name="Text Box 67">
            <a:extLst>
              <a:ext uri="{FF2B5EF4-FFF2-40B4-BE49-F238E27FC236}">
                <a16:creationId xmlns:a16="http://schemas.microsoft.com/office/drawing/2014/main" id="{9BA42E6C-9F68-8D44-9697-9B34263C99C2}"/>
              </a:ext>
            </a:extLst>
          </p:cNvPr>
          <p:cNvSpPr txBox="1">
            <a:spLocks noChangeArrowheads="1"/>
          </p:cNvSpPr>
          <p:nvPr/>
        </p:nvSpPr>
        <p:spPr bwMode="auto">
          <a:xfrm>
            <a:off x="5460295" y="5963743"/>
            <a:ext cx="3140603"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RAID 5</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(Parity rotates through disks)</a:t>
            </a:r>
          </a:p>
        </p:txBody>
      </p:sp>
    </p:spTree>
    <p:extLst>
      <p:ext uri="{BB962C8B-B14F-4D97-AF65-F5344CB8AC3E}">
        <p14:creationId xmlns:p14="http://schemas.microsoft.com/office/powerpoint/2010/main" val="16228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06" name="Rectangle 14">
            <a:extLst>
              <a:ext uri="{FF2B5EF4-FFF2-40B4-BE49-F238E27FC236}">
                <a16:creationId xmlns:a16="http://schemas.microsoft.com/office/drawing/2014/main" id="{D198EC2B-196D-ED41-98F0-3D559C37CCB9}"/>
              </a:ext>
            </a:extLst>
          </p:cNvPr>
          <p:cNvSpPr>
            <a:spLocks noGrp="1" noChangeArrowheads="1"/>
          </p:cNvSpPr>
          <p:nvPr>
            <p:ph type="title"/>
          </p:nvPr>
        </p:nvSpPr>
        <p:spPr/>
        <p:txBody>
          <a:bodyPr/>
          <a:lstStyle/>
          <a:p>
            <a:r>
              <a:rPr lang="en-US" altLang="en-US"/>
              <a:t>Backing up a file system</a:t>
            </a:r>
          </a:p>
        </p:txBody>
      </p:sp>
      <p:sp>
        <p:nvSpPr>
          <p:cNvPr id="33807" name="Rectangle 15">
            <a:extLst>
              <a:ext uri="{FF2B5EF4-FFF2-40B4-BE49-F238E27FC236}">
                <a16:creationId xmlns:a16="http://schemas.microsoft.com/office/drawing/2014/main" id="{E5CC435B-8448-894C-8C06-0763032D6EC9}"/>
              </a:ext>
            </a:extLst>
          </p:cNvPr>
          <p:cNvSpPr>
            <a:spLocks noGrp="1" noChangeArrowheads="1"/>
          </p:cNvSpPr>
          <p:nvPr>
            <p:ph idx="1"/>
          </p:nvPr>
        </p:nvSpPr>
        <p:spPr/>
        <p:txBody>
          <a:bodyPr/>
          <a:lstStyle/>
          <a:p>
            <a:r>
              <a:rPr lang="en-US" altLang="en-US"/>
              <a:t>A file system to be dumped</a:t>
            </a:r>
          </a:p>
          <a:p>
            <a:pPr lvl="1"/>
            <a:r>
              <a:rPr lang="en-US" altLang="en-US"/>
              <a:t>Squares are directories, circles are files</a:t>
            </a:r>
          </a:p>
          <a:p>
            <a:pPr lvl="1"/>
            <a:r>
              <a:rPr lang="en-US" altLang="en-US"/>
              <a:t>Shaded items, modified since last dump</a:t>
            </a:r>
          </a:p>
          <a:p>
            <a:pPr lvl="1"/>
            <a:r>
              <a:rPr lang="en-US" altLang="en-US"/>
              <a:t>Each directory &amp; file labeled by i-node number</a:t>
            </a:r>
          </a:p>
        </p:txBody>
      </p:sp>
      <p:sp>
        <p:nvSpPr>
          <p:cNvPr id="13" name="Footer Placeholder 4">
            <a:extLst>
              <a:ext uri="{FF2B5EF4-FFF2-40B4-BE49-F238E27FC236}">
                <a16:creationId xmlns:a16="http://schemas.microsoft.com/office/drawing/2014/main" id="{87EFB64E-FA84-534D-9BB6-C285D1462B5C}"/>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14" name="Slide Number Placeholder 5">
            <a:extLst>
              <a:ext uri="{FF2B5EF4-FFF2-40B4-BE49-F238E27FC236}">
                <a16:creationId xmlns:a16="http://schemas.microsoft.com/office/drawing/2014/main" id="{02B40A12-FB87-DC44-82AE-4257AE8BD4A1}"/>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282F92E0-55F9-AF46-B942-2F14069349A3}"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8</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33796" name="Picture 4" descr="6-24">
            <a:extLst>
              <a:ext uri="{FF2B5EF4-FFF2-40B4-BE49-F238E27FC236}">
                <a16:creationId xmlns:a16="http://schemas.microsoft.com/office/drawing/2014/main" id="{7394E083-6855-B14A-BB00-16C6B10995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468" y="3107866"/>
            <a:ext cx="7115194" cy="3856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797" name="Oval 5">
            <a:extLst>
              <a:ext uri="{FF2B5EF4-FFF2-40B4-BE49-F238E27FC236}">
                <a16:creationId xmlns:a16="http://schemas.microsoft.com/office/drawing/2014/main" id="{278C6B58-2584-E947-A1EF-A4BCE7687BDA}"/>
              </a:ext>
            </a:extLst>
          </p:cNvPr>
          <p:cNvSpPr>
            <a:spLocks noChangeArrowheads="1"/>
          </p:cNvSpPr>
          <p:nvPr/>
        </p:nvSpPr>
        <p:spPr bwMode="auto">
          <a:xfrm>
            <a:off x="3208142" y="6773959"/>
            <a:ext cx="239739" cy="222240"/>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33798" name="Oval 6">
            <a:extLst>
              <a:ext uri="{FF2B5EF4-FFF2-40B4-BE49-F238E27FC236}">
                <a16:creationId xmlns:a16="http://schemas.microsoft.com/office/drawing/2014/main" id="{07C38FD4-3B7E-524B-982E-0D6360A85F22}"/>
              </a:ext>
            </a:extLst>
          </p:cNvPr>
          <p:cNvSpPr>
            <a:spLocks noChangeArrowheads="1"/>
          </p:cNvSpPr>
          <p:nvPr/>
        </p:nvSpPr>
        <p:spPr bwMode="auto">
          <a:xfrm>
            <a:off x="3652622" y="6777459"/>
            <a:ext cx="229240" cy="215240"/>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33799" name="Oval 7">
            <a:extLst>
              <a:ext uri="{FF2B5EF4-FFF2-40B4-BE49-F238E27FC236}">
                <a16:creationId xmlns:a16="http://schemas.microsoft.com/office/drawing/2014/main" id="{F357719F-4D0A-EE43-B6E4-FD34E0043E07}"/>
              </a:ext>
            </a:extLst>
          </p:cNvPr>
          <p:cNvSpPr>
            <a:spLocks noChangeArrowheads="1"/>
          </p:cNvSpPr>
          <p:nvPr/>
        </p:nvSpPr>
        <p:spPr bwMode="auto">
          <a:xfrm>
            <a:off x="4114603" y="6780959"/>
            <a:ext cx="211740" cy="215240"/>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33800" name="Oval 8">
            <a:extLst>
              <a:ext uri="{FF2B5EF4-FFF2-40B4-BE49-F238E27FC236}">
                <a16:creationId xmlns:a16="http://schemas.microsoft.com/office/drawing/2014/main" id="{855DDC80-C5A9-BC4F-9C89-C5565AE5FF55}"/>
              </a:ext>
            </a:extLst>
          </p:cNvPr>
          <p:cNvSpPr>
            <a:spLocks noChangeArrowheads="1"/>
          </p:cNvSpPr>
          <p:nvPr/>
        </p:nvSpPr>
        <p:spPr bwMode="auto">
          <a:xfrm>
            <a:off x="6326508" y="6770459"/>
            <a:ext cx="232739" cy="229240"/>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33801" name="Oval 9">
            <a:extLst>
              <a:ext uri="{FF2B5EF4-FFF2-40B4-BE49-F238E27FC236}">
                <a16:creationId xmlns:a16="http://schemas.microsoft.com/office/drawing/2014/main" id="{5DD6244E-8829-844E-94A6-7BBF7A3954CE}"/>
              </a:ext>
            </a:extLst>
          </p:cNvPr>
          <p:cNvSpPr>
            <a:spLocks noChangeArrowheads="1"/>
          </p:cNvSpPr>
          <p:nvPr/>
        </p:nvSpPr>
        <p:spPr bwMode="auto">
          <a:xfrm>
            <a:off x="6690492" y="6770459"/>
            <a:ext cx="246739" cy="222240"/>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33802" name="Oval 10">
            <a:extLst>
              <a:ext uri="{FF2B5EF4-FFF2-40B4-BE49-F238E27FC236}">
                <a16:creationId xmlns:a16="http://schemas.microsoft.com/office/drawing/2014/main" id="{016C80F9-4C24-8F4C-AEAC-D54C53A18BBE}"/>
              </a:ext>
            </a:extLst>
          </p:cNvPr>
          <p:cNvSpPr>
            <a:spLocks noChangeArrowheads="1"/>
          </p:cNvSpPr>
          <p:nvPr/>
        </p:nvSpPr>
        <p:spPr bwMode="auto">
          <a:xfrm>
            <a:off x="7092974" y="6766960"/>
            <a:ext cx="229240" cy="239739"/>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33803" name="Rectangle 11">
            <a:extLst>
              <a:ext uri="{FF2B5EF4-FFF2-40B4-BE49-F238E27FC236}">
                <a16:creationId xmlns:a16="http://schemas.microsoft.com/office/drawing/2014/main" id="{6FB32A43-745F-DD43-B9DC-33DC2D64F428}"/>
              </a:ext>
            </a:extLst>
          </p:cNvPr>
          <p:cNvSpPr>
            <a:spLocks noChangeArrowheads="1"/>
          </p:cNvSpPr>
          <p:nvPr/>
        </p:nvSpPr>
        <p:spPr bwMode="auto">
          <a:xfrm>
            <a:off x="7497206" y="6677712"/>
            <a:ext cx="1007957" cy="37098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33804" name="Text Box 12">
            <a:extLst>
              <a:ext uri="{FF2B5EF4-FFF2-40B4-BE49-F238E27FC236}">
                <a16:creationId xmlns:a16="http://schemas.microsoft.com/office/drawing/2014/main" id="{01A8D555-10AC-3347-8046-5C92A4D3AEC8}"/>
              </a:ext>
            </a:extLst>
          </p:cNvPr>
          <p:cNvSpPr txBox="1">
            <a:spLocks noChangeArrowheads="1"/>
          </p:cNvSpPr>
          <p:nvPr/>
        </p:nvSpPr>
        <p:spPr bwMode="auto">
          <a:xfrm>
            <a:off x="7535705" y="6681212"/>
            <a:ext cx="958917" cy="43152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r>
              <a:rPr kumimoji="0" lang="en-US" altLang="en-US" sz="1102" b="0" i="0" u="none" strike="noStrike" kern="1200" cap="none" spc="0" normalizeH="0" baseline="0" noProof="0">
                <a:ln>
                  <a:noFill/>
                </a:ln>
                <a:solidFill>
                  <a:srgbClr val="000000"/>
                </a:solidFill>
                <a:effectLst/>
                <a:uLnTx/>
                <a:uFillTx/>
                <a:latin typeface="Tahoma" panose="020B0604030504040204" pitchFamily="34" charset="0"/>
                <a:ea typeface="+mn-ea"/>
                <a:cs typeface="Arial"/>
              </a:rPr>
              <a:t>File that has</a:t>
            </a:r>
          </a:p>
          <a:p>
            <a:pPr marL="0" marR="0" lvl="0" indent="0" algn="l"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r>
              <a:rPr kumimoji="0" lang="en-US" altLang="en-US" sz="1102" b="0" i="0" u="none" strike="noStrike" kern="1200" cap="none" spc="0" normalizeH="0" baseline="0" noProof="0">
                <a:ln>
                  <a:noFill/>
                </a:ln>
                <a:solidFill>
                  <a:srgbClr val="000000"/>
                </a:solidFill>
                <a:effectLst/>
                <a:uLnTx/>
                <a:uFillTx/>
                <a:latin typeface="Tahoma" panose="020B0604030504040204" pitchFamily="34" charset="0"/>
                <a:ea typeface="+mn-ea"/>
                <a:cs typeface="Arial"/>
              </a:rPr>
              <a:t>not changed</a:t>
            </a:r>
            <a:endParaRPr kumimoji="0" lang="en-US" altLang="en-US" sz="1764" b="0" i="0" u="none" strike="noStrike" kern="1200" cap="none" spc="0" normalizeH="0" baseline="0" noProof="0">
              <a:ln>
                <a:noFill/>
              </a:ln>
              <a:solidFill>
                <a:srgbClr val="000000"/>
              </a:solidFill>
              <a:effectLst/>
              <a:uLnTx/>
              <a:uFillTx/>
              <a:latin typeface="Helvetica" pitchFamily="2" charset="0"/>
              <a:ea typeface="+mn-ea"/>
              <a:cs typeface="Arial"/>
            </a:endParaRPr>
          </a:p>
        </p:txBody>
      </p:sp>
    </p:spTree>
    <p:extLst>
      <p:ext uri="{BB962C8B-B14F-4D97-AF65-F5344CB8AC3E}">
        <p14:creationId xmlns:p14="http://schemas.microsoft.com/office/powerpoint/2010/main" val="1034715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F21106C-45D2-8B46-99D0-31DE0A6AD0CD}"/>
              </a:ext>
            </a:extLst>
          </p:cNvPr>
          <p:cNvSpPr>
            <a:spLocks noGrp="1" noChangeArrowheads="1"/>
          </p:cNvSpPr>
          <p:nvPr>
            <p:ph type="title"/>
          </p:nvPr>
        </p:nvSpPr>
        <p:spPr/>
        <p:txBody>
          <a:bodyPr/>
          <a:lstStyle/>
          <a:p>
            <a:r>
              <a:rPr lang="en-US" altLang="en-US"/>
              <a:t>Bitmaps used in a file system dump</a:t>
            </a:r>
          </a:p>
        </p:txBody>
      </p:sp>
      <p:sp>
        <p:nvSpPr>
          <p:cNvPr id="8" name="Content Placeholder 7">
            <a:extLst>
              <a:ext uri="{FF2B5EF4-FFF2-40B4-BE49-F238E27FC236}">
                <a16:creationId xmlns:a16="http://schemas.microsoft.com/office/drawing/2014/main" id="{AA662A0B-1DC7-6742-AB12-1709FFC99FDA}"/>
              </a:ext>
            </a:extLst>
          </p:cNvPr>
          <p:cNvSpPr>
            <a:spLocks noGrp="1"/>
          </p:cNvSpPr>
          <p:nvPr>
            <p:ph idx="1"/>
          </p:nvPr>
        </p:nvSpPr>
        <p:spPr/>
        <p:txBody>
          <a:bodyPr/>
          <a:lstStyle/>
          <a:p>
            <a:endParaRPr lang="en-US"/>
          </a:p>
        </p:txBody>
      </p:sp>
      <p:sp>
        <p:nvSpPr>
          <p:cNvPr id="4" name="Footer Placeholder 2">
            <a:extLst>
              <a:ext uri="{FF2B5EF4-FFF2-40B4-BE49-F238E27FC236}">
                <a16:creationId xmlns:a16="http://schemas.microsoft.com/office/drawing/2014/main" id="{7E35117A-239F-734D-98DB-E4EC41F931FC}"/>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5" name="Slide Number Placeholder 3">
            <a:extLst>
              <a:ext uri="{FF2B5EF4-FFF2-40B4-BE49-F238E27FC236}">
                <a16:creationId xmlns:a16="http://schemas.microsoft.com/office/drawing/2014/main" id="{8A6BB04B-545F-B040-98DC-66C36C2A5F96}"/>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22791720-B5BB-D64A-B5EA-C10964616E15}"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9</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34820" name="Picture 4" descr="6-25">
            <a:extLst>
              <a:ext uri="{FF2B5EF4-FFF2-40B4-BE49-F238E27FC236}">
                <a16:creationId xmlns:a16="http://schemas.microsoft.com/office/drawing/2014/main" id="{44A28326-67F2-2640-A5A5-379BD8DC4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22" y="2267902"/>
            <a:ext cx="9743581" cy="3380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216384"/>
      </p:ext>
    </p:extLst>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14735</TotalTime>
  <Words>2024</Words>
  <Application>Microsoft Macintosh PowerPoint</Application>
  <PresentationFormat>Custom</PresentationFormat>
  <Paragraphs>364</Paragraphs>
  <Slides>35</Slides>
  <Notes>1</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35</vt:i4>
      </vt:variant>
    </vt:vector>
  </HeadingPairs>
  <TitlesOfParts>
    <vt:vector size="47" baseType="lpstr">
      <vt:lpstr>Arial</vt:lpstr>
      <vt:lpstr>Courier</vt:lpstr>
      <vt:lpstr>Helvetica</vt:lpstr>
      <vt:lpstr>Monaco</vt:lpstr>
      <vt:lpstr>Tahoma</vt:lpstr>
      <vt:lpstr>Times</vt:lpstr>
      <vt:lpstr>Times New Roman</vt:lpstr>
      <vt:lpstr>Office Theme</vt:lpstr>
      <vt:lpstr>1_Office Theme</vt:lpstr>
      <vt:lpstr>2_Office Theme</vt:lpstr>
      <vt:lpstr>3_Office Theme</vt:lpstr>
      <vt:lpstr>4_Office Theme</vt:lpstr>
      <vt:lpstr>Introduction to Operating Systems CS 1550</vt:lpstr>
      <vt:lpstr>Announcements</vt:lpstr>
      <vt:lpstr>Muddiest Points (1/2)</vt:lpstr>
      <vt:lpstr>Muddiest Points (2/2)</vt:lpstr>
      <vt:lpstr>Problem of the Day – Part 1</vt:lpstr>
      <vt:lpstr>When good disks go bad…</vt:lpstr>
      <vt:lpstr>RAIDs, RAIDs, and more RAIDs</vt:lpstr>
      <vt:lpstr>Backing up a file system</vt:lpstr>
      <vt:lpstr>Bitmaps used in a file system dump</vt:lpstr>
      <vt:lpstr>Checking the file system for consistency</vt:lpstr>
      <vt:lpstr>Problem of the Day – Part 2</vt:lpstr>
      <vt:lpstr>File block cache data structures</vt:lpstr>
      <vt:lpstr>Log-structured file systems</vt:lpstr>
      <vt:lpstr>Log Structured File System</vt:lpstr>
      <vt:lpstr>Log Structured File System</vt:lpstr>
      <vt:lpstr>Disk block size</vt:lpstr>
      <vt:lpstr>Problem of the Day – Part 3</vt:lpstr>
      <vt:lpstr>How are I/O devices connected?</vt:lpstr>
      <vt:lpstr>Memory-Mapped vs. separate I/O Space</vt:lpstr>
      <vt:lpstr>Example: Dynamic Frequency on XScale</vt:lpstr>
      <vt:lpstr>Programmed I/O example: printing a page</vt:lpstr>
      <vt:lpstr>Polling</vt:lpstr>
      <vt:lpstr>Hardware’s view of interrupts</vt:lpstr>
      <vt:lpstr>Interrupt-driven I/O</vt:lpstr>
      <vt:lpstr>What happens on an interrupt</vt:lpstr>
      <vt:lpstr>Direct Memory Access (DMA) operation</vt:lpstr>
      <vt:lpstr>DMA</vt:lpstr>
      <vt:lpstr>I/O using DMA</vt:lpstr>
      <vt:lpstr>Disk drive structure</vt:lpstr>
      <vt:lpstr>Disk scheduling algorithms</vt:lpstr>
      <vt:lpstr>First-Come-First Served (FCFS)</vt:lpstr>
      <vt:lpstr>Shortest Seek Time First (SSTF)</vt:lpstr>
      <vt:lpstr>SCAN (elevator algorithm)</vt:lpstr>
      <vt:lpstr>C-SCAN</vt:lpstr>
      <vt:lpstr>C-LOOK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Khattab, Sherif</cp:lastModifiedBy>
  <cp:revision>7</cp:revision>
  <dcterms:modified xsi:type="dcterms:W3CDTF">2022-04-12T03:56:01Z</dcterms:modified>
</cp:coreProperties>
</file>